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2.xml" ContentType="application/vnd.openxmlformats-officedocument.theme+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theme/theme3.xml" ContentType="application/vnd.openxmlformats-officedocument.theme+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theme/theme4.xml" ContentType="application/vnd.openxmlformats-officedocument.theme+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theme/theme5.xml" ContentType="application/vnd.openxmlformats-officedocument.theme+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theme/theme6.xml" ContentType="application/vnd.openxmlformats-officedocument.theme+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theme/theme7.xml" ContentType="application/vnd.openxmlformats-officedocument.theme+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theme/theme8.xml" ContentType="application/vnd.openxmlformats-officedocument.theme+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theme/theme9.xml" ContentType="application/vnd.openxmlformats-officedocument.theme+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theme/theme10.xml" ContentType="application/vnd.openxmlformats-officedocument.theme+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theme/theme11.xml" ContentType="application/vnd.openxmlformats-officedocument.theme+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theme/theme12.xml" ContentType="application/vnd.openxmlformats-officedocument.theme+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theme/theme13.xml" ContentType="application/vnd.openxmlformats-officedocument.theme+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theme/theme14.xml" ContentType="application/vnd.openxmlformats-officedocument.theme+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theme/theme15.xml" ContentType="application/vnd.openxmlformats-officedocument.theme+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theme/theme16.xml" ContentType="application/vnd.openxmlformats-officedocument.theme+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082" r:id="rId4"/>
    <p:sldMasterId id="2147484046" r:id="rId5"/>
    <p:sldMasterId id="2147484161" r:id="rId6"/>
    <p:sldMasterId id="2147484199" r:id="rId7"/>
    <p:sldMasterId id="2147484252" r:id="rId8"/>
    <p:sldMasterId id="2147484305" r:id="rId9"/>
    <p:sldMasterId id="2147484339" r:id="rId10"/>
    <p:sldMasterId id="2147484370" r:id="rId11"/>
    <p:sldMasterId id="2147484404" r:id="rId12"/>
    <p:sldMasterId id="2147484438" r:id="rId13"/>
    <p:sldMasterId id="2147484472" r:id="rId14"/>
    <p:sldMasterId id="2147484509" r:id="rId15"/>
    <p:sldMasterId id="2147484546" r:id="rId16"/>
    <p:sldMasterId id="2147484583" r:id="rId17"/>
    <p:sldMasterId id="2147484614" r:id="rId18"/>
    <p:sldMasterId id="2147484649" r:id="rId19"/>
    <p:sldMasterId id="2147484683" r:id="rId20"/>
  </p:sldMasterIdLst>
  <p:notesMasterIdLst>
    <p:notesMasterId r:id="rId49"/>
  </p:notesMasterIdLst>
  <p:handoutMasterIdLst>
    <p:handoutMasterId r:id="rId50"/>
  </p:handoutMasterIdLst>
  <p:sldIdLst>
    <p:sldId id="684" r:id="rId21"/>
    <p:sldId id="735" r:id="rId22"/>
    <p:sldId id="738" r:id="rId23"/>
    <p:sldId id="774" r:id="rId24"/>
    <p:sldId id="729" r:id="rId25"/>
    <p:sldId id="781" r:id="rId26"/>
    <p:sldId id="775" r:id="rId27"/>
    <p:sldId id="771" r:id="rId28"/>
    <p:sldId id="755" r:id="rId29"/>
    <p:sldId id="776" r:id="rId30"/>
    <p:sldId id="772" r:id="rId31"/>
    <p:sldId id="764" r:id="rId32"/>
    <p:sldId id="759" r:id="rId33"/>
    <p:sldId id="773" r:id="rId34"/>
    <p:sldId id="777" r:id="rId35"/>
    <p:sldId id="778" r:id="rId36"/>
    <p:sldId id="780" r:id="rId37"/>
    <p:sldId id="779" r:id="rId38"/>
    <p:sldId id="712" r:id="rId39"/>
    <p:sldId id="751" r:id="rId40"/>
    <p:sldId id="698" r:id="rId41"/>
    <p:sldId id="765" r:id="rId42"/>
    <p:sldId id="724" r:id="rId43"/>
    <p:sldId id="766" r:id="rId44"/>
    <p:sldId id="767" r:id="rId45"/>
    <p:sldId id="733" r:id="rId46"/>
    <p:sldId id="762" r:id="rId47"/>
    <p:sldId id="688" r:id="rId48"/>
  </p:sldIdLst>
  <p:sldSz cx="12188825" cy="6858000"/>
  <p:notesSz cx="6858000" cy="91440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722E2FDD-D9FD-407C-B20D-7FC854F5722A}">
          <p14:sldIdLst>
            <p14:sldId id="684"/>
            <p14:sldId id="735"/>
          </p14:sldIdLst>
        </p14:section>
        <p14:section name="Journey" id="{3AD75538-93E7-46AD-9D95-A32AF3C8EDAC}">
          <p14:sldIdLst>
            <p14:sldId id="738"/>
            <p14:sldId id="774"/>
            <p14:sldId id="729"/>
          </p14:sldIdLst>
        </p14:section>
        <p14:section name="Extend" id="{5B89658F-EDDA-482C-8F5D-3C0747122F59}">
          <p14:sldIdLst>
            <p14:sldId id="781"/>
            <p14:sldId id="775"/>
            <p14:sldId id="771"/>
            <p14:sldId id="755"/>
            <p14:sldId id="776"/>
            <p14:sldId id="772"/>
            <p14:sldId id="764"/>
          </p14:sldIdLst>
        </p14:section>
        <p14:section name="Connect" id="{A8FF181F-61E0-4444-B9FD-C64ABD35307F}">
          <p14:sldIdLst>
            <p14:sldId id="759"/>
            <p14:sldId id="773"/>
            <p14:sldId id="777"/>
            <p14:sldId id="778"/>
            <p14:sldId id="780"/>
          </p14:sldIdLst>
        </p14:section>
        <p14:section name="Open Platform" id="{CED4F074-2ECD-4D8F-94EA-DD8F915A9CBD}">
          <p14:sldIdLst>
            <p14:sldId id="779"/>
          </p14:sldIdLst>
        </p14:section>
        <p14:section name="Distribution" id="{63A54735-E27F-40E5-B504-4467DF82F56A}">
          <p14:sldIdLst>
            <p14:sldId id="712"/>
            <p14:sldId id="751"/>
          </p14:sldIdLst>
        </p14:section>
        <p14:section name="Resources" id="{339CD99B-EA0D-4277-BA18-9E27AF191526}">
          <p14:sldIdLst>
            <p14:sldId id="698"/>
            <p14:sldId id="765"/>
            <p14:sldId id="724"/>
            <p14:sldId id="766"/>
            <p14:sldId id="767"/>
          </p14:sldIdLst>
        </p14:section>
        <p14:section name="Summary" id="{30B19A6B-E0AA-4873-B77D-7290A4B8FAF4}">
          <p14:sldIdLst>
            <p14:sldId id="733"/>
            <p14:sldId id="762"/>
            <p14:sldId id="688"/>
          </p14:sldIdLst>
        </p14:section>
      </p14:sectionLst>
    </p:ext>
    <p:ext uri="{EFAFB233-063F-42B5-8137-9DF3F51BA10A}">
      <p15:sldGuideLst xmlns:p15="http://schemas.microsoft.com/office/powerpoint/2012/main">
        <p15:guide id="1" orient="horz" pos="142">
          <p15:clr>
            <a:srgbClr val="A4A3A4"/>
          </p15:clr>
        </p15:guide>
        <p15:guide id="2" orient="horz" pos="4176">
          <p15:clr>
            <a:srgbClr val="A4A3A4"/>
          </p15:clr>
        </p15:guide>
        <p15:guide id="3" orient="horz" pos="912">
          <p15:clr>
            <a:srgbClr val="A4A3A4"/>
          </p15:clr>
        </p15:guide>
        <p15:guide id="4" orient="horz" pos="1197">
          <p15:clr>
            <a:srgbClr val="A4A3A4"/>
          </p15:clr>
        </p15:guide>
        <p15:guide id="5" orient="horz" pos="1957">
          <p15:clr>
            <a:srgbClr val="A4A3A4"/>
          </p15:clr>
        </p15:guide>
        <p15:guide id="6" orient="horz" pos="2723">
          <p15:clr>
            <a:srgbClr val="A4A3A4"/>
          </p15:clr>
        </p15:guide>
        <p15:guide id="7" orient="horz" pos="2159">
          <p15:clr>
            <a:srgbClr val="A4A3A4"/>
          </p15:clr>
        </p15:guide>
        <p15:guide id="8" orient="horz" pos="3869">
          <p15:clr>
            <a:srgbClr val="A4A3A4"/>
          </p15:clr>
        </p15:guide>
        <p15:guide id="9" orient="horz" pos="3572">
          <p15:clr>
            <a:srgbClr val="A4A3A4"/>
          </p15:clr>
        </p15:guide>
        <p15:guide id="10" pos="128">
          <p15:clr>
            <a:srgbClr val="A4A3A4"/>
          </p15:clr>
        </p15:guide>
        <p15:guide id="11" pos="1767">
          <p15:clr>
            <a:srgbClr val="A4A3A4"/>
          </p15:clr>
        </p15:guide>
        <p15:guide id="12" pos="7548">
          <p15:clr>
            <a:srgbClr val="A4A3A4"/>
          </p15:clr>
        </p15:guide>
        <p15:guide id="13" pos="328">
          <p15:clr>
            <a:srgbClr val="A4A3A4"/>
          </p15:clr>
        </p15:guide>
        <p15:guide id="14" pos="7353">
          <p15:clr>
            <a:srgbClr val="A4A3A4"/>
          </p15:clr>
        </p15:guide>
        <p15:guide id="15" pos="613">
          <p15:clr>
            <a:srgbClr val="A4A3A4"/>
          </p15:clr>
        </p15:guide>
        <p15:guide id="16" pos="7062">
          <p15:clr>
            <a:srgbClr val="A4A3A4"/>
          </p15:clr>
        </p15:guide>
        <p15:guide id="17" pos="3837">
          <p15:clr>
            <a:srgbClr val="A4A3A4"/>
          </p15:clr>
        </p15:guide>
        <p15:guide id="18" pos="2216">
          <p15:clr>
            <a:srgbClr val="A4A3A4"/>
          </p15:clr>
        </p15:guide>
        <p15:guide id="19" pos="377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uthor" initials="A" lastIdx="6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2C6"/>
    <a:srgbClr val="0088EE"/>
    <a:srgbClr val="DC3C00"/>
    <a:srgbClr val="2D82FF"/>
    <a:srgbClr val="0042AC"/>
    <a:srgbClr val="D2D2D2"/>
    <a:srgbClr val="969696"/>
    <a:srgbClr val="505050"/>
    <a:srgbClr val="00188F"/>
    <a:srgbClr val="EB3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90" autoAdjust="0"/>
    <p:restoredTop sz="69794" autoAdjust="0"/>
  </p:normalViewPr>
  <p:slideViewPr>
    <p:cSldViewPr snapToGrid="0">
      <p:cViewPr varScale="1">
        <p:scale>
          <a:sx n="67" d="100"/>
          <a:sy n="67" d="100"/>
        </p:scale>
        <p:origin x="1020" y="48"/>
      </p:cViewPr>
      <p:guideLst>
        <p:guide orient="horz" pos="142"/>
        <p:guide orient="horz" pos="4176"/>
        <p:guide orient="horz" pos="912"/>
        <p:guide orient="horz" pos="1197"/>
        <p:guide orient="horz" pos="1957"/>
        <p:guide orient="horz" pos="2723"/>
        <p:guide orient="horz" pos="2159"/>
        <p:guide orient="horz" pos="3869"/>
        <p:guide orient="horz" pos="3572"/>
        <p:guide pos="128"/>
        <p:guide pos="1767"/>
        <p:guide pos="7548"/>
        <p:guide pos="328"/>
        <p:guide pos="7353"/>
        <p:guide pos="613"/>
        <p:guide pos="7062"/>
        <p:guide pos="3837"/>
        <p:guide pos="2216"/>
        <p:guide pos="3771"/>
      </p:guideLst>
    </p:cSldViewPr>
  </p:slideViewPr>
  <p:notesTextViewPr>
    <p:cViewPr>
      <p:scale>
        <a:sx n="100" d="100"/>
        <a:sy n="100" d="100"/>
      </p:scale>
      <p:origin x="0" y="0"/>
    </p:cViewPr>
  </p:notesTextViewPr>
  <p:sorterViewPr>
    <p:cViewPr>
      <p:scale>
        <a:sx n="80" d="100"/>
        <a:sy n="80" d="100"/>
      </p:scale>
      <p:origin x="0" y="-3560"/>
    </p:cViewPr>
  </p:sorterViewPr>
  <p:notesViewPr>
    <p:cSldViewPr snapToGrid="0" showGuides="1">
      <p:cViewPr varScale="1">
        <p:scale>
          <a:sx n="82" d="100"/>
          <a:sy n="82" d="100"/>
        </p:scale>
        <p:origin x="-3132"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Master" Target="slideMasters/slideMaster15.xml"/><Relationship Id="rId26" Type="http://schemas.openxmlformats.org/officeDocument/2006/relationships/slide" Target="slides/slide6.xml"/><Relationship Id="rId39" Type="http://schemas.openxmlformats.org/officeDocument/2006/relationships/slide" Target="slides/slide19.xml"/><Relationship Id="rId21" Type="http://schemas.openxmlformats.org/officeDocument/2006/relationships/slide" Target="slides/slide1.xml"/><Relationship Id="rId34" Type="http://schemas.openxmlformats.org/officeDocument/2006/relationships/slide" Target="slides/slide14.xml"/><Relationship Id="rId42" Type="http://schemas.openxmlformats.org/officeDocument/2006/relationships/slide" Target="slides/slide22.xml"/><Relationship Id="rId47" Type="http://schemas.openxmlformats.org/officeDocument/2006/relationships/slide" Target="slides/slide27.xml"/><Relationship Id="rId50" Type="http://schemas.openxmlformats.org/officeDocument/2006/relationships/handoutMaster" Target="handoutMasters/handoutMaster1.xml"/><Relationship Id="rId55" Type="http://schemas.openxmlformats.org/officeDocument/2006/relationships/tableStyles" Target="tableStyle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Master" Target="slideMasters/slideMaster13.xml"/><Relationship Id="rId29" Type="http://schemas.openxmlformats.org/officeDocument/2006/relationships/slide" Target="slides/slide9.xml"/><Relationship Id="rId11" Type="http://schemas.openxmlformats.org/officeDocument/2006/relationships/slideMaster" Target="slideMasters/slideMaster8.xml"/><Relationship Id="rId24" Type="http://schemas.openxmlformats.org/officeDocument/2006/relationships/slide" Target="slides/slide4.xml"/><Relationship Id="rId32" Type="http://schemas.openxmlformats.org/officeDocument/2006/relationships/slide" Target="slides/slide12.xml"/><Relationship Id="rId37" Type="http://schemas.openxmlformats.org/officeDocument/2006/relationships/slide" Target="slides/slide17.xml"/><Relationship Id="rId40" Type="http://schemas.openxmlformats.org/officeDocument/2006/relationships/slide" Target="slides/slide20.xml"/><Relationship Id="rId45" Type="http://schemas.openxmlformats.org/officeDocument/2006/relationships/slide" Target="slides/slide25.xml"/><Relationship Id="rId53" Type="http://schemas.openxmlformats.org/officeDocument/2006/relationships/viewProps" Target="viewProps.xml"/><Relationship Id="rId5" Type="http://schemas.openxmlformats.org/officeDocument/2006/relationships/slideMaster" Target="slideMasters/slideMaster2.xml"/><Relationship Id="rId10" Type="http://schemas.openxmlformats.org/officeDocument/2006/relationships/slideMaster" Target="slideMasters/slideMaster7.xml"/><Relationship Id="rId19" Type="http://schemas.openxmlformats.org/officeDocument/2006/relationships/slideMaster" Target="slideMasters/slideMaster16.xml"/><Relationship Id="rId31" Type="http://schemas.openxmlformats.org/officeDocument/2006/relationships/slide" Target="slides/slide11.xml"/><Relationship Id="rId44" Type="http://schemas.openxmlformats.org/officeDocument/2006/relationships/slide" Target="slides/slide24.xml"/><Relationship Id="rId52"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 Target="slides/slide2.xml"/><Relationship Id="rId27" Type="http://schemas.openxmlformats.org/officeDocument/2006/relationships/slide" Target="slides/slide7.xml"/><Relationship Id="rId30" Type="http://schemas.openxmlformats.org/officeDocument/2006/relationships/slide" Target="slides/slide10.xml"/><Relationship Id="rId35" Type="http://schemas.openxmlformats.org/officeDocument/2006/relationships/slide" Target="slides/slide15.xml"/><Relationship Id="rId43" Type="http://schemas.openxmlformats.org/officeDocument/2006/relationships/slide" Target="slides/slide23.xml"/><Relationship Id="rId48" Type="http://schemas.openxmlformats.org/officeDocument/2006/relationships/slide" Target="slides/slide28.xml"/><Relationship Id="rId8" Type="http://schemas.openxmlformats.org/officeDocument/2006/relationships/slideMaster" Target="slideMasters/slideMaster5.xml"/><Relationship Id="rId51" Type="http://schemas.openxmlformats.org/officeDocument/2006/relationships/commentAuthors" Target="commentAuthors.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25" Type="http://schemas.openxmlformats.org/officeDocument/2006/relationships/slide" Target="slides/slide5.xml"/><Relationship Id="rId33" Type="http://schemas.openxmlformats.org/officeDocument/2006/relationships/slide" Target="slides/slide13.xml"/><Relationship Id="rId38" Type="http://schemas.openxmlformats.org/officeDocument/2006/relationships/slide" Target="slides/slide18.xml"/><Relationship Id="rId46" Type="http://schemas.openxmlformats.org/officeDocument/2006/relationships/slide" Target="slides/slide26.xml"/><Relationship Id="rId20" Type="http://schemas.openxmlformats.org/officeDocument/2006/relationships/slideMaster" Target="slideMasters/slideMaster17.xml"/><Relationship Id="rId41" Type="http://schemas.openxmlformats.org/officeDocument/2006/relationships/slide" Target="slides/slide21.xml"/><Relationship Id="rId54"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Master" Target="slideMasters/slideMaster12.xml"/><Relationship Id="rId23" Type="http://schemas.openxmlformats.org/officeDocument/2006/relationships/slide" Target="slides/slide3.xml"/><Relationship Id="rId28" Type="http://schemas.openxmlformats.org/officeDocument/2006/relationships/slide" Target="slides/slide8.xml"/><Relationship Id="rId36" Type="http://schemas.openxmlformats.org/officeDocument/2006/relationships/slide" Target="slides/slide16.xml"/><Relationship Id="rId49"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smtClean="0"/>
              <a:t>Microsoft Office</a:t>
            </a:r>
            <a:endParaRPr lang="en-US" dirty="0"/>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E219B1A-AE41-483B-A766-69B9363DDA6A}" type="datetimeFigureOut">
              <a:rPr lang="en-US" smtClean="0"/>
              <a:t>10/5/2015</a:t>
            </a:fld>
            <a:endParaRPr lang="en-US"/>
          </a:p>
        </p:txBody>
      </p:sp>
      <p:sp>
        <p:nvSpPr>
          <p:cNvPr id="8" name="Footer Placeholder 7"/>
          <p:cNvSpPr>
            <a:spLocks noGrp="1"/>
          </p:cNvSpPr>
          <p:nvPr>
            <p:ph type="ftr" sz="quarter" idx="2"/>
          </p:nvPr>
        </p:nvSpPr>
        <p:spPr>
          <a:xfrm>
            <a:off x="0" y="8685212"/>
            <a:ext cx="5795010" cy="366191"/>
          </a:xfrm>
          <a:prstGeom prst="rect">
            <a:avLst/>
          </a:prstGeom>
        </p:spPr>
        <p:txBody>
          <a:bodyPr vert="horz" lIns="0" tIns="45720" rIns="91440" bIns="45720" rtlCol="0" anchor="b"/>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Microsoft, and Microsoft cannot guarantee the accuracy of any information provided after the date of this presentation.  MICROSOFT MAKES NO WARRANTIES, EXPRESS, IMPLIED OR STATUTORY, AS TO THE INFORMATION IN THIS PRESENTATION</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t>‹#›</a:t>
            </a:fld>
            <a:endParaRPr lang="en-US"/>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Slide Image Placeholder 8"/>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51B1278-D92B-4AF3-A9C1-71DD298190CE}" type="datetimeFigureOut">
              <a:rPr lang="en-US" smtClean="0"/>
              <a:t>10/5/2015</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vl1pPr>
          </a:lstStyle>
          <a:p>
            <a:fld id="{B4008EB6-D09E-4580-8CD6-DDB14511944F}" type="slidenum">
              <a:rPr lang="en-US" smtClean="0"/>
              <a:t>‹#›</a:t>
            </a:fld>
            <a:endParaRPr lang="en-US" dirty="0"/>
          </a:p>
        </p:txBody>
      </p:sp>
      <p:sp>
        <p:nvSpPr>
          <p:cNvPr id="14"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smtClean="0"/>
              <a:t>Microsoft Office</a:t>
            </a:r>
            <a:endParaRPr lang="en-US" dirty="0"/>
          </a:p>
        </p:txBody>
      </p:sp>
      <p:sp>
        <p:nvSpPr>
          <p:cNvPr id="15" name="Footer Placeholder 7"/>
          <p:cNvSpPr>
            <a:spLocks noGrp="1"/>
          </p:cNvSpPr>
          <p:nvPr>
            <p:ph type="ftr" sz="quarter" idx="4"/>
          </p:nvPr>
        </p:nvSpPr>
        <p:spPr>
          <a:xfrm>
            <a:off x="0" y="8685212"/>
            <a:ext cx="5795010" cy="366191"/>
          </a:xfrm>
          <a:prstGeom prst="rect">
            <a:avLst/>
          </a:prstGeom>
        </p:spPr>
        <p:txBody>
          <a:bodyPr vert="horz" lIns="0" tIns="45720" rIns="91440" bIns="45720" rtlCol="0" anchor="b"/>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Microsoft, and Microsoft cannot guarantee the accuracy of any information provided after the date of this presentation.  MICROSOFT MAKES NO WARRANTIES, EXPRESS, IMPLIED OR STATUTORY, AS TO THE INFORMATION IN THIS PRESENTATION</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3" rtl="0" eaLnBrk="1" latinLnBrk="0" hangingPunct="1">
      <a:lnSpc>
        <a:spcPct val="90000"/>
      </a:lnSpc>
      <a:spcAft>
        <a:spcPts val="333"/>
      </a:spcAft>
      <a:defRPr sz="900" kern="1200">
        <a:solidFill>
          <a:schemeClr val="tx1"/>
        </a:solidFill>
        <a:latin typeface="Segoe UI Light"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77827E0-75C2-4762-9602-52F8A16E59DD}"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6302857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Discuss the Office 365 APIs and their ability to provide connectivity</a:t>
            </a:r>
            <a:r>
              <a:rPr lang="en-US" baseline="0" dirty="0" smtClean="0"/>
              <a:t> into key O365 services (mail, calendar, files, notes, </a:t>
            </a:r>
            <a:r>
              <a:rPr lang="en-US" baseline="0" dirty="0" err="1" smtClean="0"/>
              <a:t>etc</a:t>
            </a:r>
            <a:r>
              <a:rPr lang="en-US" baseline="0" dirty="0" smtClean="0"/>
              <a:t>) from stand alone applications</a:t>
            </a:r>
            <a:endParaRPr lang="en-US" dirty="0"/>
          </a:p>
        </p:txBody>
      </p:sp>
      <p:sp>
        <p:nvSpPr>
          <p:cNvPr id="4" name="Date Placeholder 3"/>
          <p:cNvSpPr>
            <a:spLocks noGrp="1"/>
          </p:cNvSpPr>
          <p:nvPr>
            <p:ph type="dt" idx="10"/>
          </p:nvPr>
        </p:nvSpPr>
        <p:spPr/>
        <p:txBody>
          <a:bodyPr/>
          <a:lstStyle/>
          <a:p>
            <a:fld id="{0356D5D5-14BB-4F45-B550-EA87E12B5889}" type="datetime1">
              <a:rPr lang="en-US" smtClean="0"/>
              <a:t>10/5/2015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14</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0989639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Explain how each O365 customer gets a domain in Azure AD…this is consider the “tenant”</a:t>
            </a:r>
          </a:p>
          <a:p>
            <a:r>
              <a:rPr lang="en-US" dirty="0" smtClean="0"/>
              <a:t>Explain</a:t>
            </a:r>
            <a:r>
              <a:rPr lang="en-US" baseline="0" dirty="0" smtClean="0"/>
              <a:t> how this domain in Azure AD contains users, groups, and </a:t>
            </a:r>
            <a:r>
              <a:rPr lang="en-US" b="1" baseline="0" dirty="0" smtClean="0"/>
              <a:t>APPS</a:t>
            </a:r>
          </a:p>
          <a:p>
            <a:r>
              <a:rPr lang="en-US" baseline="0" dirty="0" smtClean="0"/>
              <a:t>Organizations can host private (single-tenant) apps and public (multi-tenant) apps</a:t>
            </a:r>
          </a:p>
          <a:p>
            <a:r>
              <a:rPr lang="en-US" baseline="0" dirty="0" smtClean="0"/>
              <a:t>Apps can have permissions to talk to other apps</a:t>
            </a:r>
            <a:endParaRPr lang="en-US" baseline="0" dirty="0" smtClean="0"/>
          </a:p>
        </p:txBody>
      </p:sp>
      <p:sp>
        <p:nvSpPr>
          <p:cNvPr id="6" name="Slide Number Placeholder 5"/>
          <p:cNvSpPr>
            <a:spLocks noGrp="1"/>
          </p:cNvSpPr>
          <p:nvPr>
            <p:ph type="sldNum" sz="quarter" idx="12"/>
          </p:nvPr>
        </p:nvSpPr>
        <p:spPr/>
        <p:txBody>
          <a:bodyPr/>
          <a:lstStyle/>
          <a:p>
            <a:fld id="{B4008EB6-D09E-4580-8CD6-DDB14511944F}" type="slidenum">
              <a:rPr lang="en-US" smtClean="0"/>
              <a:pPr/>
              <a:t>15</a:t>
            </a:fld>
            <a:endParaRPr lang="en-US" dirty="0"/>
          </a:p>
        </p:txBody>
      </p:sp>
      <p:sp>
        <p:nvSpPr>
          <p:cNvPr id="10" name="Date Placeholder 9"/>
          <p:cNvSpPr>
            <a:spLocks noGrp="1"/>
          </p:cNvSpPr>
          <p:nvPr>
            <p:ph type="dt" idx="13"/>
          </p:nvPr>
        </p:nvSpPr>
        <p:spPr/>
        <p:txBody>
          <a:bodyPr/>
          <a:lstStyle/>
          <a:p>
            <a:fld id="{6108602D-D426-4C00-B215-BFA18C076426}" type="datetime8">
              <a:rPr lang="en-US" smtClean="0"/>
              <a:t>10/5/2015 5:45 PM</a:t>
            </a:fld>
            <a:endParaRPr lang="en-US" dirty="0"/>
          </a:p>
        </p:txBody>
      </p:sp>
      <p:sp>
        <p:nvSpPr>
          <p:cNvPr id="4" name="Footer Placeholder 3"/>
          <p:cNvSpPr>
            <a:spLocks noGrp="1"/>
          </p:cNvSpPr>
          <p:nvPr>
            <p:ph type="ftr" sz="quarter" idx="14"/>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Header Placeholder 4"/>
          <p:cNvSpPr>
            <a:spLocks noGrp="1"/>
          </p:cNvSpPr>
          <p:nvPr>
            <p:ph type="hdr" sz="quarter" idx="15"/>
          </p:nvPr>
        </p:nvSpPr>
        <p:spPr/>
        <p:txBody>
          <a:bodyPr/>
          <a:lstStyle/>
          <a:p>
            <a:endParaRPr lang="en-US" dirty="0"/>
          </a:p>
        </p:txBody>
      </p:sp>
    </p:spTree>
    <p:extLst>
      <p:ext uri="{BB962C8B-B14F-4D97-AF65-F5344CB8AC3E}">
        <p14:creationId xmlns:p14="http://schemas.microsoft.com/office/powerpoint/2010/main" val="26740910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shows the permission configuration screen for an Azure AD application and what the user sees when they are asked </a:t>
            </a:r>
            <a:r>
              <a:rPr lang="en-US" baseline="0" smtClean="0"/>
              <a:t>for </a:t>
            </a:r>
            <a:endParaRPr lang="en-US" dirty="0"/>
          </a:p>
        </p:txBody>
      </p:sp>
      <p:sp>
        <p:nvSpPr>
          <p:cNvPr id="4" name="Date Placeholder 3"/>
          <p:cNvSpPr>
            <a:spLocks noGrp="1"/>
          </p:cNvSpPr>
          <p:nvPr>
            <p:ph type="dt" idx="10"/>
          </p:nvPr>
        </p:nvSpPr>
        <p:spPr/>
        <p:txBody>
          <a:bodyPr/>
          <a:lstStyle/>
          <a:p>
            <a:fld id="{8E38235E-8BD7-400E-8B01-05E421FCA08E}" type="datetime1">
              <a:rPr lang="en-US" smtClean="0"/>
              <a:t>10/5/2015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16</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6648864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Do.com</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err="1" smtClean="0"/>
              <a:t>Docusign</a:t>
            </a:r>
            <a:endParaRPr lang="en-US" baseline="0" dirty="0" smtClean="0"/>
          </a:p>
        </p:txBody>
      </p:sp>
      <p:sp>
        <p:nvSpPr>
          <p:cNvPr id="6" name="Date Placeholder 5"/>
          <p:cNvSpPr>
            <a:spLocks noGrp="1"/>
          </p:cNvSpPr>
          <p:nvPr>
            <p:ph type="dt" idx="12"/>
          </p:nvPr>
        </p:nvSpPr>
        <p:spPr/>
        <p:txBody>
          <a:bodyPr/>
          <a:lstStyle/>
          <a:p>
            <a:fld id="{0097E157-E0D5-46B4-9986-DBFE9E7E9A3F}" type="datetime1">
              <a:rPr lang="en-US" smtClean="0">
                <a:solidFill>
                  <a:prstClr val="black"/>
                </a:solidFill>
              </a:rPr>
              <a:pPr/>
              <a:t>10/5/2015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17</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963916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Yes, this is a busy slide, but the main points are:</a:t>
            </a:r>
          </a:p>
          <a:p>
            <a:pPr marL="171450" indent="-171450">
              <a:buFontTx/>
              <a:buChar char="-"/>
            </a:pPr>
            <a:r>
              <a:rPr lang="en-US" dirty="0" smtClean="0"/>
              <a:t>We have SDKs</a:t>
            </a:r>
            <a:r>
              <a:rPr lang="en-US" baseline="0" dirty="0" smtClean="0"/>
              <a:t> (ADAL and O365 for most major platforms)</a:t>
            </a:r>
          </a:p>
          <a:p>
            <a:pPr marL="171450" indent="-171450">
              <a:buFontTx/>
              <a:buChar char="-"/>
            </a:pPr>
            <a:r>
              <a:rPr lang="en-US" baseline="0" dirty="0" smtClean="0"/>
              <a:t>You don’t need SDKs to leverage Office 365 APIs given they follow standards like </a:t>
            </a:r>
            <a:r>
              <a:rPr lang="en-US" baseline="0" dirty="0" err="1" smtClean="0"/>
              <a:t>Oauth</a:t>
            </a:r>
            <a:r>
              <a:rPr lang="en-US" baseline="0" dirty="0" smtClean="0"/>
              <a:t> and REST</a:t>
            </a:r>
          </a:p>
          <a:p>
            <a:pPr marL="171450" indent="-171450">
              <a:buFontTx/>
              <a:buChar char="-"/>
            </a:pPr>
            <a:r>
              <a:rPr lang="en-US" baseline="0" dirty="0" smtClean="0"/>
              <a:t>We offer a Yeoman Generator for building add-ins outside of Visual Studio</a:t>
            </a:r>
            <a:endParaRPr lang="en-US" dirty="0"/>
          </a:p>
        </p:txBody>
      </p:sp>
      <p:sp>
        <p:nvSpPr>
          <p:cNvPr id="4" name="Footer Placeholder 3"/>
          <p:cNvSpPr>
            <a:spLocks noGrp="1"/>
          </p:cNvSpPr>
          <p:nvPr>
            <p:ph type="ftr" sz="quarter" idx="10"/>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10/5/2015</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18</a:t>
            </a:fld>
            <a:endParaRPr lang="en-US" dirty="0">
              <a:solidFill>
                <a:prstClr val="black"/>
              </a:solidFill>
            </a:endParaRPr>
          </a:p>
        </p:txBody>
      </p:sp>
    </p:spTree>
    <p:extLst>
      <p:ext uri="{BB962C8B-B14F-4D97-AF65-F5344CB8AC3E}">
        <p14:creationId xmlns:p14="http://schemas.microsoft.com/office/powerpoint/2010/main" val="27563213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900" kern="1200" dirty="0" smtClean="0">
                <a:solidFill>
                  <a:schemeClr val="tx1"/>
                </a:solidFill>
                <a:effectLst/>
                <a:latin typeface="Segoe UI Light" pitchFamily="34" charset="0"/>
                <a:ea typeface="+mn-ea"/>
                <a:cs typeface="+mn-cs"/>
              </a:rPr>
              <a:t>Lifecycle</a:t>
            </a:r>
          </a:p>
          <a:p>
            <a:pPr lvl="1"/>
            <a:r>
              <a:rPr lang="en-US" sz="900" kern="1200" dirty="0" smtClean="0">
                <a:solidFill>
                  <a:schemeClr val="tx1"/>
                </a:solidFill>
                <a:effectLst/>
                <a:latin typeface="Segoe UI Light" pitchFamily="34" charset="0"/>
                <a:ea typeface="+mn-ea"/>
                <a:cs typeface="+mn-cs"/>
              </a:rPr>
              <a:t>Not just the store</a:t>
            </a:r>
          </a:p>
          <a:p>
            <a:pPr lvl="1"/>
            <a:r>
              <a:rPr lang="en-US" sz="900" kern="1200" dirty="0" err="1" smtClean="0">
                <a:solidFill>
                  <a:schemeClr val="tx1"/>
                </a:solidFill>
                <a:effectLst/>
                <a:latin typeface="Segoe UI Light" pitchFamily="34" charset="0"/>
                <a:ea typeface="+mn-ea"/>
                <a:cs typeface="+mn-cs"/>
              </a:rPr>
              <a:t>Momuntem</a:t>
            </a:r>
            <a:r>
              <a:rPr lang="en-US" sz="900" kern="1200" dirty="0" smtClean="0">
                <a:solidFill>
                  <a:schemeClr val="tx1"/>
                </a:solidFill>
                <a:effectLst/>
                <a:latin typeface="Segoe UI Light" pitchFamily="34" charset="0"/>
                <a:ea typeface="+mn-ea"/>
                <a:cs typeface="+mn-cs"/>
              </a:rPr>
              <a:t> has been building store and on-</a:t>
            </a:r>
            <a:r>
              <a:rPr lang="en-US" sz="900" kern="1200" dirty="0" err="1" smtClean="0">
                <a:solidFill>
                  <a:schemeClr val="tx1"/>
                </a:solidFill>
                <a:effectLst/>
                <a:latin typeface="Segoe UI Light" pitchFamily="34" charset="0"/>
                <a:ea typeface="+mn-ea"/>
                <a:cs typeface="+mn-cs"/>
              </a:rPr>
              <a:t>prem</a:t>
            </a:r>
            <a:endParaRPr lang="en-US" sz="900" kern="1200" dirty="0" smtClean="0">
              <a:solidFill>
                <a:schemeClr val="tx1"/>
              </a:solidFill>
              <a:effectLst/>
              <a:latin typeface="Segoe UI Light" pitchFamily="34" charset="0"/>
              <a:ea typeface="+mn-ea"/>
              <a:cs typeface="+mn-cs"/>
            </a:endParaRPr>
          </a:p>
          <a:p>
            <a:pPr lvl="1"/>
            <a:r>
              <a:rPr lang="en-US" sz="900" kern="1200" dirty="0" smtClean="0">
                <a:solidFill>
                  <a:schemeClr val="tx1"/>
                </a:solidFill>
                <a:effectLst/>
                <a:latin typeface="Segoe UI Light" pitchFamily="34" charset="0"/>
                <a:ea typeface="+mn-ea"/>
                <a:cs typeface="+mn-cs"/>
              </a:rPr>
              <a:t>Store features ; subscriptions</a:t>
            </a:r>
          </a:p>
          <a:p>
            <a:pPr lvl="1"/>
            <a:r>
              <a:rPr lang="en-US" sz="900" kern="1200" dirty="0" smtClean="0">
                <a:solidFill>
                  <a:schemeClr val="tx1"/>
                </a:solidFill>
                <a:effectLst/>
                <a:latin typeface="Segoe UI Light" pitchFamily="34" charset="0"/>
                <a:ea typeface="+mn-ea"/>
                <a:cs typeface="+mn-cs"/>
              </a:rPr>
              <a:t>Business-ready</a:t>
            </a:r>
          </a:p>
          <a:p>
            <a:pPr lvl="1"/>
            <a:r>
              <a:rPr lang="en-US" sz="900" kern="1200" dirty="0" smtClean="0">
                <a:solidFill>
                  <a:schemeClr val="tx1"/>
                </a:solidFill>
                <a:effectLst/>
                <a:latin typeface="Segoe UI Light" pitchFamily="34" charset="0"/>
                <a:ea typeface="+mn-ea"/>
                <a:cs typeface="+mn-cs"/>
              </a:rPr>
              <a:t>Corporate catalog</a:t>
            </a:r>
          </a:p>
          <a:p>
            <a:pPr lvl="1"/>
            <a:r>
              <a:rPr lang="en-US" sz="900" kern="1200" dirty="0" smtClean="0">
                <a:solidFill>
                  <a:schemeClr val="tx1"/>
                </a:solidFill>
                <a:effectLst/>
                <a:latin typeface="Segoe UI Light" pitchFamily="34" charset="0"/>
                <a:ea typeface="+mn-ea"/>
                <a:cs typeface="+mn-cs"/>
              </a:rPr>
              <a:t>Training users to get new experiences</a:t>
            </a:r>
            <a:endParaRPr lang="en-US" sz="900" kern="1200" dirty="0">
              <a:solidFill>
                <a:schemeClr val="tx1"/>
              </a:solidFill>
              <a:effectLst/>
              <a:latin typeface="Segoe UI Light" pitchFamily="34" charset="0"/>
              <a:ea typeface="+mn-ea"/>
              <a:cs typeface="+mn-cs"/>
            </a:endParaRPr>
          </a:p>
        </p:txBody>
      </p:sp>
      <p:sp>
        <p:nvSpPr>
          <p:cNvPr id="4" name="Slide Number Placeholder 3"/>
          <p:cNvSpPr>
            <a:spLocks noGrp="1"/>
          </p:cNvSpPr>
          <p:nvPr>
            <p:ph type="sldNum" sz="quarter" idx="10"/>
          </p:nvPr>
        </p:nvSpPr>
        <p:spPr/>
        <p:txBody>
          <a:bodyPr/>
          <a:lstStyle/>
          <a:p>
            <a:fld id="{DE277604-F957-433F-BCA2-0779A8E9576D}" type="slidenum">
              <a:rPr lang="en-US" smtClean="0">
                <a:solidFill>
                  <a:prstClr val="black"/>
                </a:solidFill>
              </a:rPr>
              <a:pPr/>
              <a:t>19</a:t>
            </a:fld>
            <a:endParaRPr lang="en-US" dirty="0">
              <a:solidFill>
                <a:prstClr val="black"/>
              </a:solidFill>
            </a:endParaRPr>
          </a:p>
        </p:txBody>
      </p:sp>
    </p:spTree>
    <p:extLst>
      <p:ext uri="{BB962C8B-B14F-4D97-AF65-F5344CB8AC3E}">
        <p14:creationId xmlns:p14="http://schemas.microsoft.com/office/powerpoint/2010/main" val="37127924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10/5/2015</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20</a:t>
            </a:fld>
            <a:endParaRPr lang="en-US" dirty="0">
              <a:solidFill>
                <a:prstClr val="black"/>
              </a:solidFill>
            </a:endParaRPr>
          </a:p>
        </p:txBody>
      </p:sp>
    </p:spTree>
    <p:extLst>
      <p:ext uri="{BB962C8B-B14F-4D97-AF65-F5344CB8AC3E}">
        <p14:creationId xmlns:p14="http://schemas.microsoft.com/office/powerpoint/2010/main" val="42560279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Date Placeholder 5"/>
          <p:cNvSpPr>
            <a:spLocks noGrp="1"/>
          </p:cNvSpPr>
          <p:nvPr>
            <p:ph type="dt" idx="12"/>
          </p:nvPr>
        </p:nvSpPr>
        <p:spPr/>
        <p:txBody>
          <a:bodyPr/>
          <a:lstStyle/>
          <a:p>
            <a:fld id="{C4288E4C-8759-4E7B-86B2-188CDEA78791}" type="datetime1">
              <a:rPr lang="en-US" smtClean="0">
                <a:solidFill>
                  <a:prstClr val="black"/>
                </a:solidFill>
              </a:rPr>
              <a:pPr/>
              <a:t>10/5/2015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22</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4324369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Date Placeholder 5"/>
          <p:cNvSpPr>
            <a:spLocks noGrp="1"/>
          </p:cNvSpPr>
          <p:nvPr>
            <p:ph type="dt" idx="12"/>
          </p:nvPr>
        </p:nvSpPr>
        <p:spPr/>
        <p:txBody>
          <a:bodyPr/>
          <a:lstStyle/>
          <a:p>
            <a:fld id="{C4288E4C-8759-4E7B-86B2-188CDEA78791}" type="datetime1">
              <a:rPr lang="en-US" smtClean="0">
                <a:solidFill>
                  <a:prstClr val="black"/>
                </a:solidFill>
              </a:rPr>
              <a:pPr/>
              <a:t>10/5/2015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24</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45012581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43F9956F-D371-4C70-B238-8F69335D7B8A}" type="datetime1">
              <a:rPr lang="en-US" smtClean="0"/>
              <a:t>10/5/2015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26</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9644921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solidFill>
                  <a:prstClr val="black"/>
                </a:solidFill>
              </a:rPr>
              <a:pPr/>
              <a:t>10/5/2015</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2</a:t>
            </a:fld>
            <a:endParaRPr lang="en-US" dirty="0">
              <a:solidFill>
                <a:prstClr val="black"/>
              </a:solidFill>
            </a:endParaRPr>
          </a:p>
        </p:txBody>
      </p:sp>
      <p:sp>
        <p:nvSpPr>
          <p:cNvPr id="7" name="Header Placeholder 6"/>
          <p:cNvSpPr>
            <a:spLocks noGrp="1"/>
          </p:cNvSpPr>
          <p:nvPr>
            <p:ph type="hdr" sz="quarter" idx="13"/>
          </p:nvPr>
        </p:nvSpPr>
        <p:spPr/>
        <p:txBody>
          <a:bodyPr/>
          <a:lstStyle/>
          <a:p>
            <a:r>
              <a:rPr lang="en-US" smtClean="0">
                <a:solidFill>
                  <a:prstClr val="black"/>
                </a:solidFill>
              </a:rPr>
              <a:t>Build 2014</a:t>
            </a:r>
            <a:endParaRPr lang="en-US" dirty="0">
              <a:solidFill>
                <a:prstClr val="black"/>
              </a:solidFill>
            </a:endParaRPr>
          </a:p>
        </p:txBody>
      </p:sp>
    </p:spTree>
    <p:extLst>
      <p:ext uri="{BB962C8B-B14F-4D97-AF65-F5344CB8AC3E}">
        <p14:creationId xmlns:p14="http://schemas.microsoft.com/office/powerpoint/2010/main" val="30432765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fld id="{C4288E4C-8759-4E7B-86B2-188CDEA78791}" type="datetime1">
              <a:rPr lang="en-US" smtClean="0">
                <a:solidFill>
                  <a:prstClr val="black"/>
                </a:solidFill>
              </a:rPr>
              <a:pPr/>
              <a:t>10/5/2015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27</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5393896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Why?</a:t>
            </a:r>
          </a:p>
          <a:p>
            <a:endParaRPr lang="en-US" dirty="0" smtClean="0"/>
          </a:p>
          <a:p>
            <a:r>
              <a:rPr lang="en-US" baseline="0" dirty="0" smtClean="0"/>
              <a:t>The key to enterprise productivity going forward</a:t>
            </a:r>
          </a:p>
          <a:p>
            <a:r>
              <a:rPr lang="en-US" baseline="0" dirty="0" smtClean="0"/>
              <a:t>Microsoft’s strategic advantage in the Enterprise</a:t>
            </a:r>
          </a:p>
          <a:p>
            <a:r>
              <a:rPr lang="en-US" baseline="0" dirty="0" smtClean="0"/>
              <a:t>Partners and Developers are key to its success</a:t>
            </a:r>
          </a:p>
          <a:p>
            <a:endParaRPr lang="en-US" baseline="0" dirty="0" smtClean="0"/>
          </a:p>
          <a:p>
            <a:endParaRPr lang="en-US" baseline="0" dirty="0" smtClean="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10/5/2015</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3</a:t>
            </a:fld>
            <a:endParaRPr lang="en-US" dirty="0">
              <a:solidFill>
                <a:prstClr val="black"/>
              </a:solidFill>
            </a:endParaRPr>
          </a:p>
        </p:txBody>
      </p:sp>
    </p:spTree>
    <p:extLst>
      <p:ext uri="{BB962C8B-B14F-4D97-AF65-F5344CB8AC3E}">
        <p14:creationId xmlns:p14="http://schemas.microsoft.com/office/powerpoint/2010/main" val="23655727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baseline="0" dirty="0" smtClean="0"/>
              <a:t>BUT WHY SHOULD YOU CARE ABOUT OFFICE DEVELOPMENT???</a:t>
            </a:r>
            <a:endParaRPr lang="en-US" dirty="0" smtClean="0"/>
          </a:p>
          <a:p>
            <a:endParaRPr lang="en-US" dirty="0" smtClean="0"/>
          </a:p>
          <a:p>
            <a:r>
              <a:rPr lang="en-US" dirty="0" smtClean="0"/>
              <a:t>BECAUSE</a:t>
            </a:r>
            <a:r>
              <a:rPr lang="en-US" baseline="0" dirty="0" smtClean="0"/>
              <a:t> THE OPPORTUNITY IS HUGE</a:t>
            </a:r>
            <a:endParaRPr lang="en-US" baseline="0" dirty="0"/>
          </a:p>
          <a:p>
            <a:endParaRPr lang="en-US" baseline="0" dirty="0"/>
          </a:p>
          <a:p>
            <a:r>
              <a:rPr lang="en-US" baseline="0" dirty="0" err="1" smtClean="0"/>
              <a:t>Keypoints</a:t>
            </a:r>
            <a:endParaRPr lang="en-US" baseline="0" dirty="0" smtClean="0"/>
          </a:p>
          <a:p>
            <a:pPr marL="171450" indent="-171450">
              <a:buFontTx/>
              <a:buChar char="-"/>
            </a:pPr>
            <a:r>
              <a:rPr lang="en-US" baseline="0" dirty="0" smtClean="0"/>
              <a:t>NUMEROUS people use Office (1.2B) and spend significant time in Office (2-3 hours daily)</a:t>
            </a:r>
          </a:p>
          <a:p>
            <a:pPr marL="171450" indent="-171450">
              <a:buFontTx/>
              <a:buChar char="-"/>
            </a:pPr>
            <a:r>
              <a:rPr lang="en-US" baseline="0" dirty="0" smtClean="0"/>
              <a:t>Office 365 has collected a staggering amount of data/insights about how/what people work on (470+ PB)</a:t>
            </a:r>
          </a:p>
          <a:p>
            <a:pPr marL="171450" indent="-171450">
              <a:buFontTx/>
              <a:buChar char="-"/>
            </a:pPr>
            <a:r>
              <a:rPr lang="en-US" baseline="0" dirty="0" smtClean="0"/>
              <a:t>We want developers exploit both of these advantages by extending the Office experience that is so popular and tap into the valuable data collected in Office 365</a:t>
            </a:r>
          </a:p>
          <a:p>
            <a:pPr marL="0" indent="0">
              <a:buFontTx/>
              <a:buNone/>
            </a:pPr>
            <a:endParaRPr lang="en-US" baseline="0" dirty="0"/>
          </a:p>
          <a:p>
            <a:pPr marL="0" indent="0">
              <a:buFontTx/>
              <a:buNone/>
            </a:pPr>
            <a:r>
              <a:rPr lang="en-US" baseline="0" dirty="0" smtClean="0"/>
              <a:t>Let’s start by looking at how we are enabling developers to extend the Office experience</a:t>
            </a:r>
          </a:p>
        </p:txBody>
      </p:sp>
      <p:sp>
        <p:nvSpPr>
          <p:cNvPr id="4" name="Slide Number Placeholder 3"/>
          <p:cNvSpPr>
            <a:spLocks noGrp="1"/>
          </p:cNvSpPr>
          <p:nvPr>
            <p:ph type="sldNum" sz="quarter" idx="10"/>
          </p:nvPr>
        </p:nvSpPr>
        <p:spPr/>
        <p:txBody>
          <a:bodyPr/>
          <a:lstStyle/>
          <a:p>
            <a:fld id="{B9C3C9DC-C0A3-4640-9A7A-3DC41095AE2E}" type="slidenum">
              <a:rPr lang="en-US" smtClean="0">
                <a:solidFill>
                  <a:prstClr val="black"/>
                </a:solidFill>
              </a:rPr>
              <a:pPr/>
              <a:t>4</a:t>
            </a:fld>
            <a:endParaRPr lang="en-US">
              <a:solidFill>
                <a:prstClr val="black"/>
              </a:solidFill>
            </a:endParaRPr>
          </a:p>
        </p:txBody>
      </p:sp>
    </p:spTree>
    <p:extLst>
      <p:ext uri="{BB962C8B-B14F-4D97-AF65-F5344CB8AC3E}">
        <p14:creationId xmlns:p14="http://schemas.microsoft.com/office/powerpoint/2010/main" val="28489443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3EF4D2-68E2-435F-819B-A8051FCA73E5}" type="slidenum">
              <a:rPr lang="en-US" smtClean="0"/>
              <a:t>7</a:t>
            </a:fld>
            <a:endParaRPr lang="en-US"/>
          </a:p>
        </p:txBody>
      </p:sp>
    </p:spTree>
    <p:extLst>
      <p:ext uri="{BB962C8B-B14F-4D97-AF65-F5344CB8AC3E}">
        <p14:creationId xmlns:p14="http://schemas.microsoft.com/office/powerpoint/2010/main" val="13699277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PPTX - Poll Everywhere</a:t>
            </a:r>
          </a:p>
          <a:p>
            <a:r>
              <a:rPr lang="en-US" dirty="0" smtClean="0"/>
              <a:t>Excel – People Graph</a:t>
            </a:r>
          </a:p>
          <a:p>
            <a:r>
              <a:rPr lang="en-US" dirty="0" smtClean="0"/>
              <a:t>Word</a:t>
            </a:r>
            <a:r>
              <a:rPr lang="en-US" baseline="0" dirty="0" smtClean="0"/>
              <a:t> - </a:t>
            </a:r>
            <a:r>
              <a:rPr lang="en-US" baseline="0" dirty="0" err="1" smtClean="0"/>
              <a:t>Docusign</a:t>
            </a:r>
            <a:endParaRPr lang="en-US" dirty="0" smtClean="0"/>
          </a:p>
          <a:p>
            <a:r>
              <a:rPr lang="en-US" dirty="0" smtClean="0"/>
              <a:t>Outlook - Maps and Boomerang</a:t>
            </a:r>
          </a:p>
          <a:p>
            <a:endParaRPr lang="en-US" dirty="0"/>
          </a:p>
        </p:txBody>
      </p:sp>
      <p:sp>
        <p:nvSpPr>
          <p:cNvPr id="6" name="Date Placeholder 5"/>
          <p:cNvSpPr>
            <a:spLocks noGrp="1"/>
          </p:cNvSpPr>
          <p:nvPr>
            <p:ph type="dt" idx="12"/>
          </p:nvPr>
        </p:nvSpPr>
        <p:spPr/>
        <p:txBody>
          <a:bodyPr/>
          <a:lstStyle/>
          <a:p>
            <a:fld id="{0097E157-E0D5-46B4-9986-DBFE9E7E9A3F}" type="datetime1">
              <a:rPr lang="en-US" smtClean="0">
                <a:solidFill>
                  <a:prstClr val="black"/>
                </a:solidFill>
              </a:rPr>
              <a:pPr/>
              <a:t>10/5/2015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9</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7715458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3EF4D2-68E2-435F-819B-A8051FCA73E5}" type="slidenum">
              <a:rPr lang="en-US" smtClean="0"/>
              <a:t>10</a:t>
            </a:fld>
            <a:endParaRPr lang="en-US"/>
          </a:p>
        </p:txBody>
      </p:sp>
    </p:spTree>
    <p:extLst>
      <p:ext uri="{BB962C8B-B14F-4D97-AF65-F5344CB8AC3E}">
        <p14:creationId xmlns:p14="http://schemas.microsoft.com/office/powerpoint/2010/main" val="8137726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Demo Tiny Links (uses full-page,</a:t>
            </a:r>
            <a:r>
              <a:rPr lang="en-US" baseline="0" dirty="0" smtClean="0"/>
              <a:t> add-command, and dialog)</a:t>
            </a:r>
          </a:p>
        </p:txBody>
      </p:sp>
      <p:sp>
        <p:nvSpPr>
          <p:cNvPr id="6" name="Date Placeholder 5"/>
          <p:cNvSpPr>
            <a:spLocks noGrp="1"/>
          </p:cNvSpPr>
          <p:nvPr>
            <p:ph type="dt" idx="12"/>
          </p:nvPr>
        </p:nvSpPr>
        <p:spPr/>
        <p:txBody>
          <a:bodyPr/>
          <a:lstStyle/>
          <a:p>
            <a:fld id="{0097E157-E0D5-46B4-9986-DBFE9E7E9A3F}" type="datetime1">
              <a:rPr lang="en-US" smtClean="0">
                <a:solidFill>
                  <a:prstClr val="black"/>
                </a:solidFill>
              </a:rPr>
              <a:pPr/>
              <a:t>10/5/2015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12</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4697335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24FBE006-0BDF-49DB-9BC3-5C54337B5B99}" type="datetime1">
              <a:rPr lang="en-US" smtClean="0"/>
              <a:t>10/5/2015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13</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44764972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5.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5.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5.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17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Master" Target="../slideMasters/slideMaster6.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jpg"/><Relationship Id="rId1" Type="http://schemas.openxmlformats.org/officeDocument/2006/relationships/slideMaster" Target="../slideMasters/slideMaster6.xml"/></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19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9.png"/><Relationship Id="rId1" Type="http://schemas.openxmlformats.org/officeDocument/2006/relationships/slideMaster" Target="../slideMasters/slideMaster6.xml"/><Relationship Id="rId5" Type="http://schemas.openxmlformats.org/officeDocument/2006/relationships/image" Target="../media/image10.jpg"/><Relationship Id="rId4" Type="http://schemas.openxmlformats.org/officeDocument/2006/relationships/image" Target="../media/image9.jpg"/></Relationships>
</file>

<file path=ppt/slideLayouts/_rels/slideLayout20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9.png"/><Relationship Id="rId1" Type="http://schemas.openxmlformats.org/officeDocument/2006/relationships/slideMaster" Target="../slideMasters/slideMaster6.xml"/><Relationship Id="rId4" Type="http://schemas.openxmlformats.org/officeDocument/2006/relationships/image" Target="../media/image11.jpg"/></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g"/><Relationship Id="rId1" Type="http://schemas.openxmlformats.org/officeDocument/2006/relationships/slideMaster" Target="../slideMasters/slideMaster7.xml"/><Relationship Id="rId4" Type="http://schemas.openxmlformats.org/officeDocument/2006/relationships/image" Target="../media/image23.png"/></Relationships>
</file>

<file path=ppt/slideLayouts/_rels/slideLayout2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g"/><Relationship Id="rId1" Type="http://schemas.openxmlformats.org/officeDocument/2006/relationships/slideMaster" Target="../slideMasters/slideMaster7.xml"/><Relationship Id="rId4" Type="http://schemas.openxmlformats.org/officeDocument/2006/relationships/image" Target="../media/image22.png"/></Relationships>
</file>

<file path=ppt/slideLayouts/_rels/slideLayout214.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7.xml"/></Relationships>
</file>

<file path=ppt/slideLayouts/_rels/slideLayout215.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7.xml"/></Relationships>
</file>

<file path=ppt/slideLayouts/_rels/slideLayout216.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7.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7.xml"/></Relationships>
</file>

<file path=ppt/slideLayouts/_rels/slideLayout24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Master" Target="../slideMasters/slideMaster8.xml"/></Relationships>
</file>

<file path=ppt/slideLayouts/_rels/slideLayout24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jpg"/><Relationship Id="rId1" Type="http://schemas.openxmlformats.org/officeDocument/2006/relationships/slideMaster" Target="../slideMasters/slideMaster8.xml"/></Relationships>
</file>

<file path=ppt/slideLayouts/_rels/slideLayout24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8.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25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Master" Target="../slideMasters/slideMaster8.xml"/></Relationships>
</file>

<file path=ppt/slideLayouts/_rels/slideLayout267.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8.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Master" Target="../slideMasters/slideMaster9.xml"/></Relationships>
</file>

<file path=ppt/slideLayouts/_rels/slideLayout27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jpg"/><Relationship Id="rId1" Type="http://schemas.openxmlformats.org/officeDocument/2006/relationships/slideMaster" Target="../slideMasters/slideMaster9.xml"/></Relationships>
</file>

<file path=ppt/slideLayouts/_rels/slideLayout27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9.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9.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9.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Master" Target="../slideMasters/slideMaster9.xml"/></Relationships>
</file>

<file path=ppt/slideLayouts/_rels/slideLayout299.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9.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0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Master" Target="../slideMasters/slideMaster10.xml"/></Relationships>
</file>

<file path=ppt/slideLayouts/_rels/slideLayout30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jpg"/><Relationship Id="rId1" Type="http://schemas.openxmlformats.org/officeDocument/2006/relationships/slideMaster" Target="../slideMasters/slideMaster10.xml"/></Relationships>
</file>

<file path=ppt/slideLayouts/_rels/slideLayout30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0.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0.xml"/></Relationships>
</file>

<file path=ppt/slideLayouts/_rels/slideLayout3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0.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31.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Master" Target="../slideMasters/slideMaster10.xml"/></Relationships>
</file>

<file path=ppt/slideLayouts/_rels/slideLayout33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0.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4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eg"/><Relationship Id="rId1" Type="http://schemas.openxmlformats.org/officeDocument/2006/relationships/slideMaster" Target="../slideMasters/slideMaster11.xml"/><Relationship Id="rId4" Type="http://schemas.openxmlformats.org/officeDocument/2006/relationships/image" Target="../media/image7.png"/></Relationships>
</file>

<file path=ppt/slideLayouts/_rels/slideLayout34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0.jpeg"/><Relationship Id="rId1" Type="http://schemas.openxmlformats.org/officeDocument/2006/relationships/slideMaster" Target="../slideMasters/slideMaster11.xml"/><Relationship Id="rId4" Type="http://schemas.openxmlformats.org/officeDocument/2006/relationships/image" Target="../media/image31.png"/></Relationships>
</file>

<file path=ppt/slideLayouts/_rels/slideLayout342.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Master" Target="../slideMasters/slideMaster11.xml"/></Relationships>
</file>

<file path=ppt/slideLayouts/_rels/slideLayout343.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Master" Target="../slideMasters/slideMaster11.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62.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11.xml"/></Relationships>
</file>

<file path=ppt/slideLayouts/_rels/slideLayout363.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11.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71.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11.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7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11.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7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eg"/><Relationship Id="rId1" Type="http://schemas.openxmlformats.org/officeDocument/2006/relationships/slideMaster" Target="../slideMasters/slideMaster12.xml"/><Relationship Id="rId4" Type="http://schemas.openxmlformats.org/officeDocument/2006/relationships/image" Target="../media/image7.png"/></Relationships>
</file>

<file path=ppt/slideLayouts/_rels/slideLayout37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0.jpeg"/><Relationship Id="rId1" Type="http://schemas.openxmlformats.org/officeDocument/2006/relationships/slideMaster" Target="../slideMasters/slideMaster12.xml"/><Relationship Id="rId4" Type="http://schemas.openxmlformats.org/officeDocument/2006/relationships/image" Target="../media/image31.png"/></Relationships>
</file>

<file path=ppt/slideLayouts/_rels/slideLayout378.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Master" Target="../slideMasters/slideMaster12.xml"/></Relationships>
</file>

<file path=ppt/slideLayouts/_rels/slideLayout379.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Master" Target="../slideMasters/slideMaster1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98.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12.xml"/></Relationships>
</file>

<file path=ppt/slideLayouts/_rels/slideLayout399.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1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07.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12.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0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1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eg"/><Relationship Id="rId1" Type="http://schemas.openxmlformats.org/officeDocument/2006/relationships/slideMaster" Target="../slideMasters/slideMaster13.xml"/><Relationship Id="rId4" Type="http://schemas.openxmlformats.org/officeDocument/2006/relationships/image" Target="../media/image7.png"/></Relationships>
</file>

<file path=ppt/slideLayouts/_rels/slideLayout4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0.jpeg"/><Relationship Id="rId1" Type="http://schemas.openxmlformats.org/officeDocument/2006/relationships/slideMaster" Target="../slideMasters/slideMaster13.xml"/><Relationship Id="rId4" Type="http://schemas.openxmlformats.org/officeDocument/2006/relationships/image" Target="../media/image31.png"/></Relationships>
</file>

<file path=ppt/slideLayouts/_rels/slideLayout414.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Master" Target="../slideMasters/slideMaster13.xml"/></Relationships>
</file>

<file path=ppt/slideLayouts/_rels/slideLayout415.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Master" Target="../slideMasters/slideMaster13.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Master" Target="../slideMasters/slideMaster3.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34.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13.xml"/></Relationships>
</file>

<file path=ppt/slideLayouts/_rels/slideLayout435.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13.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43.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13.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4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13.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4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g"/><Relationship Id="rId1" Type="http://schemas.openxmlformats.org/officeDocument/2006/relationships/slideMaster" Target="../slideMasters/slideMaster14.xml"/><Relationship Id="rId4" Type="http://schemas.openxmlformats.org/officeDocument/2006/relationships/image" Target="../media/image23.png"/></Relationships>
</file>

<file path=ppt/slideLayouts/_rels/slideLayout44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g"/><Relationship Id="rId1" Type="http://schemas.openxmlformats.org/officeDocument/2006/relationships/slideMaster" Target="../slideMasters/slideMaster14.xml"/><Relationship Id="rId4" Type="http://schemas.openxmlformats.org/officeDocument/2006/relationships/image" Target="../media/image22.png"/></Relationships>
</file>

<file path=ppt/slideLayouts/_rels/slideLayout449.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1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0.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14.xml"/></Relationships>
</file>

<file path=ppt/slideLayouts/_rels/slideLayout451.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14.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7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4.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7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5.png"/><Relationship Id="rId1" Type="http://schemas.openxmlformats.org/officeDocument/2006/relationships/slideMaster" Target="../slideMasters/slideMaster15.xml"/></Relationships>
</file>

<file path=ppt/slideLayouts/_rels/slideLayout47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Master" Target="../slideMasters/slideMaster1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5.png"/><Relationship Id="rId1" Type="http://schemas.openxmlformats.org/officeDocument/2006/relationships/slideMaster" Target="../slideMasters/slideMaster15.xml"/></Relationships>
</file>

<file path=ppt/slideLayouts/_rels/slideLayout481.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Master" Target="../slideMasters/slideMaster15.xml"/></Relationships>
</file>

<file path=ppt/slideLayouts/_rels/slideLayout482.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Master" Target="../slideMasters/slideMaster15.xml"/></Relationships>
</file>

<file path=ppt/slideLayouts/_rels/slideLayout48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15.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05.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5.xml"/></Relationships>
</file>

<file path=ppt/slideLayouts/_rels/slideLayout506.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6.xml"/></Relationships>
</file>

<file path=ppt/slideLayouts/_rels/slideLayout5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6.xml"/></Relationships>
</file>

<file path=ppt/slideLayouts/_rels/slideLayout5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6.xml"/></Relationships>
</file>

<file path=ppt/slideLayouts/_rels/slideLayout5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6.xml"/></Relationships>
</file>

<file path=ppt/slideLayouts/_rels/slideLayout5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6.xml"/></Relationships>
</file>

<file path=ppt/slideLayouts/_rels/slideLayout5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6.xml"/></Relationships>
</file>

<file path=ppt/slideLayouts/_rels/slideLayout5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6.xml"/></Relationships>
</file>

<file path=ppt/slideLayouts/_rels/slideLayout5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6.xml"/></Relationships>
</file>

<file path=ppt/slideLayouts/_rels/slideLayout5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6.xml"/></Relationships>
</file>

<file path=ppt/slideLayouts/_rels/slideLayout5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6.xml"/></Relationships>
</file>

<file path=ppt/slideLayouts/_rels/slideLayout5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6.xml"/></Relationships>
</file>

<file path=ppt/slideLayouts/_rels/slideLayout5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6.xml"/></Relationships>
</file>

<file path=ppt/slideLayouts/_rels/slideLayout5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6.xml"/></Relationships>
</file>

<file path=ppt/slideLayouts/_rels/slideLayout5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6.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3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16.xml"/></Relationships>
</file>

<file path=ppt/slideLayouts/_rels/slideLayout53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16.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6.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4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Master" Target="../slideMasters/slideMaster17.xml"/><Relationship Id="rId4" Type="http://schemas.openxmlformats.org/officeDocument/2006/relationships/image" Target="../media/image19.png"/></Relationships>
</file>

<file path=ppt/slideLayouts/_rels/slideLayout54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8.jpg"/><Relationship Id="rId1" Type="http://schemas.openxmlformats.org/officeDocument/2006/relationships/slideMaster" Target="../slideMasters/slideMaster17.xml"/><Relationship Id="rId4" Type="http://schemas.openxmlformats.org/officeDocument/2006/relationships/image" Target="../media/image7.png"/></Relationships>
</file>

<file path=ppt/slideLayouts/_rels/slideLayout54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9.png"/><Relationship Id="rId1" Type="http://schemas.openxmlformats.org/officeDocument/2006/relationships/slideMaster" Target="../slideMasters/slideMaster17.xml"/></Relationships>
</file>

<file path=ppt/slideLayouts/_rels/slideLayout54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17.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6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7.xml"/></Relationships>
</file>

<file path=ppt/slideLayouts/_rels/slideLayout56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7.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57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9.png"/><Relationship Id="rId1" Type="http://schemas.openxmlformats.org/officeDocument/2006/relationships/slideMaster" Target="../slideMasters/slideMaster17.xml"/><Relationship Id="rId5" Type="http://schemas.openxmlformats.org/officeDocument/2006/relationships/image" Target="../media/image10.jpg"/><Relationship Id="rId4" Type="http://schemas.openxmlformats.org/officeDocument/2006/relationships/image" Target="../media/image9.jpg"/></Relationships>
</file>

<file path=ppt/slideLayouts/_rels/slideLayout57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9.png"/><Relationship Id="rId1" Type="http://schemas.openxmlformats.org/officeDocument/2006/relationships/slideMaster" Target="../slideMasters/slideMaster17.xml"/><Relationship Id="rId4" Type="http://schemas.openxmlformats.org/officeDocument/2006/relationships/image" Target="../media/image11.jpg"/></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p:spPr>
        <p:txBody>
          <a:bodyPr anchor="b" anchorCtr="0"/>
          <a:lstStyle>
            <a:lvl1pPr>
              <a:defRPr sz="7200" spc="-150"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15004" y="4873973"/>
            <a:ext cx="4362138" cy="2046779"/>
          </a:xfrm>
          <a:prstGeom prst="rect">
            <a:avLst/>
          </a:prstGeom>
        </p:spPr>
      </p:pic>
    </p:spTree>
    <p:extLst>
      <p:ext uri="{BB962C8B-B14F-4D97-AF65-F5344CB8AC3E}">
        <p14:creationId xmlns:p14="http://schemas.microsoft.com/office/powerpoint/2010/main" val="7715949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0"/>
            <a:ext cx="5433533" cy="1661993"/>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967211698"/>
      </p:ext>
    </p:extLst>
  </p:cSld>
  <p:clrMapOvr>
    <a:masterClrMapping/>
  </p:clrMapOvr>
  <p:timing>
    <p:tnLst>
      <p:par>
        <p:cT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542510" y="1217197"/>
            <a:ext cx="5377147" cy="899665"/>
          </a:xfrm>
        </p:spPr>
        <p:txBody>
          <a:bodyPr/>
          <a:lstStyle>
            <a:lvl1pPr>
              <a:defRPr sz="6467" baseline="0">
                <a:gradFill>
                  <a:gsLst>
                    <a:gs pos="1250">
                      <a:schemeClr val="tx1"/>
                    </a:gs>
                    <a:gs pos="100000">
                      <a:schemeClr val="tx1"/>
                    </a:gs>
                  </a:gsLst>
                  <a:lin ang="5400000" scaled="0"/>
                </a:gradFill>
              </a:defRPr>
            </a:lvl1pPr>
          </a:lstStyle>
          <a:p>
            <a:r>
              <a:rPr lang="en-US" dirty="0" smtClean="0"/>
              <a:t>Click to edit Master title style</a:t>
            </a:r>
            <a:endParaRPr lang="en-US" dirty="0"/>
          </a:p>
        </p:txBody>
      </p:sp>
      <p:sp>
        <p:nvSpPr>
          <p:cNvPr id="4" name="Picture Placeholder 4"/>
          <p:cNvSpPr>
            <a:spLocks noGrp="1"/>
          </p:cNvSpPr>
          <p:nvPr>
            <p:ph type="pic" sz="quarter" idx="10"/>
          </p:nvPr>
        </p:nvSpPr>
        <p:spPr bwMode="ltGray">
          <a:xfrm>
            <a:off x="0" y="1"/>
            <a:ext cx="6092857" cy="6852151"/>
          </a:xfrm>
          <a:blipFill>
            <a:blip r:embed="rId2"/>
            <a:stretch>
              <a:fillRect/>
            </a:stretch>
          </a:blipFill>
        </p:spPr>
        <p:txBody>
          <a:bodyPr tIns="548640" anchor="ctr" anchorCtr="0">
            <a:noAutofit/>
          </a:bodyPr>
          <a:lstStyle>
            <a:lvl1pPr marL="0" indent="0" algn="ctr">
              <a:buNone/>
              <a:defRPr sz="1371" b="1">
                <a:gradFill>
                  <a:gsLst>
                    <a:gs pos="13139">
                      <a:srgbClr val="FFFFFF"/>
                    </a:gs>
                    <a:gs pos="38000">
                      <a:srgbClr val="FFFFFF"/>
                    </a:gs>
                  </a:gsLst>
                  <a:lin ang="5400000" scaled="0"/>
                </a:gradFill>
                <a:latin typeface="+mn-lt"/>
              </a:defRPr>
            </a:lvl1pPr>
          </a:lstStyle>
          <a:p>
            <a:endParaRPr lang="en-US" dirty="0"/>
          </a:p>
        </p:txBody>
      </p:sp>
    </p:spTree>
    <p:extLst>
      <p:ext uri="{BB962C8B-B14F-4D97-AF65-F5344CB8AC3E}">
        <p14:creationId xmlns:p14="http://schemas.microsoft.com/office/powerpoint/2010/main" val="97706932"/>
      </p:ext>
    </p:extLst>
  </p:cSld>
  <p:clrMapOvr>
    <a:masterClrMapping/>
  </p:clrMapOvr>
  <p:transition>
    <p:fade/>
  </p:transition>
  <p:timing>
    <p:tnLst>
      <p:par>
        <p:cT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9589543"/>
      </p:ext>
    </p:extLst>
  </p:cSld>
  <p:clrMapOvr>
    <a:masterClrMapping/>
  </p:clrMapOvr>
  <p:transition>
    <p:fade/>
  </p:transition>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201486006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176191827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Blank Accent Color 3">
    <p:spTree>
      <p:nvGrpSpPr>
        <p:cNvPr id="1" name=""/>
        <p:cNvGrpSpPr/>
        <p:nvPr/>
      </p:nvGrpSpPr>
      <p:grpSpPr>
        <a:xfrm>
          <a:off x="0" y="0"/>
          <a:ext cx="0" cy="0"/>
          <a:chOff x="0" y="0"/>
          <a:chExt cx="0" cy="0"/>
        </a:xfrm>
      </p:grpSpPr>
    </p:spTree>
    <p:extLst>
      <p:ext uri="{BB962C8B-B14F-4D97-AF65-F5344CB8AC3E}">
        <p14:creationId xmlns:p14="http://schemas.microsoft.com/office/powerpoint/2010/main" val="9351464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Confidentiality Slide - CYAN 300">
    <p:spTree>
      <p:nvGrpSpPr>
        <p:cNvPr id="1" name=""/>
        <p:cNvGrpSpPr/>
        <p:nvPr/>
      </p:nvGrpSpPr>
      <p:grpSpPr>
        <a:xfrm>
          <a:off x="0" y="0"/>
          <a:ext cx="0" cy="0"/>
          <a:chOff x="0" y="0"/>
          <a:chExt cx="0" cy="0"/>
        </a:xfrm>
      </p:grpSpPr>
      <p:sp>
        <p:nvSpPr>
          <p:cNvPr id="10" name="Rectangle 9"/>
          <p:cNvSpPr/>
          <p:nvPr userDrawn="1"/>
        </p:nvSpPr>
        <p:spPr>
          <a:xfrm>
            <a:off x="280813" y="302924"/>
            <a:ext cx="11638845" cy="923201"/>
          </a:xfrm>
          <a:prstGeom prst="rect">
            <a:avLst/>
          </a:prstGeom>
        </p:spPr>
        <p:txBody>
          <a:bodyPr wrap="square">
            <a:spAutoFit/>
          </a:bodyPr>
          <a:lstStyle/>
          <a:p>
            <a:pPr defTabSz="913918"/>
            <a:r>
              <a:rPr lang="en-US" sz="5291" spc="-100" dirty="0">
                <a:ln w="3175">
                  <a:noFill/>
                </a:ln>
                <a:gradFill>
                  <a:gsLst>
                    <a:gs pos="1250">
                      <a:srgbClr val="FFFFFF"/>
                    </a:gs>
                    <a:gs pos="100000">
                      <a:srgbClr val="FFFFFF"/>
                    </a:gs>
                  </a:gsLst>
                  <a:lin ang="5400000" scaled="0"/>
                </a:gradFill>
                <a:latin typeface="Segoe UI Light"/>
                <a:cs typeface="Segoe UI" pitchFamily="34" charset="0"/>
              </a:rPr>
              <a:t>Microsoft Confidential</a:t>
            </a:r>
            <a:endParaRPr lang="en-US" sz="1764" dirty="0">
              <a:solidFill>
                <a:srgbClr val="FFFFFF"/>
              </a:solidFill>
            </a:endParaRPr>
          </a:p>
        </p:txBody>
      </p:sp>
    </p:spTree>
    <p:extLst>
      <p:ext uri="{BB962C8B-B14F-4D97-AF65-F5344CB8AC3E}">
        <p14:creationId xmlns:p14="http://schemas.microsoft.com/office/powerpoint/2010/main" val="139714900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Go-Dos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2" name="Rectangle 31"/>
          <p:cNvSpPr/>
          <p:nvPr userDrawn="1"/>
        </p:nvSpPr>
        <p:spPr bwMode="auto">
          <a:xfrm>
            <a:off x="269169" y="1289014"/>
            <a:ext cx="10548172" cy="5272677"/>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1" rIns="0" bIns="45701" numCol="1" rtlCol="0" anchor="ctr" anchorCtr="0" compatLnSpc="1">
            <a:prstTxWarp prst="textNoShape">
              <a:avLst/>
            </a:prstTxWarp>
          </a:bodyPr>
          <a:lstStyle/>
          <a:p>
            <a:pPr algn="ctr" defTabSz="913653" fontAlgn="base">
              <a:spcBef>
                <a:spcPct val="0"/>
              </a:spcBef>
              <a:spcAft>
                <a:spcPct val="0"/>
              </a:spcAft>
            </a:pPr>
            <a:endParaRPr lang="en-US" sz="1960">
              <a:gradFill>
                <a:gsLst>
                  <a:gs pos="0">
                    <a:srgbClr val="FFFFFF"/>
                  </a:gs>
                  <a:gs pos="100000">
                    <a:srgbClr val="FFFFFF"/>
                  </a:gs>
                </a:gsLst>
                <a:lin ang="5400000" scaled="0"/>
              </a:gradFill>
            </a:endParaRPr>
          </a:p>
        </p:txBody>
      </p:sp>
      <p:sp useBgFill="1">
        <p:nvSpPr>
          <p:cNvPr id="33" name="Rectangle 32"/>
          <p:cNvSpPr/>
          <p:nvPr userDrawn="1"/>
        </p:nvSpPr>
        <p:spPr bwMode="auto">
          <a:xfrm>
            <a:off x="2857115" y="1097965"/>
            <a:ext cx="47148" cy="5558622"/>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1" rIns="0" bIns="45701" numCol="1" rtlCol="0" anchor="ctr" anchorCtr="0" compatLnSpc="1">
            <a:prstTxWarp prst="textNoShape">
              <a:avLst/>
            </a:prstTxWarp>
          </a:bodyPr>
          <a:lstStyle/>
          <a:p>
            <a:pPr algn="ctr" defTabSz="913653" fontAlgn="base">
              <a:spcBef>
                <a:spcPct val="0"/>
              </a:spcBef>
              <a:spcAft>
                <a:spcPct val="0"/>
              </a:spcAft>
            </a:pPr>
            <a:endParaRPr lang="en-US" sz="1960">
              <a:gradFill>
                <a:gsLst>
                  <a:gs pos="0">
                    <a:srgbClr val="FFFFFF"/>
                  </a:gs>
                  <a:gs pos="100000">
                    <a:srgbClr val="FFFFFF"/>
                  </a:gs>
                </a:gsLst>
                <a:lin ang="5400000" scaled="0"/>
              </a:gradFill>
            </a:endParaRPr>
          </a:p>
        </p:txBody>
      </p:sp>
      <p:sp useBgFill="1">
        <p:nvSpPr>
          <p:cNvPr id="34" name="Rectangle 33"/>
          <p:cNvSpPr/>
          <p:nvPr userDrawn="1"/>
        </p:nvSpPr>
        <p:spPr bwMode="auto">
          <a:xfrm>
            <a:off x="5496188" y="1097965"/>
            <a:ext cx="47277" cy="5558622"/>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1" rIns="0" bIns="45701" numCol="1" rtlCol="0" anchor="ctr" anchorCtr="0" compatLnSpc="1">
            <a:prstTxWarp prst="textNoShape">
              <a:avLst/>
            </a:prstTxWarp>
          </a:bodyPr>
          <a:lstStyle/>
          <a:p>
            <a:pPr algn="ctr" defTabSz="913653" fontAlgn="base">
              <a:spcBef>
                <a:spcPct val="0"/>
              </a:spcBef>
              <a:spcAft>
                <a:spcPct val="0"/>
              </a:spcAft>
            </a:pPr>
            <a:endParaRPr lang="en-US" sz="1960">
              <a:gradFill>
                <a:gsLst>
                  <a:gs pos="0">
                    <a:srgbClr val="FFFFFF"/>
                  </a:gs>
                  <a:gs pos="100000">
                    <a:srgbClr val="FFFFFF"/>
                  </a:gs>
                </a:gsLst>
                <a:lin ang="5400000" scaled="0"/>
              </a:gradFill>
            </a:endParaRPr>
          </a:p>
        </p:txBody>
      </p:sp>
      <p:sp useBgFill="1">
        <p:nvSpPr>
          <p:cNvPr id="35" name="Rectangle 34"/>
          <p:cNvSpPr/>
          <p:nvPr userDrawn="1"/>
        </p:nvSpPr>
        <p:spPr bwMode="auto">
          <a:xfrm>
            <a:off x="8134342" y="1097965"/>
            <a:ext cx="47278" cy="5558622"/>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1" rIns="0" bIns="45701" numCol="1" rtlCol="0" anchor="ctr" anchorCtr="0" compatLnSpc="1">
            <a:prstTxWarp prst="textNoShape">
              <a:avLst/>
            </a:prstTxWarp>
          </a:bodyPr>
          <a:lstStyle/>
          <a:p>
            <a:pPr algn="ctr" defTabSz="913653" fontAlgn="base">
              <a:spcBef>
                <a:spcPct val="0"/>
              </a:spcBef>
              <a:spcAft>
                <a:spcPct val="0"/>
              </a:spcAft>
            </a:pPr>
            <a:endParaRPr lang="en-US" sz="1960">
              <a:gradFill>
                <a:gsLst>
                  <a:gs pos="0">
                    <a:srgbClr val="FFFFFF"/>
                  </a:gs>
                  <a:gs pos="100000">
                    <a:srgbClr val="FFFFFF"/>
                  </a:gs>
                </a:gsLst>
                <a:lin ang="5400000" scaled="0"/>
              </a:gradFill>
            </a:endParaRPr>
          </a:p>
        </p:txBody>
      </p:sp>
      <p:sp useBgFill="1">
        <p:nvSpPr>
          <p:cNvPr id="36" name="Rectangle 35"/>
          <p:cNvSpPr/>
          <p:nvPr userDrawn="1"/>
        </p:nvSpPr>
        <p:spPr bwMode="auto">
          <a:xfrm rot="5400000">
            <a:off x="5486717" y="-1517694"/>
            <a:ext cx="44827" cy="10843915"/>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1" rIns="0" bIns="45701" numCol="1" rtlCol="0" anchor="ctr" anchorCtr="0" compatLnSpc="1">
            <a:prstTxWarp prst="textNoShape">
              <a:avLst/>
            </a:prstTxWarp>
          </a:bodyPr>
          <a:lstStyle/>
          <a:p>
            <a:pPr algn="ctr" defTabSz="913653" fontAlgn="base">
              <a:spcBef>
                <a:spcPct val="0"/>
              </a:spcBef>
              <a:spcAft>
                <a:spcPct val="0"/>
              </a:spcAft>
            </a:pPr>
            <a:endParaRPr lang="en-US" sz="1960">
              <a:gradFill>
                <a:gsLst>
                  <a:gs pos="0">
                    <a:srgbClr val="FFFFFF"/>
                  </a:gs>
                  <a:gs pos="100000">
                    <a:srgbClr val="FFFFFF"/>
                  </a:gs>
                </a:gsLst>
                <a:lin ang="5400000" scaled="0"/>
              </a:gradFill>
            </a:endParaRPr>
          </a:p>
        </p:txBody>
      </p:sp>
      <p:pic>
        <p:nvPicPr>
          <p:cNvPr id="37" name="Picture 3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743183" y="2794027"/>
            <a:ext cx="7600149" cy="2262653"/>
          </a:xfrm>
          <a:prstGeom prst="rect">
            <a:avLst/>
          </a:prstGeom>
        </p:spPr>
      </p:pic>
      <p:sp useBgFill="1">
        <p:nvSpPr>
          <p:cNvPr id="38" name="Rectangle 37"/>
          <p:cNvSpPr/>
          <p:nvPr userDrawn="1"/>
        </p:nvSpPr>
        <p:spPr bwMode="auto">
          <a:xfrm>
            <a:off x="0" y="6561690"/>
            <a:ext cx="12188825" cy="29631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1" rIns="0" bIns="45701" numCol="1" rtlCol="0" anchor="ctr" anchorCtr="0" compatLnSpc="1">
            <a:prstTxWarp prst="textNoShape">
              <a:avLst/>
            </a:prstTxWarp>
          </a:bodyPr>
          <a:lstStyle/>
          <a:p>
            <a:pPr algn="ctr" defTabSz="913653" fontAlgn="base">
              <a:spcBef>
                <a:spcPct val="0"/>
              </a:spcBef>
              <a:spcAft>
                <a:spcPct val="0"/>
              </a:spcAft>
            </a:pPr>
            <a:endParaRPr lang="en-US" sz="1960">
              <a:gradFill>
                <a:gsLst>
                  <a:gs pos="0">
                    <a:srgbClr val="FFFFFF"/>
                  </a:gs>
                  <a:gs pos="100000">
                    <a:srgbClr val="FFFFFF"/>
                  </a:gs>
                </a:gsLst>
                <a:lin ang="5400000" scaled="0"/>
              </a:gradFill>
            </a:endParaRPr>
          </a:p>
        </p:txBody>
      </p:sp>
      <p:sp useBgFill="1">
        <p:nvSpPr>
          <p:cNvPr id="39" name="Rectangle 38"/>
          <p:cNvSpPr/>
          <p:nvPr userDrawn="1"/>
        </p:nvSpPr>
        <p:spPr bwMode="auto">
          <a:xfrm>
            <a:off x="42677" y="1239892"/>
            <a:ext cx="10965855" cy="5405979"/>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1" rIns="0" bIns="45701" numCol="1" rtlCol="0" anchor="ctr" anchorCtr="0" compatLnSpc="1">
            <a:prstTxWarp prst="textNoShape">
              <a:avLst/>
            </a:prstTxWarp>
          </a:bodyPr>
          <a:lstStyle/>
          <a:p>
            <a:pPr algn="ctr" defTabSz="913653" fontAlgn="base">
              <a:spcBef>
                <a:spcPct val="0"/>
              </a:spcBef>
              <a:spcAft>
                <a:spcPct val="0"/>
              </a:spcAft>
            </a:pPr>
            <a:endParaRPr lang="en-US" sz="1960">
              <a:gradFill>
                <a:gsLst>
                  <a:gs pos="0">
                    <a:srgbClr val="FFFFFF"/>
                  </a:gs>
                  <a:gs pos="100000">
                    <a:srgbClr val="FFFFFF"/>
                  </a:gs>
                </a:gsLst>
                <a:lin ang="5400000" scaled="0"/>
              </a:gradFill>
            </a:endParaRPr>
          </a:p>
        </p:txBody>
      </p:sp>
      <p:sp>
        <p:nvSpPr>
          <p:cNvPr id="40" name="Rectangle 39"/>
          <p:cNvSpPr/>
          <p:nvPr userDrawn="1"/>
        </p:nvSpPr>
        <p:spPr bwMode="auto">
          <a:xfrm>
            <a:off x="270343" y="3924909"/>
            <a:ext cx="2590751" cy="263678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90" tIns="140552" rIns="175690" bIns="140552" numCol="1" spcCol="0" rtlCol="0" fromWordArt="0" anchor="t" anchorCtr="0" forceAA="0" compatLnSpc="1">
            <a:prstTxWarp prst="textNoShape">
              <a:avLst/>
            </a:prstTxWarp>
            <a:noAutofit/>
          </a:bodyPr>
          <a:lstStyle/>
          <a:p>
            <a:pPr defTabSz="895123" fontAlgn="base">
              <a:lnSpc>
                <a:spcPct val="86000"/>
              </a:lnSpc>
              <a:spcBef>
                <a:spcPct val="0"/>
              </a:spcBef>
              <a:spcAft>
                <a:spcPts val="1153"/>
              </a:spcAft>
            </a:pPr>
            <a:endParaRPr lang="en-US" sz="1536"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8181620" y="3924909"/>
            <a:ext cx="2589993" cy="2636782"/>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90" tIns="140552" rIns="175690" bIns="140552" numCol="1" spcCol="0" rtlCol="0" fromWordArt="0" anchor="t" anchorCtr="0" forceAA="0" compatLnSpc="1">
            <a:prstTxWarp prst="textNoShape">
              <a:avLst/>
            </a:prstTxWarp>
            <a:noAutofit/>
          </a:bodyPr>
          <a:lstStyle/>
          <a:p>
            <a:pPr defTabSz="895123" fontAlgn="base">
              <a:lnSpc>
                <a:spcPct val="86000"/>
              </a:lnSpc>
              <a:spcBef>
                <a:spcPct val="0"/>
              </a:spcBef>
              <a:spcAft>
                <a:spcPts val="1153"/>
              </a:spcAft>
            </a:pPr>
            <a:endParaRPr lang="en-US" sz="1536" dirty="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userDrawn="1"/>
        </p:nvSpPr>
        <p:spPr bwMode="auto">
          <a:xfrm>
            <a:off x="270343" y="1289016"/>
            <a:ext cx="2590751" cy="2592836"/>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90" tIns="140552" rIns="175690" bIns="140552" numCol="1" spcCol="0" rtlCol="0" fromWordArt="0" anchor="t" anchorCtr="0" forceAA="0" compatLnSpc="1">
            <a:prstTxWarp prst="textNoShape">
              <a:avLst/>
            </a:prstTxWarp>
            <a:noAutofit/>
          </a:bodyPr>
          <a:lstStyle/>
          <a:p>
            <a:pPr defTabSz="895123" fontAlgn="base">
              <a:lnSpc>
                <a:spcPct val="86000"/>
              </a:lnSpc>
              <a:spcBef>
                <a:spcPct val="0"/>
              </a:spcBef>
              <a:spcAft>
                <a:spcPts val="1153"/>
              </a:spcAft>
            </a:pPr>
            <a:endParaRPr lang="en-US" sz="1536" dirty="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5543592" y="1289016"/>
            <a:ext cx="2590751" cy="2592836"/>
          </a:xfrm>
          <a:prstGeom prst="rect">
            <a:avLst/>
          </a:prstGeom>
          <a:solidFill>
            <a:schemeClr val="accent1">
              <a:lumMod val="75000"/>
            </a:schemeClr>
          </a:solidFill>
          <a:ln w="9525" cap="flat" cmpd="sng" algn="ctr">
            <a:noFill/>
            <a:prstDash val="solid"/>
            <a:headEnd type="none" w="med" len="med"/>
            <a:tailEnd type="none" w="med" len="med"/>
          </a:ln>
          <a:effectLst/>
        </p:spPr>
        <p:txBody>
          <a:bodyPr rot="0" spcFirstLastPara="0" vertOverflow="overflow" horzOverflow="overflow" vert="horz" wrap="square" lIns="175690" tIns="140552" rIns="175690" bIns="140552" numCol="1" spcCol="0" rtlCol="0" fromWordArt="0" anchor="t" anchorCtr="0" forceAA="0" compatLnSpc="1">
            <a:prstTxWarp prst="textNoShape">
              <a:avLst/>
            </a:prstTxWarp>
            <a:noAutofit/>
          </a:bodyPr>
          <a:lstStyle/>
          <a:p>
            <a:pPr defTabSz="895123" fontAlgn="base">
              <a:lnSpc>
                <a:spcPct val="86000"/>
              </a:lnSpc>
              <a:spcBef>
                <a:spcPct val="0"/>
              </a:spcBef>
              <a:spcAft>
                <a:spcPts val="1153"/>
              </a:spcAft>
            </a:pPr>
            <a:endParaRPr lang="en-US" sz="1536" dirty="0">
              <a:gradFill>
                <a:gsLst>
                  <a:gs pos="0">
                    <a:srgbClr val="FFFFFF"/>
                  </a:gs>
                  <a:gs pos="100000">
                    <a:srgbClr val="FFFFFF"/>
                  </a:gs>
                </a:gsLst>
                <a:lin ang="5400000" scaled="0"/>
              </a:gradFill>
              <a:ea typeface="Segoe UI" pitchFamily="34" charset="0"/>
              <a:cs typeface="Segoe UI" pitchFamily="34" charset="0"/>
            </a:endParaRPr>
          </a:p>
        </p:txBody>
      </p:sp>
      <p:sp>
        <p:nvSpPr>
          <p:cNvPr id="44" name="Rectangle 43"/>
          <p:cNvSpPr/>
          <p:nvPr userDrawn="1"/>
        </p:nvSpPr>
        <p:spPr bwMode="auto">
          <a:xfrm>
            <a:off x="8181620" y="1289016"/>
            <a:ext cx="2589993" cy="259283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90" tIns="140552" rIns="175690" bIns="140552" numCol="1" spcCol="0" rtlCol="0" fromWordArt="0" anchor="t" anchorCtr="0" forceAA="0" compatLnSpc="1">
            <a:prstTxWarp prst="textNoShape">
              <a:avLst/>
            </a:prstTxWarp>
            <a:noAutofit/>
          </a:bodyPr>
          <a:lstStyle/>
          <a:p>
            <a:pPr defTabSz="895123" fontAlgn="base">
              <a:lnSpc>
                <a:spcPct val="86000"/>
              </a:lnSpc>
              <a:spcBef>
                <a:spcPct val="0"/>
              </a:spcBef>
              <a:spcAft>
                <a:spcPts val="1153"/>
              </a:spcAft>
            </a:pPr>
            <a:endParaRPr lang="en-US" sz="1536" dirty="0">
              <a:gradFill>
                <a:gsLst>
                  <a:gs pos="0">
                    <a:srgbClr val="FFFFFF"/>
                  </a:gs>
                  <a:gs pos="100000">
                    <a:srgbClr val="FFFFFF"/>
                  </a:gs>
                </a:gsLst>
                <a:lin ang="5400000" scaled="0"/>
              </a:gradFill>
              <a:ea typeface="Segoe UI" pitchFamily="34" charset="0"/>
              <a:cs typeface="Segoe UI" pitchFamily="34" charset="0"/>
            </a:endParaRPr>
          </a:p>
        </p:txBody>
      </p:sp>
      <p:sp>
        <p:nvSpPr>
          <p:cNvPr id="45" name="Rectangle 44"/>
          <p:cNvSpPr/>
          <p:nvPr userDrawn="1"/>
        </p:nvSpPr>
        <p:spPr bwMode="auto">
          <a:xfrm>
            <a:off x="2904394" y="3924909"/>
            <a:ext cx="2591794" cy="2636782"/>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90" tIns="140552" rIns="175690" bIns="140552" numCol="1" spcCol="0" rtlCol="0" fromWordArt="0" anchor="t" anchorCtr="0" forceAA="0" compatLnSpc="1">
            <a:prstTxWarp prst="textNoShape">
              <a:avLst/>
            </a:prstTxWarp>
            <a:noAutofit/>
          </a:bodyPr>
          <a:lstStyle/>
          <a:p>
            <a:pPr defTabSz="895123" fontAlgn="base">
              <a:lnSpc>
                <a:spcPct val="86000"/>
              </a:lnSpc>
              <a:spcBef>
                <a:spcPct val="0"/>
              </a:spcBef>
              <a:spcAft>
                <a:spcPts val="1153"/>
              </a:spcAft>
            </a:pPr>
            <a:endParaRPr lang="en-US" sz="1536" dirty="0">
              <a:gradFill>
                <a:gsLst>
                  <a:gs pos="0">
                    <a:srgbClr val="FFFFFF"/>
                  </a:gs>
                  <a:gs pos="100000">
                    <a:srgbClr val="FFFFFF"/>
                  </a:gs>
                </a:gsLst>
                <a:lin ang="5400000" scaled="0"/>
              </a:gradFill>
              <a:ea typeface="Segoe UI" pitchFamily="34" charset="0"/>
              <a:cs typeface="Segoe UI" pitchFamily="34" charset="0"/>
            </a:endParaRPr>
          </a:p>
        </p:txBody>
      </p:sp>
      <p:sp>
        <p:nvSpPr>
          <p:cNvPr id="46" name="Rectangle 45"/>
          <p:cNvSpPr/>
          <p:nvPr userDrawn="1"/>
        </p:nvSpPr>
        <p:spPr bwMode="auto">
          <a:xfrm>
            <a:off x="2904394" y="1289015"/>
            <a:ext cx="2591794" cy="2592836"/>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5690" tIns="140552" rIns="175690" bIns="140552" numCol="1" spcCol="0" rtlCol="0" fromWordArt="0" anchor="t" anchorCtr="0" forceAA="0" compatLnSpc="1">
            <a:prstTxWarp prst="textNoShape">
              <a:avLst/>
            </a:prstTxWarp>
            <a:noAutofit/>
          </a:bodyPr>
          <a:lstStyle/>
          <a:p>
            <a:pPr defTabSz="895123" fontAlgn="base">
              <a:lnSpc>
                <a:spcPct val="86000"/>
              </a:lnSpc>
              <a:spcBef>
                <a:spcPct val="0"/>
              </a:spcBef>
              <a:spcAft>
                <a:spcPts val="1153"/>
              </a:spcAft>
            </a:pPr>
            <a:endParaRPr lang="en-US" sz="1536" dirty="0">
              <a:gradFill>
                <a:gsLst>
                  <a:gs pos="0">
                    <a:srgbClr val="FFFFFF"/>
                  </a:gs>
                  <a:gs pos="100000">
                    <a:srgbClr val="FFFFFF"/>
                  </a:gs>
                </a:gsLst>
                <a:lin ang="5400000" scaled="0"/>
              </a:gradFill>
              <a:ea typeface="Segoe UI" pitchFamily="34" charset="0"/>
              <a:cs typeface="Segoe UI" pitchFamily="34" charset="0"/>
            </a:endParaRPr>
          </a:p>
        </p:txBody>
      </p:sp>
      <p:sp>
        <p:nvSpPr>
          <p:cNvPr id="47" name="Rectangle 46"/>
          <p:cNvSpPr/>
          <p:nvPr userDrawn="1"/>
        </p:nvSpPr>
        <p:spPr bwMode="auto">
          <a:xfrm>
            <a:off x="5543592" y="3924909"/>
            <a:ext cx="2590751" cy="263678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90" tIns="140552" rIns="175690" bIns="140552" numCol="1" spcCol="0" rtlCol="0" fromWordArt="0" anchor="t" anchorCtr="0" forceAA="0" compatLnSpc="1">
            <a:prstTxWarp prst="textNoShape">
              <a:avLst/>
            </a:prstTxWarp>
            <a:noAutofit/>
          </a:bodyPr>
          <a:lstStyle/>
          <a:p>
            <a:pPr defTabSz="895123" fontAlgn="base">
              <a:lnSpc>
                <a:spcPct val="86000"/>
              </a:lnSpc>
              <a:spcBef>
                <a:spcPct val="0"/>
              </a:spcBef>
              <a:spcAft>
                <a:spcPts val="1153"/>
              </a:spcAft>
            </a:pPr>
            <a:endParaRPr lang="en-US" sz="1536" dirty="0">
              <a:gradFill>
                <a:gsLst>
                  <a:gs pos="0">
                    <a:srgbClr val="FFFFFF"/>
                  </a:gs>
                  <a:gs pos="100000">
                    <a:srgbClr val="FFFFFF"/>
                  </a:gs>
                </a:gsLst>
                <a:lin ang="5400000" scaled="0"/>
              </a:gradFill>
              <a:ea typeface="Segoe UI" pitchFamily="34" charset="0"/>
              <a:cs typeface="Segoe UI" pitchFamily="34" charset="0"/>
            </a:endParaRPr>
          </a:p>
        </p:txBody>
      </p:sp>
      <p:sp>
        <p:nvSpPr>
          <p:cNvPr id="48" name="Text Placeholder 24"/>
          <p:cNvSpPr>
            <a:spLocks noGrp="1"/>
          </p:cNvSpPr>
          <p:nvPr>
            <p:ph type="body" sz="quarter" idx="11"/>
          </p:nvPr>
        </p:nvSpPr>
        <p:spPr>
          <a:xfrm>
            <a:off x="269169" y="1836738"/>
            <a:ext cx="2581218" cy="2034395"/>
          </a:xfrm>
        </p:spPr>
        <p:txBody>
          <a:bodyPr>
            <a:noAutofit/>
          </a:bodyPr>
          <a:lstStyle>
            <a:lvl1pPr marL="0" indent="0">
              <a:buNone/>
              <a:defRPr sz="1764" b="0">
                <a:gradFill>
                  <a:gsLst>
                    <a:gs pos="3448">
                      <a:srgbClr val="FFFFFF"/>
                    </a:gs>
                    <a:gs pos="100000">
                      <a:srgbClr val="FFFFFF"/>
                    </a:gs>
                  </a:gsLst>
                  <a:lin ang="5400000" scaled="0"/>
                </a:gradFill>
                <a:latin typeface="+mn-lt"/>
              </a:defRPr>
            </a:lvl1pPr>
            <a:lvl2pPr>
              <a:defRPr>
                <a:gradFill>
                  <a:gsLst>
                    <a:gs pos="3448">
                      <a:srgbClr val="FFFFFF"/>
                    </a:gs>
                    <a:gs pos="100000">
                      <a:srgbClr val="FFFFFF"/>
                    </a:gs>
                  </a:gsLst>
                  <a:lin ang="5400000" scaled="0"/>
                </a:gradFill>
              </a:defRPr>
            </a:lvl2pPr>
            <a:lvl3pPr>
              <a:defRPr>
                <a:gradFill>
                  <a:gsLst>
                    <a:gs pos="3448">
                      <a:srgbClr val="FFFFFF"/>
                    </a:gs>
                    <a:gs pos="100000">
                      <a:srgbClr val="FFFFFF"/>
                    </a:gs>
                  </a:gsLst>
                  <a:lin ang="5400000" scaled="0"/>
                </a:gradFill>
              </a:defRPr>
            </a:lvl3pPr>
            <a:lvl4pPr>
              <a:defRPr>
                <a:gradFill>
                  <a:gsLst>
                    <a:gs pos="3448">
                      <a:srgbClr val="FFFFFF"/>
                    </a:gs>
                    <a:gs pos="100000">
                      <a:srgbClr val="FFFFFF"/>
                    </a:gs>
                  </a:gsLst>
                  <a:lin ang="5400000" scaled="0"/>
                </a:gradFill>
              </a:defRPr>
            </a:lvl4pPr>
            <a:lvl5pPr>
              <a:defRPr>
                <a:gradFill>
                  <a:gsLst>
                    <a:gs pos="3448">
                      <a:srgbClr val="FFFFFF"/>
                    </a:gs>
                    <a:gs pos="100000">
                      <a:srgbClr val="FFFFFF"/>
                    </a:gs>
                  </a:gsLst>
                  <a:lin ang="5400000" scaled="0"/>
                </a:gradFill>
              </a:defRPr>
            </a:lvl5pPr>
          </a:lstStyle>
          <a:p>
            <a:pPr lvl="0"/>
            <a:r>
              <a:rPr lang="en-US" dirty="0" smtClean="0"/>
              <a:t>Click to edit Master text styles</a:t>
            </a:r>
          </a:p>
        </p:txBody>
      </p:sp>
      <p:sp>
        <p:nvSpPr>
          <p:cNvPr id="49" name="Text Placeholder 24"/>
          <p:cNvSpPr>
            <a:spLocks noGrp="1"/>
          </p:cNvSpPr>
          <p:nvPr>
            <p:ph type="body" sz="quarter" idx="13"/>
          </p:nvPr>
        </p:nvSpPr>
        <p:spPr>
          <a:xfrm>
            <a:off x="269169" y="4471188"/>
            <a:ext cx="2581218" cy="2079784"/>
          </a:xfrm>
        </p:spPr>
        <p:txBody>
          <a:bodyPr>
            <a:noAutofit/>
          </a:bodyPr>
          <a:lstStyle>
            <a:lvl1pPr marL="0" indent="0">
              <a:buNone/>
              <a:defRPr sz="1764" b="0">
                <a:gradFill>
                  <a:gsLst>
                    <a:gs pos="3448">
                      <a:srgbClr val="FFFFFF"/>
                    </a:gs>
                    <a:gs pos="100000">
                      <a:srgbClr val="FFFFFF"/>
                    </a:gs>
                  </a:gsLst>
                  <a:lin ang="5400000" scaled="0"/>
                </a:gradFill>
                <a:latin typeface="+mn-lt"/>
              </a:defRPr>
            </a:lvl1pPr>
            <a:lvl2pPr>
              <a:defRPr>
                <a:gradFill>
                  <a:gsLst>
                    <a:gs pos="3448">
                      <a:srgbClr val="FFFFFF"/>
                    </a:gs>
                    <a:gs pos="100000">
                      <a:srgbClr val="FFFFFF"/>
                    </a:gs>
                  </a:gsLst>
                  <a:lin ang="5400000" scaled="0"/>
                </a:gradFill>
              </a:defRPr>
            </a:lvl2pPr>
            <a:lvl3pPr>
              <a:defRPr>
                <a:gradFill>
                  <a:gsLst>
                    <a:gs pos="3448">
                      <a:srgbClr val="FFFFFF"/>
                    </a:gs>
                    <a:gs pos="100000">
                      <a:srgbClr val="FFFFFF"/>
                    </a:gs>
                  </a:gsLst>
                  <a:lin ang="5400000" scaled="0"/>
                </a:gradFill>
              </a:defRPr>
            </a:lvl3pPr>
            <a:lvl4pPr>
              <a:defRPr>
                <a:gradFill>
                  <a:gsLst>
                    <a:gs pos="3448">
                      <a:srgbClr val="FFFFFF"/>
                    </a:gs>
                    <a:gs pos="100000">
                      <a:srgbClr val="FFFFFF"/>
                    </a:gs>
                  </a:gsLst>
                  <a:lin ang="5400000" scaled="0"/>
                </a:gradFill>
              </a:defRPr>
            </a:lvl4pPr>
            <a:lvl5pPr>
              <a:defRPr>
                <a:gradFill>
                  <a:gsLst>
                    <a:gs pos="3448">
                      <a:srgbClr val="FFFFFF"/>
                    </a:gs>
                    <a:gs pos="100000">
                      <a:srgbClr val="FFFFFF"/>
                    </a:gs>
                  </a:gsLst>
                  <a:lin ang="5400000" scaled="0"/>
                </a:gradFill>
              </a:defRPr>
            </a:lvl5pPr>
          </a:lstStyle>
          <a:p>
            <a:pPr lvl="0"/>
            <a:r>
              <a:rPr lang="en-US" dirty="0" smtClean="0"/>
              <a:t>Click to edit Master text styles</a:t>
            </a:r>
          </a:p>
        </p:txBody>
      </p:sp>
      <p:sp>
        <p:nvSpPr>
          <p:cNvPr id="50" name="Text Placeholder 24"/>
          <p:cNvSpPr>
            <a:spLocks noGrp="1"/>
          </p:cNvSpPr>
          <p:nvPr>
            <p:ph type="body" sz="quarter" idx="15"/>
          </p:nvPr>
        </p:nvSpPr>
        <p:spPr>
          <a:xfrm>
            <a:off x="2899005" y="1836738"/>
            <a:ext cx="2581218" cy="2034395"/>
          </a:xfrm>
        </p:spPr>
        <p:txBody>
          <a:bodyPr>
            <a:noAutofit/>
          </a:bodyPr>
          <a:lstStyle>
            <a:lvl1pPr marL="0" indent="0">
              <a:buNone/>
              <a:defRPr sz="1764" b="0">
                <a:gradFill>
                  <a:gsLst>
                    <a:gs pos="3448">
                      <a:srgbClr val="FFFFFF"/>
                    </a:gs>
                    <a:gs pos="100000">
                      <a:srgbClr val="FFFFFF"/>
                    </a:gs>
                  </a:gsLst>
                  <a:lin ang="5400000" scaled="0"/>
                </a:gradFill>
                <a:latin typeface="+mn-lt"/>
              </a:defRPr>
            </a:lvl1pPr>
            <a:lvl2pPr>
              <a:defRPr>
                <a:gradFill>
                  <a:gsLst>
                    <a:gs pos="3448">
                      <a:srgbClr val="FFFFFF"/>
                    </a:gs>
                    <a:gs pos="100000">
                      <a:srgbClr val="FFFFFF"/>
                    </a:gs>
                  </a:gsLst>
                  <a:lin ang="5400000" scaled="0"/>
                </a:gradFill>
              </a:defRPr>
            </a:lvl2pPr>
            <a:lvl3pPr>
              <a:defRPr>
                <a:gradFill>
                  <a:gsLst>
                    <a:gs pos="3448">
                      <a:srgbClr val="FFFFFF"/>
                    </a:gs>
                    <a:gs pos="100000">
                      <a:srgbClr val="FFFFFF"/>
                    </a:gs>
                  </a:gsLst>
                  <a:lin ang="5400000" scaled="0"/>
                </a:gradFill>
              </a:defRPr>
            </a:lvl3pPr>
            <a:lvl4pPr>
              <a:defRPr>
                <a:gradFill>
                  <a:gsLst>
                    <a:gs pos="3448">
                      <a:srgbClr val="FFFFFF"/>
                    </a:gs>
                    <a:gs pos="100000">
                      <a:srgbClr val="FFFFFF"/>
                    </a:gs>
                  </a:gsLst>
                  <a:lin ang="5400000" scaled="0"/>
                </a:gradFill>
              </a:defRPr>
            </a:lvl4pPr>
            <a:lvl5pPr>
              <a:defRPr>
                <a:gradFill>
                  <a:gsLst>
                    <a:gs pos="3448">
                      <a:srgbClr val="FFFFFF"/>
                    </a:gs>
                    <a:gs pos="100000">
                      <a:srgbClr val="FFFFFF"/>
                    </a:gs>
                  </a:gsLst>
                  <a:lin ang="5400000" scaled="0"/>
                </a:gradFill>
              </a:defRPr>
            </a:lvl5pPr>
          </a:lstStyle>
          <a:p>
            <a:pPr lvl="0"/>
            <a:r>
              <a:rPr lang="en-US" dirty="0" smtClean="0"/>
              <a:t>Click to edit Master text styles</a:t>
            </a:r>
          </a:p>
        </p:txBody>
      </p:sp>
      <p:sp>
        <p:nvSpPr>
          <p:cNvPr id="51" name="Text Placeholder 24"/>
          <p:cNvSpPr>
            <a:spLocks noGrp="1"/>
          </p:cNvSpPr>
          <p:nvPr>
            <p:ph type="body" sz="quarter" idx="17"/>
          </p:nvPr>
        </p:nvSpPr>
        <p:spPr>
          <a:xfrm>
            <a:off x="2899005" y="4471188"/>
            <a:ext cx="2581218" cy="2079784"/>
          </a:xfrm>
        </p:spPr>
        <p:txBody>
          <a:bodyPr>
            <a:noAutofit/>
          </a:bodyPr>
          <a:lstStyle>
            <a:lvl1pPr marL="0" indent="0">
              <a:buNone/>
              <a:defRPr sz="1764" b="0">
                <a:gradFill>
                  <a:gsLst>
                    <a:gs pos="3448">
                      <a:srgbClr val="FFFFFF"/>
                    </a:gs>
                    <a:gs pos="100000">
                      <a:srgbClr val="FFFFFF"/>
                    </a:gs>
                  </a:gsLst>
                  <a:lin ang="5400000" scaled="0"/>
                </a:gradFill>
                <a:latin typeface="+mn-lt"/>
              </a:defRPr>
            </a:lvl1pPr>
            <a:lvl2pPr>
              <a:defRPr>
                <a:gradFill>
                  <a:gsLst>
                    <a:gs pos="3448">
                      <a:srgbClr val="FFFFFF"/>
                    </a:gs>
                    <a:gs pos="100000">
                      <a:srgbClr val="FFFFFF"/>
                    </a:gs>
                  </a:gsLst>
                  <a:lin ang="5400000" scaled="0"/>
                </a:gradFill>
              </a:defRPr>
            </a:lvl2pPr>
            <a:lvl3pPr>
              <a:defRPr>
                <a:gradFill>
                  <a:gsLst>
                    <a:gs pos="3448">
                      <a:srgbClr val="FFFFFF"/>
                    </a:gs>
                    <a:gs pos="100000">
                      <a:srgbClr val="FFFFFF"/>
                    </a:gs>
                  </a:gsLst>
                  <a:lin ang="5400000" scaled="0"/>
                </a:gradFill>
              </a:defRPr>
            </a:lvl3pPr>
            <a:lvl4pPr>
              <a:defRPr>
                <a:gradFill>
                  <a:gsLst>
                    <a:gs pos="3448">
                      <a:srgbClr val="FFFFFF"/>
                    </a:gs>
                    <a:gs pos="100000">
                      <a:srgbClr val="FFFFFF"/>
                    </a:gs>
                  </a:gsLst>
                  <a:lin ang="5400000" scaled="0"/>
                </a:gradFill>
              </a:defRPr>
            </a:lvl4pPr>
            <a:lvl5pPr>
              <a:defRPr>
                <a:gradFill>
                  <a:gsLst>
                    <a:gs pos="3448">
                      <a:srgbClr val="FFFFFF"/>
                    </a:gs>
                    <a:gs pos="100000">
                      <a:srgbClr val="FFFFFF"/>
                    </a:gs>
                  </a:gsLst>
                  <a:lin ang="5400000" scaled="0"/>
                </a:gradFill>
              </a:defRPr>
            </a:lvl5pPr>
          </a:lstStyle>
          <a:p>
            <a:pPr lvl="0"/>
            <a:r>
              <a:rPr lang="en-US" dirty="0" smtClean="0"/>
              <a:t>Click to edit Master text styles</a:t>
            </a:r>
          </a:p>
        </p:txBody>
      </p:sp>
      <p:sp>
        <p:nvSpPr>
          <p:cNvPr id="52" name="Text Placeholder 24"/>
          <p:cNvSpPr>
            <a:spLocks noGrp="1"/>
          </p:cNvSpPr>
          <p:nvPr>
            <p:ph type="body" sz="quarter" idx="19"/>
          </p:nvPr>
        </p:nvSpPr>
        <p:spPr>
          <a:xfrm>
            <a:off x="5549801" y="1836738"/>
            <a:ext cx="2581218" cy="2034395"/>
          </a:xfrm>
        </p:spPr>
        <p:txBody>
          <a:bodyPr>
            <a:noAutofit/>
          </a:bodyPr>
          <a:lstStyle>
            <a:lvl1pPr marL="0" indent="0">
              <a:buNone/>
              <a:defRPr sz="1764" b="0">
                <a:gradFill>
                  <a:gsLst>
                    <a:gs pos="3448">
                      <a:srgbClr val="FFFFFF"/>
                    </a:gs>
                    <a:gs pos="100000">
                      <a:srgbClr val="FFFFFF"/>
                    </a:gs>
                  </a:gsLst>
                  <a:lin ang="5400000" scaled="0"/>
                </a:gradFill>
                <a:latin typeface="+mn-lt"/>
              </a:defRPr>
            </a:lvl1pPr>
            <a:lvl2pPr>
              <a:defRPr>
                <a:gradFill>
                  <a:gsLst>
                    <a:gs pos="3448">
                      <a:srgbClr val="FFFFFF"/>
                    </a:gs>
                    <a:gs pos="100000">
                      <a:srgbClr val="FFFFFF"/>
                    </a:gs>
                  </a:gsLst>
                  <a:lin ang="5400000" scaled="0"/>
                </a:gradFill>
              </a:defRPr>
            </a:lvl2pPr>
            <a:lvl3pPr>
              <a:defRPr>
                <a:gradFill>
                  <a:gsLst>
                    <a:gs pos="3448">
                      <a:srgbClr val="FFFFFF"/>
                    </a:gs>
                    <a:gs pos="100000">
                      <a:srgbClr val="FFFFFF"/>
                    </a:gs>
                  </a:gsLst>
                  <a:lin ang="5400000" scaled="0"/>
                </a:gradFill>
              </a:defRPr>
            </a:lvl3pPr>
            <a:lvl4pPr>
              <a:defRPr>
                <a:gradFill>
                  <a:gsLst>
                    <a:gs pos="3448">
                      <a:srgbClr val="FFFFFF"/>
                    </a:gs>
                    <a:gs pos="100000">
                      <a:srgbClr val="FFFFFF"/>
                    </a:gs>
                  </a:gsLst>
                  <a:lin ang="5400000" scaled="0"/>
                </a:gradFill>
              </a:defRPr>
            </a:lvl4pPr>
            <a:lvl5pPr>
              <a:defRPr>
                <a:gradFill>
                  <a:gsLst>
                    <a:gs pos="3448">
                      <a:srgbClr val="FFFFFF"/>
                    </a:gs>
                    <a:gs pos="100000">
                      <a:srgbClr val="FFFFFF"/>
                    </a:gs>
                  </a:gsLst>
                  <a:lin ang="5400000" scaled="0"/>
                </a:gradFill>
              </a:defRPr>
            </a:lvl5pPr>
          </a:lstStyle>
          <a:p>
            <a:pPr lvl="0"/>
            <a:r>
              <a:rPr lang="en-US" dirty="0" smtClean="0"/>
              <a:t>Click to edit Master text styles</a:t>
            </a:r>
          </a:p>
        </p:txBody>
      </p:sp>
      <p:sp>
        <p:nvSpPr>
          <p:cNvPr id="53" name="Text Placeholder 24"/>
          <p:cNvSpPr>
            <a:spLocks noGrp="1"/>
          </p:cNvSpPr>
          <p:nvPr>
            <p:ph type="body" sz="quarter" idx="21"/>
          </p:nvPr>
        </p:nvSpPr>
        <p:spPr>
          <a:xfrm>
            <a:off x="5549801" y="4471188"/>
            <a:ext cx="2581218" cy="2079784"/>
          </a:xfrm>
        </p:spPr>
        <p:txBody>
          <a:bodyPr>
            <a:noAutofit/>
          </a:bodyPr>
          <a:lstStyle>
            <a:lvl1pPr marL="0" indent="0">
              <a:buNone/>
              <a:defRPr sz="1764" b="0">
                <a:gradFill>
                  <a:gsLst>
                    <a:gs pos="3448">
                      <a:srgbClr val="FFFFFF"/>
                    </a:gs>
                    <a:gs pos="100000">
                      <a:srgbClr val="FFFFFF"/>
                    </a:gs>
                  </a:gsLst>
                  <a:lin ang="5400000" scaled="0"/>
                </a:gradFill>
                <a:latin typeface="+mn-lt"/>
              </a:defRPr>
            </a:lvl1pPr>
            <a:lvl2pPr>
              <a:defRPr>
                <a:gradFill>
                  <a:gsLst>
                    <a:gs pos="3448">
                      <a:srgbClr val="FFFFFF"/>
                    </a:gs>
                    <a:gs pos="100000">
                      <a:srgbClr val="FFFFFF"/>
                    </a:gs>
                  </a:gsLst>
                  <a:lin ang="5400000" scaled="0"/>
                </a:gradFill>
              </a:defRPr>
            </a:lvl2pPr>
            <a:lvl3pPr>
              <a:defRPr>
                <a:gradFill>
                  <a:gsLst>
                    <a:gs pos="3448">
                      <a:srgbClr val="FFFFFF"/>
                    </a:gs>
                    <a:gs pos="100000">
                      <a:srgbClr val="FFFFFF"/>
                    </a:gs>
                  </a:gsLst>
                  <a:lin ang="5400000" scaled="0"/>
                </a:gradFill>
              </a:defRPr>
            </a:lvl3pPr>
            <a:lvl4pPr>
              <a:defRPr>
                <a:gradFill>
                  <a:gsLst>
                    <a:gs pos="3448">
                      <a:srgbClr val="FFFFFF"/>
                    </a:gs>
                    <a:gs pos="100000">
                      <a:srgbClr val="FFFFFF"/>
                    </a:gs>
                  </a:gsLst>
                  <a:lin ang="5400000" scaled="0"/>
                </a:gradFill>
              </a:defRPr>
            </a:lvl4pPr>
            <a:lvl5pPr>
              <a:defRPr>
                <a:gradFill>
                  <a:gsLst>
                    <a:gs pos="3448">
                      <a:srgbClr val="FFFFFF"/>
                    </a:gs>
                    <a:gs pos="100000">
                      <a:srgbClr val="FFFFFF"/>
                    </a:gs>
                  </a:gsLst>
                  <a:lin ang="5400000" scaled="0"/>
                </a:gradFill>
              </a:defRPr>
            </a:lvl5pPr>
          </a:lstStyle>
          <a:p>
            <a:pPr lvl="0"/>
            <a:r>
              <a:rPr lang="en-US" dirty="0" smtClean="0"/>
              <a:t>Click to edit Master text styles</a:t>
            </a:r>
          </a:p>
        </p:txBody>
      </p:sp>
      <p:sp>
        <p:nvSpPr>
          <p:cNvPr id="54" name="Text Placeholder 24"/>
          <p:cNvSpPr>
            <a:spLocks noGrp="1"/>
          </p:cNvSpPr>
          <p:nvPr>
            <p:ph type="body" sz="quarter" idx="23"/>
          </p:nvPr>
        </p:nvSpPr>
        <p:spPr>
          <a:xfrm>
            <a:off x="8175515" y="1836738"/>
            <a:ext cx="2581218" cy="2034395"/>
          </a:xfrm>
        </p:spPr>
        <p:txBody>
          <a:bodyPr>
            <a:noAutofit/>
          </a:bodyPr>
          <a:lstStyle>
            <a:lvl1pPr marL="0" indent="0">
              <a:buNone/>
              <a:defRPr sz="1764" b="0">
                <a:gradFill>
                  <a:gsLst>
                    <a:gs pos="3448">
                      <a:srgbClr val="FFFFFF"/>
                    </a:gs>
                    <a:gs pos="100000">
                      <a:srgbClr val="FFFFFF"/>
                    </a:gs>
                  </a:gsLst>
                  <a:lin ang="5400000" scaled="0"/>
                </a:gradFill>
                <a:latin typeface="+mn-lt"/>
              </a:defRPr>
            </a:lvl1pPr>
            <a:lvl2pPr>
              <a:defRPr>
                <a:gradFill>
                  <a:gsLst>
                    <a:gs pos="3448">
                      <a:srgbClr val="FFFFFF"/>
                    </a:gs>
                    <a:gs pos="100000">
                      <a:srgbClr val="FFFFFF"/>
                    </a:gs>
                  </a:gsLst>
                  <a:lin ang="5400000" scaled="0"/>
                </a:gradFill>
              </a:defRPr>
            </a:lvl2pPr>
            <a:lvl3pPr>
              <a:defRPr>
                <a:gradFill>
                  <a:gsLst>
                    <a:gs pos="3448">
                      <a:srgbClr val="FFFFFF"/>
                    </a:gs>
                    <a:gs pos="100000">
                      <a:srgbClr val="FFFFFF"/>
                    </a:gs>
                  </a:gsLst>
                  <a:lin ang="5400000" scaled="0"/>
                </a:gradFill>
              </a:defRPr>
            </a:lvl3pPr>
            <a:lvl4pPr>
              <a:defRPr>
                <a:gradFill>
                  <a:gsLst>
                    <a:gs pos="3448">
                      <a:srgbClr val="FFFFFF"/>
                    </a:gs>
                    <a:gs pos="100000">
                      <a:srgbClr val="FFFFFF"/>
                    </a:gs>
                  </a:gsLst>
                  <a:lin ang="5400000" scaled="0"/>
                </a:gradFill>
              </a:defRPr>
            </a:lvl4pPr>
            <a:lvl5pPr>
              <a:defRPr>
                <a:gradFill>
                  <a:gsLst>
                    <a:gs pos="3448">
                      <a:srgbClr val="FFFFFF"/>
                    </a:gs>
                    <a:gs pos="100000">
                      <a:srgbClr val="FFFFFF"/>
                    </a:gs>
                  </a:gsLst>
                  <a:lin ang="5400000" scaled="0"/>
                </a:gradFill>
              </a:defRPr>
            </a:lvl5pPr>
          </a:lstStyle>
          <a:p>
            <a:pPr lvl="0"/>
            <a:r>
              <a:rPr lang="en-US" dirty="0" smtClean="0"/>
              <a:t>Click to edit Master text styles</a:t>
            </a:r>
          </a:p>
        </p:txBody>
      </p:sp>
      <p:sp>
        <p:nvSpPr>
          <p:cNvPr id="55" name="Text Placeholder 24"/>
          <p:cNvSpPr>
            <a:spLocks noGrp="1"/>
          </p:cNvSpPr>
          <p:nvPr>
            <p:ph type="body" sz="quarter" idx="25"/>
          </p:nvPr>
        </p:nvSpPr>
        <p:spPr>
          <a:xfrm>
            <a:off x="8175515" y="4471188"/>
            <a:ext cx="2581218" cy="2079784"/>
          </a:xfrm>
        </p:spPr>
        <p:txBody>
          <a:bodyPr>
            <a:noAutofit/>
          </a:bodyPr>
          <a:lstStyle>
            <a:lvl1pPr marL="0" indent="0">
              <a:buNone/>
              <a:defRPr sz="1764" b="0">
                <a:gradFill>
                  <a:gsLst>
                    <a:gs pos="3448">
                      <a:srgbClr val="FFFFFF"/>
                    </a:gs>
                    <a:gs pos="100000">
                      <a:srgbClr val="FFFFFF"/>
                    </a:gs>
                  </a:gsLst>
                  <a:lin ang="5400000" scaled="0"/>
                </a:gradFill>
                <a:latin typeface="+mn-lt"/>
              </a:defRPr>
            </a:lvl1pPr>
            <a:lvl2pPr>
              <a:defRPr>
                <a:gradFill>
                  <a:gsLst>
                    <a:gs pos="3448">
                      <a:srgbClr val="FFFFFF"/>
                    </a:gs>
                    <a:gs pos="100000">
                      <a:srgbClr val="FFFFFF"/>
                    </a:gs>
                  </a:gsLst>
                  <a:lin ang="5400000" scaled="0"/>
                </a:gradFill>
              </a:defRPr>
            </a:lvl2pPr>
            <a:lvl3pPr>
              <a:defRPr>
                <a:gradFill>
                  <a:gsLst>
                    <a:gs pos="3448">
                      <a:srgbClr val="FFFFFF"/>
                    </a:gs>
                    <a:gs pos="100000">
                      <a:srgbClr val="FFFFFF"/>
                    </a:gs>
                  </a:gsLst>
                  <a:lin ang="5400000" scaled="0"/>
                </a:gradFill>
              </a:defRPr>
            </a:lvl3pPr>
            <a:lvl4pPr>
              <a:defRPr>
                <a:gradFill>
                  <a:gsLst>
                    <a:gs pos="3448">
                      <a:srgbClr val="FFFFFF"/>
                    </a:gs>
                    <a:gs pos="100000">
                      <a:srgbClr val="FFFFFF"/>
                    </a:gs>
                  </a:gsLst>
                  <a:lin ang="5400000" scaled="0"/>
                </a:gradFill>
              </a:defRPr>
            </a:lvl4pPr>
            <a:lvl5pPr>
              <a:defRPr>
                <a:gradFill>
                  <a:gsLst>
                    <a:gs pos="3448">
                      <a:srgbClr val="FFFFFF"/>
                    </a:gs>
                    <a:gs pos="100000">
                      <a:srgbClr val="FFFFFF"/>
                    </a:gs>
                  </a:gsLst>
                  <a:lin ang="5400000" scaled="0"/>
                </a:gradFill>
              </a:defRPr>
            </a:lvl5pPr>
          </a:lstStyle>
          <a:p>
            <a:pPr lvl="0"/>
            <a:r>
              <a:rPr lang="en-US" dirty="0" smtClean="0"/>
              <a:t>Click to edit Master text styles</a:t>
            </a:r>
          </a:p>
        </p:txBody>
      </p:sp>
      <p:sp>
        <p:nvSpPr>
          <p:cNvPr id="56" name="Text Placeholder 24"/>
          <p:cNvSpPr txBox="1">
            <a:spLocks/>
          </p:cNvSpPr>
          <p:nvPr userDrawn="1"/>
        </p:nvSpPr>
        <p:spPr>
          <a:xfrm>
            <a:off x="270343" y="1289017"/>
            <a:ext cx="896192" cy="438509"/>
          </a:xfrm>
          <a:prstGeom prst="rect">
            <a:avLst/>
          </a:prstGeom>
        </p:spPr>
        <p:txBody>
          <a:bodyPr>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b="1" kern="1200" spc="0" baseline="0">
                <a:gradFill>
                  <a:gsLst>
                    <a:gs pos="3448">
                      <a:srgbClr val="FFFFFF"/>
                    </a:gs>
                    <a:gs pos="100000">
                      <a:srgbClr val="FFFFFF"/>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135" dirty="0" smtClean="0"/>
              <a:t>1</a:t>
            </a:r>
          </a:p>
        </p:txBody>
      </p:sp>
      <p:sp>
        <p:nvSpPr>
          <p:cNvPr id="57" name="Text Placeholder 24"/>
          <p:cNvSpPr txBox="1">
            <a:spLocks/>
          </p:cNvSpPr>
          <p:nvPr userDrawn="1"/>
        </p:nvSpPr>
        <p:spPr>
          <a:xfrm>
            <a:off x="270343" y="3924908"/>
            <a:ext cx="896192" cy="439310"/>
          </a:xfrm>
          <a:prstGeom prst="rect">
            <a:avLst/>
          </a:prstGeom>
        </p:spPr>
        <p:txBody>
          <a:bodyPr>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b="1" kern="1200" spc="0" baseline="0">
                <a:gradFill>
                  <a:gsLst>
                    <a:gs pos="3448">
                      <a:srgbClr val="FFFFFF"/>
                    </a:gs>
                    <a:gs pos="100000">
                      <a:srgbClr val="FFFFFF"/>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135" dirty="0" smtClean="0"/>
              <a:t>5</a:t>
            </a:r>
          </a:p>
        </p:txBody>
      </p:sp>
      <p:sp>
        <p:nvSpPr>
          <p:cNvPr id="58" name="Text Placeholder 24"/>
          <p:cNvSpPr txBox="1">
            <a:spLocks/>
          </p:cNvSpPr>
          <p:nvPr userDrawn="1"/>
        </p:nvSpPr>
        <p:spPr>
          <a:xfrm>
            <a:off x="2904394" y="1289013"/>
            <a:ext cx="896192" cy="439310"/>
          </a:xfrm>
          <a:prstGeom prst="rect">
            <a:avLst/>
          </a:prstGeom>
        </p:spPr>
        <p:txBody>
          <a:bodyPr>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b="1" kern="1200" spc="0" baseline="0">
                <a:gradFill>
                  <a:gsLst>
                    <a:gs pos="3448">
                      <a:srgbClr val="FFFFFF"/>
                    </a:gs>
                    <a:gs pos="100000">
                      <a:srgbClr val="FFFFFF"/>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135" dirty="0" smtClean="0"/>
              <a:t>2</a:t>
            </a:r>
          </a:p>
        </p:txBody>
      </p:sp>
      <p:sp>
        <p:nvSpPr>
          <p:cNvPr id="59" name="Text Placeholder 24"/>
          <p:cNvSpPr txBox="1">
            <a:spLocks/>
          </p:cNvSpPr>
          <p:nvPr userDrawn="1"/>
        </p:nvSpPr>
        <p:spPr>
          <a:xfrm>
            <a:off x="2904394" y="3924908"/>
            <a:ext cx="896192" cy="439310"/>
          </a:xfrm>
          <a:prstGeom prst="rect">
            <a:avLst/>
          </a:prstGeom>
        </p:spPr>
        <p:txBody>
          <a:bodyPr>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b="1" kern="1200" spc="0" baseline="0">
                <a:gradFill>
                  <a:gsLst>
                    <a:gs pos="3448">
                      <a:srgbClr val="FFFFFF"/>
                    </a:gs>
                    <a:gs pos="100000">
                      <a:srgbClr val="FFFFFF"/>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135" dirty="0" smtClean="0"/>
              <a:t>6</a:t>
            </a:r>
          </a:p>
        </p:txBody>
      </p:sp>
      <p:sp>
        <p:nvSpPr>
          <p:cNvPr id="60" name="Text Placeholder 24"/>
          <p:cNvSpPr txBox="1">
            <a:spLocks/>
          </p:cNvSpPr>
          <p:nvPr userDrawn="1"/>
        </p:nvSpPr>
        <p:spPr>
          <a:xfrm>
            <a:off x="5543590" y="1289014"/>
            <a:ext cx="896192" cy="439310"/>
          </a:xfrm>
          <a:prstGeom prst="rect">
            <a:avLst/>
          </a:prstGeom>
        </p:spPr>
        <p:txBody>
          <a:bodyPr>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b="1" kern="1200" spc="0" baseline="0">
                <a:gradFill>
                  <a:gsLst>
                    <a:gs pos="3448">
                      <a:srgbClr val="FFFFFF"/>
                    </a:gs>
                    <a:gs pos="100000">
                      <a:srgbClr val="FFFFFF"/>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135" dirty="0" smtClean="0"/>
              <a:t>3</a:t>
            </a:r>
          </a:p>
        </p:txBody>
      </p:sp>
      <p:sp>
        <p:nvSpPr>
          <p:cNvPr id="61" name="Text Placeholder 24"/>
          <p:cNvSpPr txBox="1">
            <a:spLocks/>
          </p:cNvSpPr>
          <p:nvPr userDrawn="1"/>
        </p:nvSpPr>
        <p:spPr>
          <a:xfrm>
            <a:off x="5543590" y="3924908"/>
            <a:ext cx="896192" cy="439310"/>
          </a:xfrm>
          <a:prstGeom prst="rect">
            <a:avLst/>
          </a:prstGeom>
        </p:spPr>
        <p:txBody>
          <a:bodyPr>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b="1" kern="1200" spc="0" baseline="0">
                <a:gradFill>
                  <a:gsLst>
                    <a:gs pos="3448">
                      <a:srgbClr val="FFFFFF"/>
                    </a:gs>
                    <a:gs pos="100000">
                      <a:srgbClr val="FFFFFF"/>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135" dirty="0" smtClean="0"/>
              <a:t>7</a:t>
            </a:r>
          </a:p>
        </p:txBody>
      </p:sp>
      <p:sp>
        <p:nvSpPr>
          <p:cNvPr id="62" name="Text Placeholder 24"/>
          <p:cNvSpPr txBox="1">
            <a:spLocks/>
          </p:cNvSpPr>
          <p:nvPr userDrawn="1"/>
        </p:nvSpPr>
        <p:spPr>
          <a:xfrm>
            <a:off x="8181621" y="1289014"/>
            <a:ext cx="896192" cy="439310"/>
          </a:xfrm>
          <a:prstGeom prst="rect">
            <a:avLst/>
          </a:prstGeom>
        </p:spPr>
        <p:txBody>
          <a:bodyPr>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b="1" kern="1200" spc="0" baseline="0">
                <a:gradFill>
                  <a:gsLst>
                    <a:gs pos="3448">
                      <a:srgbClr val="FFFFFF"/>
                    </a:gs>
                    <a:gs pos="100000">
                      <a:srgbClr val="FFFFFF"/>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135" dirty="0" smtClean="0"/>
              <a:t>4</a:t>
            </a:r>
          </a:p>
        </p:txBody>
      </p:sp>
      <p:sp>
        <p:nvSpPr>
          <p:cNvPr id="63" name="Text Placeholder 24"/>
          <p:cNvSpPr txBox="1">
            <a:spLocks/>
          </p:cNvSpPr>
          <p:nvPr userDrawn="1"/>
        </p:nvSpPr>
        <p:spPr>
          <a:xfrm>
            <a:off x="8181621" y="3924908"/>
            <a:ext cx="896192" cy="439310"/>
          </a:xfrm>
          <a:prstGeom prst="rect">
            <a:avLst/>
          </a:prstGeom>
        </p:spPr>
        <p:txBody>
          <a:bodyPr>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b="1" kern="1200" spc="0" baseline="0">
                <a:gradFill>
                  <a:gsLst>
                    <a:gs pos="3448">
                      <a:srgbClr val="FFFFFF"/>
                    </a:gs>
                    <a:gs pos="100000">
                      <a:srgbClr val="FFFFFF"/>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135" dirty="0" smtClean="0"/>
              <a:t>8</a:t>
            </a:r>
          </a:p>
        </p:txBody>
      </p:sp>
    </p:spTree>
    <p:extLst>
      <p:ext uri="{BB962C8B-B14F-4D97-AF65-F5344CB8AC3E}">
        <p14:creationId xmlns:p14="http://schemas.microsoft.com/office/powerpoint/2010/main" val="38830578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xit" presetSubtype="4" accel="22000" decel="78000" fill="hold" nodeType="withEffect">
                                  <p:stCondLst>
                                    <p:cond delay="750"/>
                                  </p:stCondLst>
                                  <p:childTnLst>
                                    <p:anim calcmode="lin" valueType="num">
                                      <p:cBhvr additive="base">
                                        <p:cTn id="6" dur="500"/>
                                        <p:tgtEl>
                                          <p:spTgt spid="37"/>
                                        </p:tgtEl>
                                        <p:attrNameLst>
                                          <p:attrName>ppt_x</p:attrName>
                                        </p:attrNameLst>
                                      </p:cBhvr>
                                      <p:tavLst>
                                        <p:tav tm="0">
                                          <p:val>
                                            <p:strVal val="ppt_x"/>
                                          </p:val>
                                        </p:tav>
                                        <p:tav tm="100000">
                                          <p:val>
                                            <p:strVal val="ppt_x"/>
                                          </p:val>
                                        </p:tav>
                                      </p:tavLst>
                                    </p:anim>
                                    <p:anim calcmode="lin" valueType="num">
                                      <p:cBhvr additive="base">
                                        <p:cTn id="7" dur="500"/>
                                        <p:tgtEl>
                                          <p:spTgt spid="37"/>
                                        </p:tgtEl>
                                        <p:attrNameLst>
                                          <p:attrName>ppt_y</p:attrName>
                                        </p:attrNameLst>
                                      </p:cBhvr>
                                      <p:tavLst>
                                        <p:tav tm="0">
                                          <p:val>
                                            <p:strVal val="ppt_y"/>
                                          </p:val>
                                        </p:tav>
                                        <p:tav tm="100000">
                                          <p:val>
                                            <p:strVal val="1+ppt_h/2"/>
                                          </p:val>
                                        </p:tav>
                                      </p:tavLst>
                                    </p:anim>
                                    <p:set>
                                      <p:cBhvr>
                                        <p:cTn id="8" dur="1" fill="hold">
                                          <p:stCondLst>
                                            <p:cond delay="499"/>
                                          </p:stCondLst>
                                        </p:cTn>
                                        <p:tgtEl>
                                          <p:spTgt spid="37"/>
                                        </p:tgtEl>
                                        <p:attrNameLst>
                                          <p:attrName>style.visibility</p:attrName>
                                        </p:attrNameLst>
                                      </p:cBhvr>
                                      <p:to>
                                        <p:strVal val="hidden"/>
                                      </p:to>
                                    </p:set>
                                  </p:childTnLst>
                                </p:cTn>
                              </p:par>
                              <p:par>
                                <p:cTn id="9" presetID="2" presetClass="entr" presetSubtype="4" decel="100000" fill="hold" grpId="0" nodeType="withEffect">
                                  <p:stCondLst>
                                    <p:cond delay="1300"/>
                                  </p:stCondLst>
                                  <p:childTnLst>
                                    <p:set>
                                      <p:cBhvr>
                                        <p:cTn id="10" dur="1" fill="hold">
                                          <p:stCondLst>
                                            <p:cond delay="0"/>
                                          </p:stCondLst>
                                        </p:cTn>
                                        <p:tgtEl>
                                          <p:spTgt spid="33"/>
                                        </p:tgtEl>
                                        <p:attrNameLst>
                                          <p:attrName>style.visibility</p:attrName>
                                        </p:attrNameLst>
                                      </p:cBhvr>
                                      <p:to>
                                        <p:strVal val="visible"/>
                                      </p:to>
                                    </p:set>
                                    <p:anim calcmode="lin" valueType="num">
                                      <p:cBhvr additive="base">
                                        <p:cTn id="11" dur="500" fill="hold"/>
                                        <p:tgtEl>
                                          <p:spTgt spid="33"/>
                                        </p:tgtEl>
                                        <p:attrNameLst>
                                          <p:attrName>ppt_x</p:attrName>
                                        </p:attrNameLst>
                                      </p:cBhvr>
                                      <p:tavLst>
                                        <p:tav tm="0">
                                          <p:val>
                                            <p:strVal val="#ppt_x"/>
                                          </p:val>
                                        </p:tav>
                                        <p:tav tm="100000">
                                          <p:val>
                                            <p:strVal val="#ppt_x"/>
                                          </p:val>
                                        </p:tav>
                                      </p:tavLst>
                                    </p:anim>
                                    <p:anim calcmode="lin" valueType="num">
                                      <p:cBhvr additive="base">
                                        <p:cTn id="12" dur="500" fill="hold"/>
                                        <p:tgtEl>
                                          <p:spTgt spid="33"/>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1300"/>
                                  </p:stCondLst>
                                  <p:childTnLst>
                                    <p:set>
                                      <p:cBhvr>
                                        <p:cTn id="14" dur="1" fill="hold">
                                          <p:stCondLst>
                                            <p:cond delay="0"/>
                                          </p:stCondLst>
                                        </p:cTn>
                                        <p:tgtEl>
                                          <p:spTgt spid="34"/>
                                        </p:tgtEl>
                                        <p:attrNameLst>
                                          <p:attrName>style.visibility</p:attrName>
                                        </p:attrNameLst>
                                      </p:cBhvr>
                                      <p:to>
                                        <p:strVal val="visible"/>
                                      </p:to>
                                    </p:set>
                                    <p:anim calcmode="lin" valueType="num">
                                      <p:cBhvr additive="base">
                                        <p:cTn id="15" dur="500" fill="hold"/>
                                        <p:tgtEl>
                                          <p:spTgt spid="34"/>
                                        </p:tgtEl>
                                        <p:attrNameLst>
                                          <p:attrName>ppt_x</p:attrName>
                                        </p:attrNameLst>
                                      </p:cBhvr>
                                      <p:tavLst>
                                        <p:tav tm="0">
                                          <p:val>
                                            <p:strVal val="#ppt_x"/>
                                          </p:val>
                                        </p:tav>
                                        <p:tav tm="100000">
                                          <p:val>
                                            <p:strVal val="#ppt_x"/>
                                          </p:val>
                                        </p:tav>
                                      </p:tavLst>
                                    </p:anim>
                                    <p:anim calcmode="lin" valueType="num">
                                      <p:cBhvr additive="base">
                                        <p:cTn id="16" dur="500" fill="hold"/>
                                        <p:tgtEl>
                                          <p:spTgt spid="34"/>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1300"/>
                                  </p:stCondLst>
                                  <p:childTnLst>
                                    <p:set>
                                      <p:cBhvr>
                                        <p:cTn id="18" dur="1" fill="hold">
                                          <p:stCondLst>
                                            <p:cond delay="0"/>
                                          </p:stCondLst>
                                        </p:cTn>
                                        <p:tgtEl>
                                          <p:spTgt spid="35"/>
                                        </p:tgtEl>
                                        <p:attrNameLst>
                                          <p:attrName>style.visibility</p:attrName>
                                        </p:attrNameLst>
                                      </p:cBhvr>
                                      <p:to>
                                        <p:strVal val="visible"/>
                                      </p:to>
                                    </p:set>
                                    <p:anim calcmode="lin" valueType="num">
                                      <p:cBhvr additive="base">
                                        <p:cTn id="19" dur="500" fill="hold"/>
                                        <p:tgtEl>
                                          <p:spTgt spid="35"/>
                                        </p:tgtEl>
                                        <p:attrNameLst>
                                          <p:attrName>ppt_x</p:attrName>
                                        </p:attrNameLst>
                                      </p:cBhvr>
                                      <p:tavLst>
                                        <p:tav tm="0">
                                          <p:val>
                                            <p:strVal val="#ppt_x"/>
                                          </p:val>
                                        </p:tav>
                                        <p:tav tm="100000">
                                          <p:val>
                                            <p:strVal val="#ppt_x"/>
                                          </p:val>
                                        </p:tav>
                                      </p:tavLst>
                                    </p:anim>
                                    <p:anim calcmode="lin" valueType="num">
                                      <p:cBhvr additive="base">
                                        <p:cTn id="20" dur="500" fill="hold"/>
                                        <p:tgtEl>
                                          <p:spTgt spid="35"/>
                                        </p:tgtEl>
                                        <p:attrNameLst>
                                          <p:attrName>ppt_y</p:attrName>
                                        </p:attrNameLst>
                                      </p:cBhvr>
                                      <p:tavLst>
                                        <p:tav tm="0">
                                          <p:val>
                                            <p:strVal val="1+#ppt_h/2"/>
                                          </p:val>
                                        </p:tav>
                                        <p:tav tm="100000">
                                          <p:val>
                                            <p:strVal val="#ppt_y"/>
                                          </p:val>
                                        </p:tav>
                                      </p:tavLst>
                                    </p:anim>
                                  </p:childTnLst>
                                </p:cTn>
                              </p:par>
                              <p:par>
                                <p:cTn id="21" presetID="2" presetClass="entr" presetSubtype="8" decel="100000" fill="hold" grpId="0" nodeType="withEffect">
                                  <p:stCondLst>
                                    <p:cond delay="1300"/>
                                  </p:stCondLst>
                                  <p:childTnLst>
                                    <p:set>
                                      <p:cBhvr>
                                        <p:cTn id="22" dur="1" fill="hold">
                                          <p:stCondLst>
                                            <p:cond delay="0"/>
                                          </p:stCondLst>
                                        </p:cTn>
                                        <p:tgtEl>
                                          <p:spTgt spid="36"/>
                                        </p:tgtEl>
                                        <p:attrNameLst>
                                          <p:attrName>style.visibility</p:attrName>
                                        </p:attrNameLst>
                                      </p:cBhvr>
                                      <p:to>
                                        <p:strVal val="visible"/>
                                      </p:to>
                                    </p:set>
                                    <p:anim calcmode="lin" valueType="num">
                                      <p:cBhvr additive="base">
                                        <p:cTn id="23" dur="500" fill="hold"/>
                                        <p:tgtEl>
                                          <p:spTgt spid="36"/>
                                        </p:tgtEl>
                                        <p:attrNameLst>
                                          <p:attrName>ppt_x</p:attrName>
                                        </p:attrNameLst>
                                      </p:cBhvr>
                                      <p:tavLst>
                                        <p:tav tm="0">
                                          <p:val>
                                            <p:strVal val="0-#ppt_w/2"/>
                                          </p:val>
                                        </p:tav>
                                        <p:tav tm="100000">
                                          <p:val>
                                            <p:strVal val="#ppt_x"/>
                                          </p:val>
                                        </p:tav>
                                      </p:tavLst>
                                    </p:anim>
                                    <p:anim calcmode="lin" valueType="num">
                                      <p:cBhvr additive="base">
                                        <p:cTn id="24" dur="500" fill="hold"/>
                                        <p:tgtEl>
                                          <p:spTgt spid="36"/>
                                        </p:tgtEl>
                                        <p:attrNameLst>
                                          <p:attrName>ppt_y</p:attrName>
                                        </p:attrNameLst>
                                      </p:cBhvr>
                                      <p:tavLst>
                                        <p:tav tm="0">
                                          <p:val>
                                            <p:strVal val="#ppt_y"/>
                                          </p:val>
                                        </p:tav>
                                        <p:tav tm="100000">
                                          <p:val>
                                            <p:strVal val="#ppt_y"/>
                                          </p:val>
                                        </p:tav>
                                      </p:tavLst>
                                    </p:anim>
                                  </p:childTnLst>
                                </p:cTn>
                              </p:par>
                              <p:par>
                                <p:cTn id="25" presetID="10" presetClass="entr" presetSubtype="0" fill="hold" grpId="0" nodeType="withEffect">
                                  <p:stCondLst>
                                    <p:cond delay="1800"/>
                                  </p:stCondLst>
                                  <p:childTnLst>
                                    <p:set>
                                      <p:cBhvr>
                                        <p:cTn id="26" dur="1" fill="hold">
                                          <p:stCondLst>
                                            <p:cond delay="0"/>
                                          </p:stCondLst>
                                        </p:cTn>
                                        <p:tgtEl>
                                          <p:spTgt spid="42"/>
                                        </p:tgtEl>
                                        <p:attrNameLst>
                                          <p:attrName>style.visibility</p:attrName>
                                        </p:attrNameLst>
                                      </p:cBhvr>
                                      <p:to>
                                        <p:strVal val="visible"/>
                                      </p:to>
                                    </p:set>
                                    <p:animEffect transition="in" filter="fade">
                                      <p:cBhvr>
                                        <p:cTn id="27" dur="250"/>
                                        <p:tgtEl>
                                          <p:spTgt spid="42"/>
                                        </p:tgtEl>
                                      </p:cBhvr>
                                    </p:animEffect>
                                  </p:childTnLst>
                                </p:cTn>
                              </p:par>
                              <p:par>
                                <p:cTn id="28" presetID="10" presetClass="entr" presetSubtype="0" fill="hold" grpId="0" nodeType="withEffect">
                                  <p:stCondLst>
                                    <p:cond delay="2150"/>
                                  </p:stCondLst>
                                  <p:childTnLst>
                                    <p:set>
                                      <p:cBhvr>
                                        <p:cTn id="29" dur="1" fill="hold">
                                          <p:stCondLst>
                                            <p:cond delay="0"/>
                                          </p:stCondLst>
                                        </p:cTn>
                                        <p:tgtEl>
                                          <p:spTgt spid="48"/>
                                        </p:tgtEl>
                                        <p:attrNameLst>
                                          <p:attrName>style.visibility</p:attrName>
                                        </p:attrNameLst>
                                      </p:cBhvr>
                                      <p:to>
                                        <p:strVal val="visible"/>
                                      </p:to>
                                    </p:set>
                                    <p:animEffect transition="in" filter="fade">
                                      <p:cBhvr>
                                        <p:cTn id="30" dur="950"/>
                                        <p:tgtEl>
                                          <p:spTgt spid="48"/>
                                        </p:tgtEl>
                                      </p:cBhvr>
                                    </p:animEffect>
                                  </p:childTnLst>
                                </p:cTn>
                              </p:par>
                              <p:par>
                                <p:cTn id="31" presetID="63" presetClass="path" presetSubtype="0" decel="100000" fill="hold" grpId="1" nodeType="withEffect">
                                  <p:stCondLst>
                                    <p:cond delay="2150"/>
                                  </p:stCondLst>
                                  <p:childTnLst>
                                    <p:animMotion origin="layout" path="M -0.01455 -3.60418E-6 L -4.00817E-6 -3.60418E-6 " pathEditMode="relative" rAng="0" ptsTypes="AA">
                                      <p:cBhvr>
                                        <p:cTn id="32" dur="950" fill="hold"/>
                                        <p:tgtEl>
                                          <p:spTgt spid="48"/>
                                        </p:tgtEl>
                                        <p:attrNameLst>
                                          <p:attrName>ppt_x</p:attrName>
                                          <p:attrName>ppt_y</p:attrName>
                                        </p:attrNameLst>
                                      </p:cBhvr>
                                      <p:rCtr x="728" y="0"/>
                                    </p:animMotion>
                                  </p:childTnLst>
                                </p:cTn>
                              </p:par>
                              <p:par>
                                <p:cTn id="33" presetID="6" presetClass="emph" presetSubtype="0" accel="100000" autoRev="1" fill="hold" grpId="2" nodeType="withEffect">
                                  <p:stCondLst>
                                    <p:cond delay="1450"/>
                                  </p:stCondLst>
                                  <p:childTnLst>
                                    <p:animScale>
                                      <p:cBhvr>
                                        <p:cTn id="34" dur="500" fill="hold"/>
                                        <p:tgtEl>
                                          <p:spTgt spid="48"/>
                                        </p:tgtEl>
                                      </p:cBhvr>
                                      <p:by x="92000" y="92000"/>
                                    </p:animScale>
                                  </p:childTnLst>
                                </p:cTn>
                              </p:par>
                              <p:par>
                                <p:cTn id="35" presetID="10" presetClass="entr" presetSubtype="0" fill="hold" grpId="0" nodeType="withEffect">
                                  <p:stCondLst>
                                    <p:cond delay="1900"/>
                                  </p:stCondLst>
                                  <p:childTnLst>
                                    <p:set>
                                      <p:cBhvr>
                                        <p:cTn id="36" dur="1" fill="hold">
                                          <p:stCondLst>
                                            <p:cond delay="0"/>
                                          </p:stCondLst>
                                        </p:cTn>
                                        <p:tgtEl>
                                          <p:spTgt spid="40"/>
                                        </p:tgtEl>
                                        <p:attrNameLst>
                                          <p:attrName>style.visibility</p:attrName>
                                        </p:attrNameLst>
                                      </p:cBhvr>
                                      <p:to>
                                        <p:strVal val="visible"/>
                                      </p:to>
                                    </p:set>
                                    <p:animEffect transition="in" filter="fade">
                                      <p:cBhvr>
                                        <p:cTn id="37" dur="250"/>
                                        <p:tgtEl>
                                          <p:spTgt spid="40"/>
                                        </p:tgtEl>
                                      </p:cBhvr>
                                    </p:animEffect>
                                  </p:childTnLst>
                                </p:cTn>
                              </p:par>
                              <p:par>
                                <p:cTn id="38" presetID="10" presetClass="entr" presetSubtype="0" fill="hold" grpId="0" nodeType="withEffect">
                                  <p:stCondLst>
                                    <p:cond delay="2250"/>
                                  </p:stCondLst>
                                  <p:childTnLst>
                                    <p:set>
                                      <p:cBhvr>
                                        <p:cTn id="39" dur="1" fill="hold">
                                          <p:stCondLst>
                                            <p:cond delay="0"/>
                                          </p:stCondLst>
                                        </p:cTn>
                                        <p:tgtEl>
                                          <p:spTgt spid="49"/>
                                        </p:tgtEl>
                                        <p:attrNameLst>
                                          <p:attrName>style.visibility</p:attrName>
                                        </p:attrNameLst>
                                      </p:cBhvr>
                                      <p:to>
                                        <p:strVal val="visible"/>
                                      </p:to>
                                    </p:set>
                                    <p:animEffect transition="in" filter="fade">
                                      <p:cBhvr>
                                        <p:cTn id="40" dur="950"/>
                                        <p:tgtEl>
                                          <p:spTgt spid="49"/>
                                        </p:tgtEl>
                                      </p:cBhvr>
                                    </p:animEffect>
                                  </p:childTnLst>
                                </p:cTn>
                              </p:par>
                              <p:par>
                                <p:cTn id="41" presetID="63" presetClass="path" presetSubtype="0" decel="100000" fill="hold" grpId="1" nodeType="withEffect">
                                  <p:stCondLst>
                                    <p:cond delay="2250"/>
                                  </p:stCondLst>
                                  <p:childTnLst>
                                    <p:animMotion origin="layout" path="M -0.01455 3.19564E-6 L -4.00817E-6 3.19564E-6 " pathEditMode="relative" rAng="0" ptsTypes="AA">
                                      <p:cBhvr>
                                        <p:cTn id="42" dur="950" fill="hold"/>
                                        <p:tgtEl>
                                          <p:spTgt spid="49"/>
                                        </p:tgtEl>
                                        <p:attrNameLst>
                                          <p:attrName>ppt_x</p:attrName>
                                          <p:attrName>ppt_y</p:attrName>
                                        </p:attrNameLst>
                                      </p:cBhvr>
                                      <p:rCtr x="728" y="0"/>
                                    </p:animMotion>
                                  </p:childTnLst>
                                </p:cTn>
                              </p:par>
                              <p:par>
                                <p:cTn id="43" presetID="6" presetClass="emph" presetSubtype="0" accel="100000" autoRev="1" fill="hold" grpId="2" nodeType="withEffect">
                                  <p:stCondLst>
                                    <p:cond delay="1550"/>
                                  </p:stCondLst>
                                  <p:childTnLst>
                                    <p:animScale>
                                      <p:cBhvr>
                                        <p:cTn id="44" dur="500" fill="hold"/>
                                        <p:tgtEl>
                                          <p:spTgt spid="49"/>
                                        </p:tgtEl>
                                      </p:cBhvr>
                                      <p:by x="92000" y="92000"/>
                                    </p:animScale>
                                  </p:childTnLst>
                                </p:cTn>
                              </p:par>
                              <p:par>
                                <p:cTn id="45" presetID="10" presetClass="entr" presetSubtype="0" fill="hold" grpId="0" nodeType="withEffect">
                                  <p:stCondLst>
                                    <p:cond delay="2000"/>
                                  </p:stCondLst>
                                  <p:childTnLst>
                                    <p:set>
                                      <p:cBhvr>
                                        <p:cTn id="46" dur="1" fill="hold">
                                          <p:stCondLst>
                                            <p:cond delay="0"/>
                                          </p:stCondLst>
                                        </p:cTn>
                                        <p:tgtEl>
                                          <p:spTgt spid="46"/>
                                        </p:tgtEl>
                                        <p:attrNameLst>
                                          <p:attrName>style.visibility</p:attrName>
                                        </p:attrNameLst>
                                      </p:cBhvr>
                                      <p:to>
                                        <p:strVal val="visible"/>
                                      </p:to>
                                    </p:set>
                                    <p:animEffect transition="in" filter="fade">
                                      <p:cBhvr>
                                        <p:cTn id="47" dur="250"/>
                                        <p:tgtEl>
                                          <p:spTgt spid="46"/>
                                        </p:tgtEl>
                                      </p:cBhvr>
                                    </p:animEffect>
                                  </p:childTnLst>
                                </p:cTn>
                              </p:par>
                              <p:par>
                                <p:cTn id="48" presetID="10" presetClass="entr" presetSubtype="0" fill="hold" grpId="0" nodeType="withEffect">
                                  <p:stCondLst>
                                    <p:cond delay="2350"/>
                                  </p:stCondLst>
                                  <p:childTnLst>
                                    <p:set>
                                      <p:cBhvr>
                                        <p:cTn id="49" dur="1" fill="hold">
                                          <p:stCondLst>
                                            <p:cond delay="0"/>
                                          </p:stCondLst>
                                        </p:cTn>
                                        <p:tgtEl>
                                          <p:spTgt spid="50"/>
                                        </p:tgtEl>
                                        <p:attrNameLst>
                                          <p:attrName>style.visibility</p:attrName>
                                        </p:attrNameLst>
                                      </p:cBhvr>
                                      <p:to>
                                        <p:strVal val="visible"/>
                                      </p:to>
                                    </p:set>
                                    <p:animEffect transition="in" filter="fade">
                                      <p:cBhvr>
                                        <p:cTn id="50" dur="950"/>
                                        <p:tgtEl>
                                          <p:spTgt spid="50"/>
                                        </p:tgtEl>
                                      </p:cBhvr>
                                    </p:animEffect>
                                  </p:childTnLst>
                                </p:cTn>
                              </p:par>
                              <p:par>
                                <p:cTn id="51" presetID="63" presetClass="path" presetSubtype="0" decel="100000" fill="hold" grpId="1" nodeType="withEffect">
                                  <p:stCondLst>
                                    <p:cond delay="2350"/>
                                  </p:stCondLst>
                                  <p:childTnLst>
                                    <p:animMotion origin="layout" path="M -0.01455 -3.60418E-6 L -3.29334E-7 -3.60418E-6 " pathEditMode="relative" rAng="0" ptsTypes="AA">
                                      <p:cBhvr>
                                        <p:cTn id="52" dur="950" fill="hold"/>
                                        <p:tgtEl>
                                          <p:spTgt spid="50"/>
                                        </p:tgtEl>
                                        <p:attrNameLst>
                                          <p:attrName>ppt_x</p:attrName>
                                          <p:attrName>ppt_y</p:attrName>
                                        </p:attrNameLst>
                                      </p:cBhvr>
                                      <p:rCtr x="728" y="0"/>
                                    </p:animMotion>
                                  </p:childTnLst>
                                </p:cTn>
                              </p:par>
                              <p:par>
                                <p:cTn id="53" presetID="6" presetClass="emph" presetSubtype="0" accel="100000" autoRev="1" fill="hold" grpId="2" nodeType="withEffect">
                                  <p:stCondLst>
                                    <p:cond delay="1650"/>
                                  </p:stCondLst>
                                  <p:childTnLst>
                                    <p:animScale>
                                      <p:cBhvr>
                                        <p:cTn id="54" dur="500" fill="hold"/>
                                        <p:tgtEl>
                                          <p:spTgt spid="50"/>
                                        </p:tgtEl>
                                      </p:cBhvr>
                                      <p:by x="92000" y="92000"/>
                                    </p:animScale>
                                  </p:childTnLst>
                                </p:cTn>
                              </p:par>
                              <p:par>
                                <p:cTn id="55" presetID="10" presetClass="entr" presetSubtype="0" fill="hold" grpId="0" nodeType="withEffect">
                                  <p:stCondLst>
                                    <p:cond delay="2100"/>
                                  </p:stCondLst>
                                  <p:childTnLst>
                                    <p:set>
                                      <p:cBhvr>
                                        <p:cTn id="56" dur="1" fill="hold">
                                          <p:stCondLst>
                                            <p:cond delay="0"/>
                                          </p:stCondLst>
                                        </p:cTn>
                                        <p:tgtEl>
                                          <p:spTgt spid="45"/>
                                        </p:tgtEl>
                                        <p:attrNameLst>
                                          <p:attrName>style.visibility</p:attrName>
                                        </p:attrNameLst>
                                      </p:cBhvr>
                                      <p:to>
                                        <p:strVal val="visible"/>
                                      </p:to>
                                    </p:set>
                                    <p:animEffect transition="in" filter="fade">
                                      <p:cBhvr>
                                        <p:cTn id="57" dur="250"/>
                                        <p:tgtEl>
                                          <p:spTgt spid="45"/>
                                        </p:tgtEl>
                                      </p:cBhvr>
                                    </p:animEffect>
                                  </p:childTnLst>
                                </p:cTn>
                              </p:par>
                              <p:par>
                                <p:cTn id="58" presetID="10" presetClass="entr" presetSubtype="0" fill="hold" grpId="0" nodeType="withEffect">
                                  <p:stCondLst>
                                    <p:cond delay="2450"/>
                                  </p:stCondLst>
                                  <p:childTnLst>
                                    <p:set>
                                      <p:cBhvr>
                                        <p:cTn id="59" dur="1" fill="hold">
                                          <p:stCondLst>
                                            <p:cond delay="0"/>
                                          </p:stCondLst>
                                        </p:cTn>
                                        <p:tgtEl>
                                          <p:spTgt spid="51"/>
                                        </p:tgtEl>
                                        <p:attrNameLst>
                                          <p:attrName>style.visibility</p:attrName>
                                        </p:attrNameLst>
                                      </p:cBhvr>
                                      <p:to>
                                        <p:strVal val="visible"/>
                                      </p:to>
                                    </p:set>
                                    <p:animEffect transition="in" filter="fade">
                                      <p:cBhvr>
                                        <p:cTn id="60" dur="950"/>
                                        <p:tgtEl>
                                          <p:spTgt spid="51"/>
                                        </p:tgtEl>
                                      </p:cBhvr>
                                    </p:animEffect>
                                  </p:childTnLst>
                                </p:cTn>
                              </p:par>
                              <p:par>
                                <p:cTn id="61" presetID="63" presetClass="path" presetSubtype="0" decel="100000" fill="hold" grpId="1" nodeType="withEffect">
                                  <p:stCondLst>
                                    <p:cond delay="2450"/>
                                  </p:stCondLst>
                                  <p:childTnLst>
                                    <p:animMotion origin="layout" path="M -0.01455 3.19564E-6 L -3.29334E-7 3.19564E-6 " pathEditMode="relative" rAng="0" ptsTypes="AA">
                                      <p:cBhvr>
                                        <p:cTn id="62" dur="950" fill="hold"/>
                                        <p:tgtEl>
                                          <p:spTgt spid="51"/>
                                        </p:tgtEl>
                                        <p:attrNameLst>
                                          <p:attrName>ppt_x</p:attrName>
                                          <p:attrName>ppt_y</p:attrName>
                                        </p:attrNameLst>
                                      </p:cBhvr>
                                      <p:rCtr x="728" y="0"/>
                                    </p:animMotion>
                                  </p:childTnLst>
                                </p:cTn>
                              </p:par>
                              <p:par>
                                <p:cTn id="63" presetID="6" presetClass="emph" presetSubtype="0" accel="100000" autoRev="1" fill="hold" grpId="2" nodeType="withEffect">
                                  <p:stCondLst>
                                    <p:cond delay="1750"/>
                                  </p:stCondLst>
                                  <p:childTnLst>
                                    <p:animScale>
                                      <p:cBhvr>
                                        <p:cTn id="64" dur="500" fill="hold"/>
                                        <p:tgtEl>
                                          <p:spTgt spid="51"/>
                                        </p:tgtEl>
                                      </p:cBhvr>
                                      <p:by x="92000" y="92000"/>
                                    </p:animScale>
                                  </p:childTnLst>
                                </p:cTn>
                              </p:par>
                              <p:par>
                                <p:cTn id="65" presetID="10" presetClass="entr" presetSubtype="0" fill="hold" grpId="0" nodeType="withEffect">
                                  <p:stCondLst>
                                    <p:cond delay="2200"/>
                                  </p:stCondLst>
                                  <p:childTnLst>
                                    <p:set>
                                      <p:cBhvr>
                                        <p:cTn id="66" dur="1" fill="hold">
                                          <p:stCondLst>
                                            <p:cond delay="0"/>
                                          </p:stCondLst>
                                        </p:cTn>
                                        <p:tgtEl>
                                          <p:spTgt spid="43"/>
                                        </p:tgtEl>
                                        <p:attrNameLst>
                                          <p:attrName>style.visibility</p:attrName>
                                        </p:attrNameLst>
                                      </p:cBhvr>
                                      <p:to>
                                        <p:strVal val="visible"/>
                                      </p:to>
                                    </p:set>
                                    <p:animEffect transition="in" filter="fade">
                                      <p:cBhvr>
                                        <p:cTn id="67" dur="250"/>
                                        <p:tgtEl>
                                          <p:spTgt spid="43"/>
                                        </p:tgtEl>
                                      </p:cBhvr>
                                    </p:animEffect>
                                  </p:childTnLst>
                                </p:cTn>
                              </p:par>
                              <p:par>
                                <p:cTn id="68" presetID="10" presetClass="entr" presetSubtype="0" fill="hold" grpId="0" nodeType="withEffect">
                                  <p:stCondLst>
                                    <p:cond delay="2550"/>
                                  </p:stCondLst>
                                  <p:childTnLst>
                                    <p:set>
                                      <p:cBhvr>
                                        <p:cTn id="69" dur="1" fill="hold">
                                          <p:stCondLst>
                                            <p:cond delay="0"/>
                                          </p:stCondLst>
                                        </p:cTn>
                                        <p:tgtEl>
                                          <p:spTgt spid="52"/>
                                        </p:tgtEl>
                                        <p:attrNameLst>
                                          <p:attrName>style.visibility</p:attrName>
                                        </p:attrNameLst>
                                      </p:cBhvr>
                                      <p:to>
                                        <p:strVal val="visible"/>
                                      </p:to>
                                    </p:set>
                                    <p:animEffect transition="in" filter="fade">
                                      <p:cBhvr>
                                        <p:cTn id="70" dur="950"/>
                                        <p:tgtEl>
                                          <p:spTgt spid="52"/>
                                        </p:tgtEl>
                                      </p:cBhvr>
                                    </p:animEffect>
                                  </p:childTnLst>
                                </p:cTn>
                              </p:par>
                              <p:par>
                                <p:cTn id="71" presetID="63" presetClass="path" presetSubtype="0" decel="100000" fill="hold" grpId="1" nodeType="withEffect">
                                  <p:stCondLst>
                                    <p:cond delay="2550"/>
                                  </p:stCondLst>
                                  <p:childTnLst>
                                    <p:animMotion origin="layout" path="M -0.01455 -3.60418E-6 L -3.73245E-6 -3.60418E-6 " pathEditMode="relative" rAng="0" ptsTypes="AA">
                                      <p:cBhvr>
                                        <p:cTn id="72" dur="950" fill="hold"/>
                                        <p:tgtEl>
                                          <p:spTgt spid="52"/>
                                        </p:tgtEl>
                                        <p:attrNameLst>
                                          <p:attrName>ppt_x</p:attrName>
                                          <p:attrName>ppt_y</p:attrName>
                                        </p:attrNameLst>
                                      </p:cBhvr>
                                      <p:rCtr x="728" y="0"/>
                                    </p:animMotion>
                                  </p:childTnLst>
                                </p:cTn>
                              </p:par>
                              <p:par>
                                <p:cTn id="73" presetID="6" presetClass="emph" presetSubtype="0" accel="100000" autoRev="1" fill="hold" grpId="2" nodeType="withEffect">
                                  <p:stCondLst>
                                    <p:cond delay="1850"/>
                                  </p:stCondLst>
                                  <p:childTnLst>
                                    <p:animScale>
                                      <p:cBhvr>
                                        <p:cTn id="74" dur="500" fill="hold"/>
                                        <p:tgtEl>
                                          <p:spTgt spid="52"/>
                                        </p:tgtEl>
                                      </p:cBhvr>
                                      <p:by x="92000" y="92000"/>
                                    </p:animScale>
                                  </p:childTnLst>
                                </p:cTn>
                              </p:par>
                              <p:par>
                                <p:cTn id="75" presetID="10" presetClass="entr" presetSubtype="0" fill="hold" grpId="0" nodeType="withEffect">
                                  <p:stCondLst>
                                    <p:cond delay="2300"/>
                                  </p:stCondLst>
                                  <p:childTnLst>
                                    <p:set>
                                      <p:cBhvr>
                                        <p:cTn id="76" dur="1" fill="hold">
                                          <p:stCondLst>
                                            <p:cond delay="0"/>
                                          </p:stCondLst>
                                        </p:cTn>
                                        <p:tgtEl>
                                          <p:spTgt spid="47"/>
                                        </p:tgtEl>
                                        <p:attrNameLst>
                                          <p:attrName>style.visibility</p:attrName>
                                        </p:attrNameLst>
                                      </p:cBhvr>
                                      <p:to>
                                        <p:strVal val="visible"/>
                                      </p:to>
                                    </p:set>
                                    <p:animEffect transition="in" filter="fade">
                                      <p:cBhvr>
                                        <p:cTn id="77" dur="250"/>
                                        <p:tgtEl>
                                          <p:spTgt spid="47"/>
                                        </p:tgtEl>
                                      </p:cBhvr>
                                    </p:animEffect>
                                  </p:childTnLst>
                                </p:cTn>
                              </p:par>
                              <p:par>
                                <p:cTn id="78" presetID="10" presetClass="entr" presetSubtype="0" fill="hold" grpId="0" nodeType="withEffect">
                                  <p:stCondLst>
                                    <p:cond delay="2650"/>
                                  </p:stCondLst>
                                  <p:childTnLst>
                                    <p:set>
                                      <p:cBhvr>
                                        <p:cTn id="79" dur="1" fill="hold">
                                          <p:stCondLst>
                                            <p:cond delay="0"/>
                                          </p:stCondLst>
                                        </p:cTn>
                                        <p:tgtEl>
                                          <p:spTgt spid="53"/>
                                        </p:tgtEl>
                                        <p:attrNameLst>
                                          <p:attrName>style.visibility</p:attrName>
                                        </p:attrNameLst>
                                      </p:cBhvr>
                                      <p:to>
                                        <p:strVal val="visible"/>
                                      </p:to>
                                    </p:set>
                                    <p:animEffect transition="in" filter="fade">
                                      <p:cBhvr>
                                        <p:cTn id="80" dur="950"/>
                                        <p:tgtEl>
                                          <p:spTgt spid="53"/>
                                        </p:tgtEl>
                                      </p:cBhvr>
                                    </p:animEffect>
                                  </p:childTnLst>
                                </p:cTn>
                              </p:par>
                              <p:par>
                                <p:cTn id="81" presetID="63" presetClass="path" presetSubtype="0" decel="100000" fill="hold" grpId="1" nodeType="withEffect">
                                  <p:stCondLst>
                                    <p:cond delay="2650"/>
                                  </p:stCondLst>
                                  <p:childTnLst>
                                    <p:animMotion origin="layout" path="M -0.01455 3.19564E-6 L -3.73245E-6 3.19564E-6 " pathEditMode="relative" rAng="0" ptsTypes="AA">
                                      <p:cBhvr>
                                        <p:cTn id="82" dur="950" fill="hold"/>
                                        <p:tgtEl>
                                          <p:spTgt spid="53"/>
                                        </p:tgtEl>
                                        <p:attrNameLst>
                                          <p:attrName>ppt_x</p:attrName>
                                          <p:attrName>ppt_y</p:attrName>
                                        </p:attrNameLst>
                                      </p:cBhvr>
                                      <p:rCtr x="728" y="0"/>
                                    </p:animMotion>
                                  </p:childTnLst>
                                </p:cTn>
                              </p:par>
                              <p:par>
                                <p:cTn id="83" presetID="6" presetClass="emph" presetSubtype="0" accel="100000" autoRev="1" fill="hold" grpId="2" nodeType="withEffect">
                                  <p:stCondLst>
                                    <p:cond delay="1950"/>
                                  </p:stCondLst>
                                  <p:childTnLst>
                                    <p:animScale>
                                      <p:cBhvr>
                                        <p:cTn id="84" dur="500" fill="hold"/>
                                        <p:tgtEl>
                                          <p:spTgt spid="53"/>
                                        </p:tgtEl>
                                      </p:cBhvr>
                                      <p:by x="92000" y="92000"/>
                                    </p:animScale>
                                  </p:childTnLst>
                                </p:cTn>
                              </p:par>
                              <p:par>
                                <p:cTn id="85" presetID="10" presetClass="entr" presetSubtype="0" fill="hold" grpId="0" nodeType="withEffect">
                                  <p:stCondLst>
                                    <p:cond delay="2400"/>
                                  </p:stCondLst>
                                  <p:childTnLst>
                                    <p:set>
                                      <p:cBhvr>
                                        <p:cTn id="86" dur="1" fill="hold">
                                          <p:stCondLst>
                                            <p:cond delay="0"/>
                                          </p:stCondLst>
                                        </p:cTn>
                                        <p:tgtEl>
                                          <p:spTgt spid="44"/>
                                        </p:tgtEl>
                                        <p:attrNameLst>
                                          <p:attrName>style.visibility</p:attrName>
                                        </p:attrNameLst>
                                      </p:cBhvr>
                                      <p:to>
                                        <p:strVal val="visible"/>
                                      </p:to>
                                    </p:set>
                                    <p:animEffect transition="in" filter="fade">
                                      <p:cBhvr>
                                        <p:cTn id="87" dur="250"/>
                                        <p:tgtEl>
                                          <p:spTgt spid="44"/>
                                        </p:tgtEl>
                                      </p:cBhvr>
                                    </p:animEffect>
                                  </p:childTnLst>
                                </p:cTn>
                              </p:par>
                              <p:par>
                                <p:cTn id="88" presetID="10" presetClass="entr" presetSubtype="0" fill="hold" grpId="0" nodeType="withEffect">
                                  <p:stCondLst>
                                    <p:cond delay="2750"/>
                                  </p:stCondLst>
                                  <p:childTnLst>
                                    <p:set>
                                      <p:cBhvr>
                                        <p:cTn id="89" dur="1" fill="hold">
                                          <p:stCondLst>
                                            <p:cond delay="0"/>
                                          </p:stCondLst>
                                        </p:cTn>
                                        <p:tgtEl>
                                          <p:spTgt spid="54"/>
                                        </p:tgtEl>
                                        <p:attrNameLst>
                                          <p:attrName>style.visibility</p:attrName>
                                        </p:attrNameLst>
                                      </p:cBhvr>
                                      <p:to>
                                        <p:strVal val="visible"/>
                                      </p:to>
                                    </p:set>
                                    <p:animEffect transition="in" filter="fade">
                                      <p:cBhvr>
                                        <p:cTn id="90" dur="950"/>
                                        <p:tgtEl>
                                          <p:spTgt spid="54"/>
                                        </p:tgtEl>
                                      </p:cBhvr>
                                    </p:animEffect>
                                  </p:childTnLst>
                                </p:cTn>
                              </p:par>
                              <p:par>
                                <p:cTn id="91" presetID="63" presetClass="path" presetSubtype="0" decel="100000" fill="hold" grpId="1" nodeType="withEffect">
                                  <p:stCondLst>
                                    <p:cond delay="2750"/>
                                  </p:stCondLst>
                                  <p:childTnLst>
                                    <p:animMotion origin="layout" path="M -0.01455 -3.60418E-6 L -4.75619E-6 -3.60418E-6 " pathEditMode="relative" rAng="0" ptsTypes="AA">
                                      <p:cBhvr>
                                        <p:cTn id="92" dur="950" fill="hold"/>
                                        <p:tgtEl>
                                          <p:spTgt spid="54"/>
                                        </p:tgtEl>
                                        <p:attrNameLst>
                                          <p:attrName>ppt_x</p:attrName>
                                          <p:attrName>ppt_y</p:attrName>
                                        </p:attrNameLst>
                                      </p:cBhvr>
                                      <p:rCtr x="728" y="0"/>
                                    </p:animMotion>
                                  </p:childTnLst>
                                </p:cTn>
                              </p:par>
                              <p:par>
                                <p:cTn id="93" presetID="6" presetClass="emph" presetSubtype="0" accel="100000" autoRev="1" fill="hold" grpId="2" nodeType="withEffect">
                                  <p:stCondLst>
                                    <p:cond delay="2050"/>
                                  </p:stCondLst>
                                  <p:childTnLst>
                                    <p:animScale>
                                      <p:cBhvr>
                                        <p:cTn id="94" dur="450" fill="hold"/>
                                        <p:tgtEl>
                                          <p:spTgt spid="54"/>
                                        </p:tgtEl>
                                      </p:cBhvr>
                                      <p:by x="92000" y="92000"/>
                                    </p:animScale>
                                  </p:childTnLst>
                                </p:cTn>
                              </p:par>
                              <p:par>
                                <p:cTn id="95" presetID="10" presetClass="entr" presetSubtype="0" fill="hold" grpId="0" nodeType="withEffect">
                                  <p:stCondLst>
                                    <p:cond delay="2500"/>
                                  </p:stCondLst>
                                  <p:childTnLst>
                                    <p:set>
                                      <p:cBhvr>
                                        <p:cTn id="96" dur="1" fill="hold">
                                          <p:stCondLst>
                                            <p:cond delay="0"/>
                                          </p:stCondLst>
                                        </p:cTn>
                                        <p:tgtEl>
                                          <p:spTgt spid="41"/>
                                        </p:tgtEl>
                                        <p:attrNameLst>
                                          <p:attrName>style.visibility</p:attrName>
                                        </p:attrNameLst>
                                      </p:cBhvr>
                                      <p:to>
                                        <p:strVal val="visible"/>
                                      </p:to>
                                    </p:set>
                                    <p:animEffect transition="in" filter="fade">
                                      <p:cBhvr>
                                        <p:cTn id="97" dur="250"/>
                                        <p:tgtEl>
                                          <p:spTgt spid="41"/>
                                        </p:tgtEl>
                                      </p:cBhvr>
                                    </p:animEffect>
                                  </p:childTnLst>
                                </p:cTn>
                              </p:par>
                              <p:par>
                                <p:cTn id="98" presetID="10" presetClass="entr" presetSubtype="0" fill="hold" grpId="0" nodeType="withEffect">
                                  <p:stCondLst>
                                    <p:cond delay="2850"/>
                                  </p:stCondLst>
                                  <p:childTnLst>
                                    <p:set>
                                      <p:cBhvr>
                                        <p:cTn id="99" dur="1" fill="hold">
                                          <p:stCondLst>
                                            <p:cond delay="0"/>
                                          </p:stCondLst>
                                        </p:cTn>
                                        <p:tgtEl>
                                          <p:spTgt spid="55"/>
                                        </p:tgtEl>
                                        <p:attrNameLst>
                                          <p:attrName>style.visibility</p:attrName>
                                        </p:attrNameLst>
                                      </p:cBhvr>
                                      <p:to>
                                        <p:strVal val="visible"/>
                                      </p:to>
                                    </p:set>
                                    <p:animEffect transition="in" filter="fade">
                                      <p:cBhvr>
                                        <p:cTn id="100" dur="950"/>
                                        <p:tgtEl>
                                          <p:spTgt spid="55"/>
                                        </p:tgtEl>
                                      </p:cBhvr>
                                    </p:animEffect>
                                  </p:childTnLst>
                                </p:cTn>
                              </p:par>
                              <p:par>
                                <p:cTn id="101" presetID="63" presetClass="path" presetSubtype="0" decel="100000" fill="hold" grpId="1" nodeType="withEffect">
                                  <p:stCondLst>
                                    <p:cond delay="2850"/>
                                  </p:stCondLst>
                                  <p:childTnLst>
                                    <p:animMotion origin="layout" path="M -0.01455 3.19564E-6 L -4.75619E-6 3.19564E-6 " pathEditMode="relative" rAng="0" ptsTypes="AA">
                                      <p:cBhvr>
                                        <p:cTn id="102" dur="950" fill="hold"/>
                                        <p:tgtEl>
                                          <p:spTgt spid="55"/>
                                        </p:tgtEl>
                                        <p:attrNameLst>
                                          <p:attrName>ppt_x</p:attrName>
                                          <p:attrName>ppt_y</p:attrName>
                                        </p:attrNameLst>
                                      </p:cBhvr>
                                      <p:rCtr x="728" y="0"/>
                                    </p:animMotion>
                                  </p:childTnLst>
                                </p:cTn>
                              </p:par>
                              <p:par>
                                <p:cTn id="103" presetID="6" presetClass="emph" presetSubtype="0" accel="100000" autoRev="1" fill="hold" grpId="2" nodeType="withEffect">
                                  <p:stCondLst>
                                    <p:cond delay="2150"/>
                                  </p:stCondLst>
                                  <p:childTnLst>
                                    <p:animScale>
                                      <p:cBhvr>
                                        <p:cTn id="104" dur="500" fill="hold"/>
                                        <p:tgtEl>
                                          <p:spTgt spid="55"/>
                                        </p:tgtEl>
                                      </p:cBhvr>
                                      <p:by x="92000" y="92000"/>
                                    </p:animScale>
                                  </p:childTnLst>
                                </p:cTn>
                              </p:par>
                              <p:par>
                                <p:cTn id="105" presetID="1" presetClass="entr" presetSubtype="0" fill="hold" grpId="0" nodeType="withEffect">
                                  <p:stCondLst>
                                    <p:cond delay="2750"/>
                                  </p:stCondLst>
                                  <p:childTnLst>
                                    <p:set>
                                      <p:cBhvr>
                                        <p:cTn id="106" dur="1" fill="hold">
                                          <p:stCondLst>
                                            <p:cond delay="0"/>
                                          </p:stCondLst>
                                        </p:cTn>
                                        <p:tgtEl>
                                          <p:spTgt spid="39"/>
                                        </p:tgtEl>
                                        <p:attrNameLst>
                                          <p:attrName>style.visibility</p:attrName>
                                        </p:attrNameLst>
                                      </p:cBhvr>
                                      <p:to>
                                        <p:strVal val="visible"/>
                                      </p:to>
                                    </p:set>
                                  </p:childTnLst>
                                </p:cTn>
                              </p:par>
                              <p:par>
                                <p:cTn id="107" presetID="10" presetClass="entr" presetSubtype="0" fill="hold" grpId="0" nodeType="withEffect">
                                  <p:stCondLst>
                                    <p:cond delay="2050"/>
                                  </p:stCondLst>
                                  <p:childTnLst>
                                    <p:set>
                                      <p:cBhvr>
                                        <p:cTn id="108" dur="1" fill="hold">
                                          <p:stCondLst>
                                            <p:cond delay="0"/>
                                          </p:stCondLst>
                                        </p:cTn>
                                        <p:tgtEl>
                                          <p:spTgt spid="56"/>
                                        </p:tgtEl>
                                        <p:attrNameLst>
                                          <p:attrName>style.visibility</p:attrName>
                                        </p:attrNameLst>
                                      </p:cBhvr>
                                      <p:to>
                                        <p:strVal val="visible"/>
                                      </p:to>
                                    </p:set>
                                    <p:animEffect transition="in" filter="fade">
                                      <p:cBhvr>
                                        <p:cTn id="109" dur="950"/>
                                        <p:tgtEl>
                                          <p:spTgt spid="56"/>
                                        </p:tgtEl>
                                      </p:cBhvr>
                                    </p:animEffect>
                                  </p:childTnLst>
                                </p:cTn>
                              </p:par>
                              <p:par>
                                <p:cTn id="110" presetID="63" presetClass="path" presetSubtype="0" decel="100000" fill="hold" grpId="1" nodeType="withEffect">
                                  <p:stCondLst>
                                    <p:cond delay="2050"/>
                                  </p:stCondLst>
                                  <p:childTnLst>
                                    <p:animMotion origin="layout" path="M -0.01455 2.62823E-6 L -3.70437E-6 2.62823E-6 " pathEditMode="relative" rAng="0" ptsTypes="AA">
                                      <p:cBhvr>
                                        <p:cTn id="111" dur="950" fill="hold"/>
                                        <p:tgtEl>
                                          <p:spTgt spid="56"/>
                                        </p:tgtEl>
                                        <p:attrNameLst>
                                          <p:attrName>ppt_x</p:attrName>
                                          <p:attrName>ppt_y</p:attrName>
                                        </p:attrNameLst>
                                      </p:cBhvr>
                                      <p:rCtr x="728" y="0"/>
                                    </p:animMotion>
                                  </p:childTnLst>
                                </p:cTn>
                              </p:par>
                              <p:par>
                                <p:cTn id="112" presetID="6" presetClass="emph" presetSubtype="0" accel="100000" autoRev="1" fill="hold" grpId="2" nodeType="withEffect">
                                  <p:stCondLst>
                                    <p:cond delay="1350"/>
                                  </p:stCondLst>
                                  <p:childTnLst>
                                    <p:animScale>
                                      <p:cBhvr>
                                        <p:cTn id="113" dur="500" fill="hold"/>
                                        <p:tgtEl>
                                          <p:spTgt spid="56"/>
                                        </p:tgtEl>
                                      </p:cBhvr>
                                      <p:by x="92000" y="92000"/>
                                    </p:animScale>
                                  </p:childTnLst>
                                </p:cTn>
                              </p:par>
                              <p:par>
                                <p:cTn id="114" presetID="10" presetClass="entr" presetSubtype="0" fill="hold" grpId="0" nodeType="withEffect">
                                  <p:stCondLst>
                                    <p:cond delay="2150"/>
                                  </p:stCondLst>
                                  <p:childTnLst>
                                    <p:set>
                                      <p:cBhvr>
                                        <p:cTn id="115" dur="1" fill="hold">
                                          <p:stCondLst>
                                            <p:cond delay="0"/>
                                          </p:stCondLst>
                                        </p:cTn>
                                        <p:tgtEl>
                                          <p:spTgt spid="57"/>
                                        </p:tgtEl>
                                        <p:attrNameLst>
                                          <p:attrName>style.visibility</p:attrName>
                                        </p:attrNameLst>
                                      </p:cBhvr>
                                      <p:to>
                                        <p:strVal val="visible"/>
                                      </p:to>
                                    </p:set>
                                    <p:animEffect transition="in" filter="fade">
                                      <p:cBhvr>
                                        <p:cTn id="116" dur="950"/>
                                        <p:tgtEl>
                                          <p:spTgt spid="57"/>
                                        </p:tgtEl>
                                      </p:cBhvr>
                                    </p:animEffect>
                                  </p:childTnLst>
                                </p:cTn>
                              </p:par>
                              <p:par>
                                <p:cTn id="117" presetID="63" presetClass="path" presetSubtype="0" decel="100000" fill="hold" grpId="1" nodeType="withEffect">
                                  <p:stCondLst>
                                    <p:cond delay="2150"/>
                                  </p:stCondLst>
                                  <p:childTnLst>
                                    <p:animMotion origin="layout" path="M -0.01455 -3.0867E-6 L -3.70437E-6 -3.0867E-6 " pathEditMode="relative" rAng="0" ptsTypes="AA">
                                      <p:cBhvr>
                                        <p:cTn id="118" dur="950" fill="hold"/>
                                        <p:tgtEl>
                                          <p:spTgt spid="57"/>
                                        </p:tgtEl>
                                        <p:attrNameLst>
                                          <p:attrName>ppt_x</p:attrName>
                                          <p:attrName>ppt_y</p:attrName>
                                        </p:attrNameLst>
                                      </p:cBhvr>
                                      <p:rCtr x="728" y="0"/>
                                    </p:animMotion>
                                  </p:childTnLst>
                                </p:cTn>
                              </p:par>
                              <p:par>
                                <p:cTn id="119" presetID="6" presetClass="emph" presetSubtype="0" accel="100000" autoRev="1" fill="hold" grpId="2" nodeType="withEffect">
                                  <p:stCondLst>
                                    <p:cond delay="1450"/>
                                  </p:stCondLst>
                                  <p:childTnLst>
                                    <p:animScale>
                                      <p:cBhvr>
                                        <p:cTn id="120" dur="500" fill="hold"/>
                                        <p:tgtEl>
                                          <p:spTgt spid="57"/>
                                        </p:tgtEl>
                                      </p:cBhvr>
                                      <p:by x="92000" y="92000"/>
                                    </p:animScale>
                                  </p:childTnLst>
                                </p:cTn>
                              </p:par>
                              <p:par>
                                <p:cTn id="121" presetID="10" presetClass="entr" presetSubtype="0" fill="hold" grpId="0" nodeType="withEffect">
                                  <p:stCondLst>
                                    <p:cond delay="2250"/>
                                  </p:stCondLst>
                                  <p:childTnLst>
                                    <p:set>
                                      <p:cBhvr>
                                        <p:cTn id="122" dur="1" fill="hold">
                                          <p:stCondLst>
                                            <p:cond delay="0"/>
                                          </p:stCondLst>
                                        </p:cTn>
                                        <p:tgtEl>
                                          <p:spTgt spid="58"/>
                                        </p:tgtEl>
                                        <p:attrNameLst>
                                          <p:attrName>style.visibility</p:attrName>
                                        </p:attrNameLst>
                                      </p:cBhvr>
                                      <p:to>
                                        <p:strVal val="visible"/>
                                      </p:to>
                                    </p:set>
                                    <p:animEffect transition="in" filter="fade">
                                      <p:cBhvr>
                                        <p:cTn id="123" dur="950"/>
                                        <p:tgtEl>
                                          <p:spTgt spid="58"/>
                                        </p:tgtEl>
                                      </p:cBhvr>
                                    </p:animEffect>
                                  </p:childTnLst>
                                </p:cTn>
                              </p:par>
                              <p:par>
                                <p:cTn id="124" presetID="63" presetClass="path" presetSubtype="0" decel="100000" fill="hold" grpId="1" nodeType="withEffect">
                                  <p:stCondLst>
                                    <p:cond delay="2250"/>
                                  </p:stCondLst>
                                  <p:childTnLst>
                                    <p:animMotion origin="layout" path="M -0.01455 2.62823E-6 L -2.97166E-6 2.62823E-6 " pathEditMode="relative" rAng="0" ptsTypes="AA">
                                      <p:cBhvr>
                                        <p:cTn id="125" dur="950" fill="hold"/>
                                        <p:tgtEl>
                                          <p:spTgt spid="58"/>
                                        </p:tgtEl>
                                        <p:attrNameLst>
                                          <p:attrName>ppt_x</p:attrName>
                                          <p:attrName>ppt_y</p:attrName>
                                        </p:attrNameLst>
                                      </p:cBhvr>
                                      <p:rCtr x="728" y="0"/>
                                    </p:animMotion>
                                  </p:childTnLst>
                                </p:cTn>
                              </p:par>
                              <p:par>
                                <p:cTn id="126" presetID="6" presetClass="emph" presetSubtype="0" accel="100000" autoRev="1" fill="hold" grpId="2" nodeType="withEffect">
                                  <p:stCondLst>
                                    <p:cond delay="1550"/>
                                  </p:stCondLst>
                                  <p:childTnLst>
                                    <p:animScale>
                                      <p:cBhvr>
                                        <p:cTn id="127" dur="500" fill="hold"/>
                                        <p:tgtEl>
                                          <p:spTgt spid="58"/>
                                        </p:tgtEl>
                                      </p:cBhvr>
                                      <p:by x="92000" y="92000"/>
                                    </p:animScale>
                                  </p:childTnLst>
                                </p:cTn>
                              </p:par>
                              <p:par>
                                <p:cTn id="128" presetID="10" presetClass="entr" presetSubtype="0" fill="hold" grpId="0" nodeType="withEffect">
                                  <p:stCondLst>
                                    <p:cond delay="2350"/>
                                  </p:stCondLst>
                                  <p:childTnLst>
                                    <p:set>
                                      <p:cBhvr>
                                        <p:cTn id="129" dur="1" fill="hold">
                                          <p:stCondLst>
                                            <p:cond delay="0"/>
                                          </p:stCondLst>
                                        </p:cTn>
                                        <p:tgtEl>
                                          <p:spTgt spid="59"/>
                                        </p:tgtEl>
                                        <p:attrNameLst>
                                          <p:attrName>style.visibility</p:attrName>
                                        </p:attrNameLst>
                                      </p:cBhvr>
                                      <p:to>
                                        <p:strVal val="visible"/>
                                      </p:to>
                                    </p:set>
                                    <p:animEffect transition="in" filter="fade">
                                      <p:cBhvr>
                                        <p:cTn id="130" dur="950"/>
                                        <p:tgtEl>
                                          <p:spTgt spid="59"/>
                                        </p:tgtEl>
                                      </p:cBhvr>
                                    </p:animEffect>
                                  </p:childTnLst>
                                </p:cTn>
                              </p:par>
                              <p:par>
                                <p:cTn id="131" presetID="63" presetClass="path" presetSubtype="0" decel="100000" fill="hold" grpId="1" nodeType="withEffect">
                                  <p:stCondLst>
                                    <p:cond delay="2350"/>
                                  </p:stCondLst>
                                  <p:childTnLst>
                                    <p:animMotion origin="layout" path="M -0.01455 -3.0867E-6 L -2.97166E-6 -3.0867E-6 " pathEditMode="relative" rAng="0" ptsTypes="AA">
                                      <p:cBhvr>
                                        <p:cTn id="132" dur="950" fill="hold"/>
                                        <p:tgtEl>
                                          <p:spTgt spid="59"/>
                                        </p:tgtEl>
                                        <p:attrNameLst>
                                          <p:attrName>ppt_x</p:attrName>
                                          <p:attrName>ppt_y</p:attrName>
                                        </p:attrNameLst>
                                      </p:cBhvr>
                                      <p:rCtr x="728" y="0"/>
                                    </p:animMotion>
                                  </p:childTnLst>
                                </p:cTn>
                              </p:par>
                              <p:par>
                                <p:cTn id="133" presetID="6" presetClass="emph" presetSubtype="0" accel="100000" autoRev="1" fill="hold" grpId="2" nodeType="withEffect">
                                  <p:stCondLst>
                                    <p:cond delay="1650"/>
                                  </p:stCondLst>
                                  <p:childTnLst>
                                    <p:animScale>
                                      <p:cBhvr>
                                        <p:cTn id="134" dur="500" fill="hold"/>
                                        <p:tgtEl>
                                          <p:spTgt spid="59"/>
                                        </p:tgtEl>
                                      </p:cBhvr>
                                      <p:by x="92000" y="92000"/>
                                    </p:animScale>
                                  </p:childTnLst>
                                </p:cTn>
                              </p:par>
                              <p:par>
                                <p:cTn id="135" presetID="10" presetClass="entr" presetSubtype="0" fill="hold" grpId="0" nodeType="withEffect">
                                  <p:stCondLst>
                                    <p:cond delay="2450"/>
                                  </p:stCondLst>
                                  <p:childTnLst>
                                    <p:set>
                                      <p:cBhvr>
                                        <p:cTn id="136" dur="1" fill="hold">
                                          <p:stCondLst>
                                            <p:cond delay="0"/>
                                          </p:stCondLst>
                                        </p:cTn>
                                        <p:tgtEl>
                                          <p:spTgt spid="60"/>
                                        </p:tgtEl>
                                        <p:attrNameLst>
                                          <p:attrName>style.visibility</p:attrName>
                                        </p:attrNameLst>
                                      </p:cBhvr>
                                      <p:to>
                                        <p:strVal val="visible"/>
                                      </p:to>
                                    </p:set>
                                    <p:animEffect transition="in" filter="fade">
                                      <p:cBhvr>
                                        <p:cTn id="137" dur="950"/>
                                        <p:tgtEl>
                                          <p:spTgt spid="60"/>
                                        </p:tgtEl>
                                      </p:cBhvr>
                                    </p:animEffect>
                                  </p:childTnLst>
                                </p:cTn>
                              </p:par>
                              <p:par>
                                <p:cTn id="138" presetID="63" presetClass="path" presetSubtype="0" decel="100000" fill="hold" grpId="1" nodeType="withEffect">
                                  <p:stCondLst>
                                    <p:cond delay="2450"/>
                                  </p:stCondLst>
                                  <p:childTnLst>
                                    <p:animMotion origin="layout" path="M -0.01456 2.62823E-6 L 4.81491E-6 2.62823E-6 " pathEditMode="relative" rAng="0" ptsTypes="AA">
                                      <p:cBhvr>
                                        <p:cTn id="139" dur="950" fill="hold"/>
                                        <p:tgtEl>
                                          <p:spTgt spid="60"/>
                                        </p:tgtEl>
                                        <p:attrNameLst>
                                          <p:attrName>ppt_x</p:attrName>
                                          <p:attrName>ppt_y</p:attrName>
                                        </p:attrNameLst>
                                      </p:cBhvr>
                                      <p:rCtr x="728" y="0"/>
                                    </p:animMotion>
                                  </p:childTnLst>
                                </p:cTn>
                              </p:par>
                              <p:par>
                                <p:cTn id="140" presetID="6" presetClass="emph" presetSubtype="0" accel="100000" autoRev="1" fill="hold" grpId="2" nodeType="withEffect">
                                  <p:stCondLst>
                                    <p:cond delay="1750"/>
                                  </p:stCondLst>
                                  <p:childTnLst>
                                    <p:animScale>
                                      <p:cBhvr>
                                        <p:cTn id="141" dur="500" fill="hold"/>
                                        <p:tgtEl>
                                          <p:spTgt spid="60"/>
                                        </p:tgtEl>
                                      </p:cBhvr>
                                      <p:by x="92000" y="92000"/>
                                    </p:animScale>
                                  </p:childTnLst>
                                </p:cTn>
                              </p:par>
                              <p:par>
                                <p:cTn id="142" presetID="10" presetClass="entr" presetSubtype="0" fill="hold" grpId="0" nodeType="withEffect">
                                  <p:stCondLst>
                                    <p:cond delay="2550"/>
                                  </p:stCondLst>
                                  <p:childTnLst>
                                    <p:set>
                                      <p:cBhvr>
                                        <p:cTn id="143" dur="1" fill="hold">
                                          <p:stCondLst>
                                            <p:cond delay="0"/>
                                          </p:stCondLst>
                                        </p:cTn>
                                        <p:tgtEl>
                                          <p:spTgt spid="61"/>
                                        </p:tgtEl>
                                        <p:attrNameLst>
                                          <p:attrName>style.visibility</p:attrName>
                                        </p:attrNameLst>
                                      </p:cBhvr>
                                      <p:to>
                                        <p:strVal val="visible"/>
                                      </p:to>
                                    </p:set>
                                    <p:animEffect transition="in" filter="fade">
                                      <p:cBhvr>
                                        <p:cTn id="144" dur="950"/>
                                        <p:tgtEl>
                                          <p:spTgt spid="61"/>
                                        </p:tgtEl>
                                      </p:cBhvr>
                                    </p:animEffect>
                                  </p:childTnLst>
                                </p:cTn>
                              </p:par>
                              <p:par>
                                <p:cTn id="145" presetID="63" presetClass="path" presetSubtype="0" decel="100000" fill="hold" grpId="1" nodeType="withEffect">
                                  <p:stCondLst>
                                    <p:cond delay="2550"/>
                                  </p:stCondLst>
                                  <p:childTnLst>
                                    <p:animMotion origin="layout" path="M -0.01456 -3.0867E-6 L 4.81491E-6 -3.0867E-6 " pathEditMode="relative" rAng="0" ptsTypes="AA">
                                      <p:cBhvr>
                                        <p:cTn id="146" dur="950" fill="hold"/>
                                        <p:tgtEl>
                                          <p:spTgt spid="61"/>
                                        </p:tgtEl>
                                        <p:attrNameLst>
                                          <p:attrName>ppt_x</p:attrName>
                                          <p:attrName>ppt_y</p:attrName>
                                        </p:attrNameLst>
                                      </p:cBhvr>
                                      <p:rCtr x="728" y="0"/>
                                    </p:animMotion>
                                  </p:childTnLst>
                                </p:cTn>
                              </p:par>
                              <p:par>
                                <p:cTn id="147" presetID="6" presetClass="emph" presetSubtype="0" accel="100000" autoRev="1" fill="hold" grpId="2" nodeType="withEffect">
                                  <p:stCondLst>
                                    <p:cond delay="1850"/>
                                  </p:stCondLst>
                                  <p:childTnLst>
                                    <p:animScale>
                                      <p:cBhvr>
                                        <p:cTn id="148" dur="500" fill="hold"/>
                                        <p:tgtEl>
                                          <p:spTgt spid="61"/>
                                        </p:tgtEl>
                                      </p:cBhvr>
                                      <p:by x="92000" y="92000"/>
                                    </p:animScale>
                                  </p:childTnLst>
                                </p:cTn>
                              </p:par>
                              <p:par>
                                <p:cTn id="149" presetID="10" presetClass="entr" presetSubtype="0" fill="hold" grpId="0" nodeType="withEffect">
                                  <p:stCondLst>
                                    <p:cond delay="2650"/>
                                  </p:stCondLst>
                                  <p:childTnLst>
                                    <p:set>
                                      <p:cBhvr>
                                        <p:cTn id="150" dur="1" fill="hold">
                                          <p:stCondLst>
                                            <p:cond delay="0"/>
                                          </p:stCondLst>
                                        </p:cTn>
                                        <p:tgtEl>
                                          <p:spTgt spid="62"/>
                                        </p:tgtEl>
                                        <p:attrNameLst>
                                          <p:attrName>style.visibility</p:attrName>
                                        </p:attrNameLst>
                                      </p:cBhvr>
                                      <p:to>
                                        <p:strVal val="visible"/>
                                      </p:to>
                                    </p:set>
                                    <p:animEffect transition="in" filter="fade">
                                      <p:cBhvr>
                                        <p:cTn id="151" dur="950"/>
                                        <p:tgtEl>
                                          <p:spTgt spid="62"/>
                                        </p:tgtEl>
                                      </p:cBhvr>
                                    </p:animEffect>
                                  </p:childTnLst>
                                </p:cTn>
                              </p:par>
                              <p:par>
                                <p:cTn id="152" presetID="63" presetClass="path" presetSubtype="0" decel="100000" fill="hold" grpId="1" nodeType="withEffect">
                                  <p:stCondLst>
                                    <p:cond delay="2650"/>
                                  </p:stCondLst>
                                  <p:childTnLst>
                                    <p:animMotion origin="layout" path="M -0.01455 2.62823E-6 L 2.50191E-7 2.62823E-6 " pathEditMode="relative" rAng="0" ptsTypes="AA">
                                      <p:cBhvr>
                                        <p:cTn id="153" dur="950" fill="hold"/>
                                        <p:tgtEl>
                                          <p:spTgt spid="62"/>
                                        </p:tgtEl>
                                        <p:attrNameLst>
                                          <p:attrName>ppt_x</p:attrName>
                                          <p:attrName>ppt_y</p:attrName>
                                        </p:attrNameLst>
                                      </p:cBhvr>
                                      <p:rCtr x="728" y="0"/>
                                    </p:animMotion>
                                  </p:childTnLst>
                                </p:cTn>
                              </p:par>
                              <p:par>
                                <p:cTn id="154" presetID="6" presetClass="emph" presetSubtype="0" accel="100000" autoRev="1" fill="hold" grpId="2" nodeType="withEffect">
                                  <p:stCondLst>
                                    <p:cond delay="1950"/>
                                  </p:stCondLst>
                                  <p:childTnLst>
                                    <p:animScale>
                                      <p:cBhvr>
                                        <p:cTn id="155" dur="500" fill="hold"/>
                                        <p:tgtEl>
                                          <p:spTgt spid="62"/>
                                        </p:tgtEl>
                                      </p:cBhvr>
                                      <p:by x="92000" y="92000"/>
                                    </p:animScale>
                                  </p:childTnLst>
                                </p:cTn>
                              </p:par>
                              <p:par>
                                <p:cTn id="156" presetID="10" presetClass="entr" presetSubtype="0" fill="hold" grpId="0" nodeType="withEffect">
                                  <p:stCondLst>
                                    <p:cond delay="2750"/>
                                  </p:stCondLst>
                                  <p:childTnLst>
                                    <p:set>
                                      <p:cBhvr>
                                        <p:cTn id="157" dur="1" fill="hold">
                                          <p:stCondLst>
                                            <p:cond delay="0"/>
                                          </p:stCondLst>
                                        </p:cTn>
                                        <p:tgtEl>
                                          <p:spTgt spid="63"/>
                                        </p:tgtEl>
                                        <p:attrNameLst>
                                          <p:attrName>style.visibility</p:attrName>
                                        </p:attrNameLst>
                                      </p:cBhvr>
                                      <p:to>
                                        <p:strVal val="visible"/>
                                      </p:to>
                                    </p:set>
                                    <p:animEffect transition="in" filter="fade">
                                      <p:cBhvr>
                                        <p:cTn id="158" dur="950"/>
                                        <p:tgtEl>
                                          <p:spTgt spid="63"/>
                                        </p:tgtEl>
                                      </p:cBhvr>
                                    </p:animEffect>
                                  </p:childTnLst>
                                </p:cTn>
                              </p:par>
                              <p:par>
                                <p:cTn id="159" presetID="63" presetClass="path" presetSubtype="0" decel="100000" fill="hold" grpId="1" nodeType="withEffect">
                                  <p:stCondLst>
                                    <p:cond delay="2750"/>
                                  </p:stCondLst>
                                  <p:childTnLst>
                                    <p:animMotion origin="layout" path="M -0.01455 -3.0867E-6 L 2.50191E-7 -3.0867E-6 " pathEditMode="relative" rAng="0" ptsTypes="AA">
                                      <p:cBhvr>
                                        <p:cTn id="160" dur="950" fill="hold"/>
                                        <p:tgtEl>
                                          <p:spTgt spid="63"/>
                                        </p:tgtEl>
                                        <p:attrNameLst>
                                          <p:attrName>ppt_x</p:attrName>
                                          <p:attrName>ppt_y</p:attrName>
                                        </p:attrNameLst>
                                      </p:cBhvr>
                                      <p:rCtr x="728" y="0"/>
                                    </p:animMotion>
                                  </p:childTnLst>
                                </p:cTn>
                              </p:par>
                              <p:par>
                                <p:cTn id="161" presetID="6" presetClass="emph" presetSubtype="0" accel="100000" autoRev="1" fill="hold" grpId="2" nodeType="withEffect">
                                  <p:stCondLst>
                                    <p:cond delay="2050"/>
                                  </p:stCondLst>
                                  <p:childTnLst>
                                    <p:animScale>
                                      <p:cBhvr>
                                        <p:cTn id="162" dur="500" fill="hold"/>
                                        <p:tgtEl>
                                          <p:spTgt spid="63"/>
                                        </p:tgtEl>
                                      </p:cBhvr>
                                      <p:by x="92000" y="92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4" grpId="0" animBg="1"/>
      <p:bldP spid="35" grpId="0" animBg="1"/>
      <p:bldP spid="36"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p:tmplLst>
          <p:tmpl>
            <p:tnLst>
              <p:par>
                <p:cTn presetID="10" presetClass="entr" presetSubtype="0" fill="hold" nodeType="withEffect">
                  <p:stCondLst>
                    <p:cond delay="2150"/>
                  </p:stCondLst>
                  <p:childTnLst>
                    <p:set>
                      <p:cBhvr>
                        <p:cTn dur="1" fill="hold">
                          <p:stCondLst>
                            <p:cond delay="0"/>
                          </p:stCondLst>
                        </p:cTn>
                        <p:tgtEl>
                          <p:spTgt spid="48"/>
                        </p:tgtEl>
                        <p:attrNameLst>
                          <p:attrName>style.visibility</p:attrName>
                        </p:attrNameLst>
                      </p:cBhvr>
                      <p:to>
                        <p:strVal val="visible"/>
                      </p:to>
                    </p:set>
                    <p:animEffect transition="in" filter="fade">
                      <p:cBhvr>
                        <p:cTn dur="950"/>
                        <p:tgtEl>
                          <p:spTgt spid="48"/>
                        </p:tgtEl>
                      </p:cBhvr>
                    </p:animEffect>
                  </p:childTnLst>
                </p:cTn>
              </p:par>
            </p:tnLst>
          </p:tmpl>
        </p:tmplLst>
      </p:bldP>
      <p:bldP spid="48" grpId="1">
        <p:tmplLst>
          <p:tmpl>
            <p:tnLst>
              <p:par>
                <p:cTn presetID="63" presetClass="path" presetSubtype="0" decel="100000" fill="hold" nodeType="withEffect">
                  <p:stCondLst>
                    <p:cond delay="2150"/>
                  </p:stCondLst>
                  <p:childTnLst>
                    <p:animMotion origin="layout" path="M -0.01455 -3.60418E-6 L -4.00817E-6 -3.60418E-6 " pathEditMode="relative" rAng="0" ptsTypes="AA">
                      <p:cBhvr>
                        <p:cTn dur="950" fill="hold"/>
                        <p:tgtEl>
                          <p:spTgt spid="48"/>
                        </p:tgtEl>
                        <p:attrNameLst>
                          <p:attrName>ppt_x</p:attrName>
                          <p:attrName>ppt_y</p:attrName>
                        </p:attrNameLst>
                      </p:cBhvr>
                      <p:rCtr x="728" y="0"/>
                    </p:animMotion>
                  </p:childTnLst>
                </p:cTn>
              </p:par>
            </p:tnLst>
          </p:tmpl>
        </p:tmplLst>
      </p:bldP>
      <p:bldP spid="48" grpId="2">
        <p:tmplLst>
          <p:tmpl>
            <p:tnLst>
              <p:par>
                <p:cTn presetID="6" presetClass="emph" presetSubtype="0" accel="100000" autoRev="1" fill="hold" nodeType="withEffect">
                  <p:stCondLst>
                    <p:cond delay="1450"/>
                  </p:stCondLst>
                  <p:childTnLst>
                    <p:animScale>
                      <p:cBhvr>
                        <p:cTn dur="500" fill="hold"/>
                        <p:tgtEl>
                          <p:spTgt spid="48"/>
                        </p:tgtEl>
                      </p:cBhvr>
                      <p:by x="92000" y="92000"/>
                    </p:animScale>
                  </p:childTnLst>
                </p:cTn>
              </p:par>
            </p:tnLst>
          </p:tmpl>
        </p:tmplLst>
      </p:bldP>
      <p:bldP spid="49" grpId="0">
        <p:tmplLst>
          <p:tmpl>
            <p:tnLst>
              <p:par>
                <p:cTn presetID="10" presetClass="entr" presetSubtype="0" fill="hold" nodeType="withEffect">
                  <p:stCondLst>
                    <p:cond delay="2250"/>
                  </p:stCondLst>
                  <p:childTnLst>
                    <p:set>
                      <p:cBhvr>
                        <p:cTn dur="1" fill="hold">
                          <p:stCondLst>
                            <p:cond delay="0"/>
                          </p:stCondLst>
                        </p:cTn>
                        <p:tgtEl>
                          <p:spTgt spid="49"/>
                        </p:tgtEl>
                        <p:attrNameLst>
                          <p:attrName>style.visibility</p:attrName>
                        </p:attrNameLst>
                      </p:cBhvr>
                      <p:to>
                        <p:strVal val="visible"/>
                      </p:to>
                    </p:set>
                    <p:animEffect transition="in" filter="fade">
                      <p:cBhvr>
                        <p:cTn dur="950"/>
                        <p:tgtEl>
                          <p:spTgt spid="49"/>
                        </p:tgtEl>
                      </p:cBhvr>
                    </p:animEffect>
                  </p:childTnLst>
                </p:cTn>
              </p:par>
            </p:tnLst>
          </p:tmpl>
        </p:tmplLst>
      </p:bldP>
      <p:bldP spid="49" grpId="1">
        <p:tmplLst>
          <p:tmpl>
            <p:tnLst>
              <p:par>
                <p:cTn presetID="63" presetClass="path" presetSubtype="0" decel="100000" fill="hold" nodeType="withEffect">
                  <p:stCondLst>
                    <p:cond delay="2250"/>
                  </p:stCondLst>
                  <p:childTnLst>
                    <p:animMotion origin="layout" path="M -0.01455 3.19564E-6 L -4.00817E-6 3.19564E-6 " pathEditMode="relative" rAng="0" ptsTypes="AA">
                      <p:cBhvr>
                        <p:cTn dur="950" fill="hold"/>
                        <p:tgtEl>
                          <p:spTgt spid="49"/>
                        </p:tgtEl>
                        <p:attrNameLst>
                          <p:attrName>ppt_x</p:attrName>
                          <p:attrName>ppt_y</p:attrName>
                        </p:attrNameLst>
                      </p:cBhvr>
                      <p:rCtr x="728" y="0"/>
                    </p:animMotion>
                  </p:childTnLst>
                </p:cTn>
              </p:par>
            </p:tnLst>
          </p:tmpl>
        </p:tmplLst>
      </p:bldP>
      <p:bldP spid="49" grpId="2">
        <p:tmplLst>
          <p:tmpl>
            <p:tnLst>
              <p:par>
                <p:cTn presetID="6" presetClass="emph" presetSubtype="0" accel="100000" autoRev="1" fill="hold" nodeType="withEffect">
                  <p:stCondLst>
                    <p:cond delay="1550"/>
                  </p:stCondLst>
                  <p:childTnLst>
                    <p:animScale>
                      <p:cBhvr>
                        <p:cTn dur="500" fill="hold"/>
                        <p:tgtEl>
                          <p:spTgt spid="49"/>
                        </p:tgtEl>
                      </p:cBhvr>
                      <p:by x="92000" y="92000"/>
                    </p:animScale>
                  </p:childTnLst>
                </p:cTn>
              </p:par>
            </p:tnLst>
          </p:tmpl>
        </p:tmplLst>
      </p:bldP>
      <p:bldP spid="50" grpId="0">
        <p:tmplLst>
          <p:tmpl>
            <p:tnLst>
              <p:par>
                <p:cTn presetID="10" presetClass="entr" presetSubtype="0" fill="hold" nodeType="withEffect">
                  <p:stCondLst>
                    <p:cond delay="2350"/>
                  </p:stCondLst>
                  <p:childTnLst>
                    <p:set>
                      <p:cBhvr>
                        <p:cTn dur="1" fill="hold">
                          <p:stCondLst>
                            <p:cond delay="0"/>
                          </p:stCondLst>
                        </p:cTn>
                        <p:tgtEl>
                          <p:spTgt spid="50"/>
                        </p:tgtEl>
                        <p:attrNameLst>
                          <p:attrName>style.visibility</p:attrName>
                        </p:attrNameLst>
                      </p:cBhvr>
                      <p:to>
                        <p:strVal val="visible"/>
                      </p:to>
                    </p:set>
                    <p:animEffect transition="in" filter="fade">
                      <p:cBhvr>
                        <p:cTn dur="950"/>
                        <p:tgtEl>
                          <p:spTgt spid="50"/>
                        </p:tgtEl>
                      </p:cBhvr>
                    </p:animEffect>
                  </p:childTnLst>
                </p:cTn>
              </p:par>
            </p:tnLst>
          </p:tmpl>
        </p:tmplLst>
      </p:bldP>
      <p:bldP spid="50" grpId="1">
        <p:tmplLst>
          <p:tmpl>
            <p:tnLst>
              <p:par>
                <p:cTn presetID="63" presetClass="path" presetSubtype="0" decel="100000" fill="hold" nodeType="withEffect">
                  <p:stCondLst>
                    <p:cond delay="2350"/>
                  </p:stCondLst>
                  <p:childTnLst>
                    <p:animMotion origin="layout" path="M -0.01455 -3.60418E-6 L -3.29334E-7 -3.60418E-6 " pathEditMode="relative" rAng="0" ptsTypes="AA">
                      <p:cBhvr>
                        <p:cTn dur="950" fill="hold"/>
                        <p:tgtEl>
                          <p:spTgt spid="50"/>
                        </p:tgtEl>
                        <p:attrNameLst>
                          <p:attrName>ppt_x</p:attrName>
                          <p:attrName>ppt_y</p:attrName>
                        </p:attrNameLst>
                      </p:cBhvr>
                      <p:rCtr x="728" y="0"/>
                    </p:animMotion>
                  </p:childTnLst>
                </p:cTn>
              </p:par>
            </p:tnLst>
          </p:tmpl>
        </p:tmplLst>
      </p:bldP>
      <p:bldP spid="50" grpId="2">
        <p:tmplLst>
          <p:tmpl>
            <p:tnLst>
              <p:par>
                <p:cTn presetID="6" presetClass="emph" presetSubtype="0" accel="100000" autoRev="1" fill="hold" nodeType="withEffect">
                  <p:stCondLst>
                    <p:cond delay="1650"/>
                  </p:stCondLst>
                  <p:childTnLst>
                    <p:animScale>
                      <p:cBhvr>
                        <p:cTn dur="500" fill="hold"/>
                        <p:tgtEl>
                          <p:spTgt spid="50"/>
                        </p:tgtEl>
                      </p:cBhvr>
                      <p:by x="92000" y="92000"/>
                    </p:animScale>
                  </p:childTnLst>
                </p:cTn>
              </p:par>
            </p:tnLst>
          </p:tmpl>
        </p:tmplLst>
      </p:bldP>
      <p:bldP spid="51" grpId="0">
        <p:tmplLst>
          <p:tmpl>
            <p:tnLst>
              <p:par>
                <p:cTn presetID="10" presetClass="entr" presetSubtype="0" fill="hold" nodeType="withEffect">
                  <p:stCondLst>
                    <p:cond delay="2450"/>
                  </p:stCondLst>
                  <p:childTnLst>
                    <p:set>
                      <p:cBhvr>
                        <p:cTn dur="1" fill="hold">
                          <p:stCondLst>
                            <p:cond delay="0"/>
                          </p:stCondLst>
                        </p:cTn>
                        <p:tgtEl>
                          <p:spTgt spid="51"/>
                        </p:tgtEl>
                        <p:attrNameLst>
                          <p:attrName>style.visibility</p:attrName>
                        </p:attrNameLst>
                      </p:cBhvr>
                      <p:to>
                        <p:strVal val="visible"/>
                      </p:to>
                    </p:set>
                    <p:animEffect transition="in" filter="fade">
                      <p:cBhvr>
                        <p:cTn dur="950"/>
                        <p:tgtEl>
                          <p:spTgt spid="51"/>
                        </p:tgtEl>
                      </p:cBhvr>
                    </p:animEffect>
                  </p:childTnLst>
                </p:cTn>
              </p:par>
            </p:tnLst>
          </p:tmpl>
        </p:tmplLst>
      </p:bldP>
      <p:bldP spid="51" grpId="1">
        <p:tmplLst>
          <p:tmpl>
            <p:tnLst>
              <p:par>
                <p:cTn presetID="63" presetClass="path" presetSubtype="0" decel="100000" fill="hold" nodeType="withEffect">
                  <p:stCondLst>
                    <p:cond delay="2450"/>
                  </p:stCondLst>
                  <p:childTnLst>
                    <p:animMotion origin="layout" path="M -0.01455 3.19564E-6 L -3.29334E-7 3.19564E-6 " pathEditMode="relative" rAng="0" ptsTypes="AA">
                      <p:cBhvr>
                        <p:cTn dur="950" fill="hold"/>
                        <p:tgtEl>
                          <p:spTgt spid="51"/>
                        </p:tgtEl>
                        <p:attrNameLst>
                          <p:attrName>ppt_x</p:attrName>
                          <p:attrName>ppt_y</p:attrName>
                        </p:attrNameLst>
                      </p:cBhvr>
                      <p:rCtr x="728" y="0"/>
                    </p:animMotion>
                  </p:childTnLst>
                </p:cTn>
              </p:par>
            </p:tnLst>
          </p:tmpl>
        </p:tmplLst>
      </p:bldP>
      <p:bldP spid="51" grpId="2">
        <p:tmplLst>
          <p:tmpl>
            <p:tnLst>
              <p:par>
                <p:cTn presetID="6" presetClass="emph" presetSubtype="0" accel="100000" autoRev="1" fill="hold" nodeType="withEffect">
                  <p:stCondLst>
                    <p:cond delay="1750"/>
                  </p:stCondLst>
                  <p:childTnLst>
                    <p:animScale>
                      <p:cBhvr>
                        <p:cTn dur="500" fill="hold"/>
                        <p:tgtEl>
                          <p:spTgt spid="51"/>
                        </p:tgtEl>
                      </p:cBhvr>
                      <p:by x="92000" y="92000"/>
                    </p:animScale>
                  </p:childTnLst>
                </p:cTn>
              </p:par>
            </p:tnLst>
          </p:tmpl>
        </p:tmplLst>
      </p:bldP>
      <p:bldP spid="52" grpId="0">
        <p:tmplLst>
          <p:tmpl>
            <p:tnLst>
              <p:par>
                <p:cTn presetID="10" presetClass="entr" presetSubtype="0" fill="hold" nodeType="withEffect">
                  <p:stCondLst>
                    <p:cond delay="2550"/>
                  </p:stCondLst>
                  <p:childTnLst>
                    <p:set>
                      <p:cBhvr>
                        <p:cTn dur="1" fill="hold">
                          <p:stCondLst>
                            <p:cond delay="0"/>
                          </p:stCondLst>
                        </p:cTn>
                        <p:tgtEl>
                          <p:spTgt spid="52"/>
                        </p:tgtEl>
                        <p:attrNameLst>
                          <p:attrName>style.visibility</p:attrName>
                        </p:attrNameLst>
                      </p:cBhvr>
                      <p:to>
                        <p:strVal val="visible"/>
                      </p:to>
                    </p:set>
                    <p:animEffect transition="in" filter="fade">
                      <p:cBhvr>
                        <p:cTn dur="950"/>
                        <p:tgtEl>
                          <p:spTgt spid="52"/>
                        </p:tgtEl>
                      </p:cBhvr>
                    </p:animEffect>
                  </p:childTnLst>
                </p:cTn>
              </p:par>
            </p:tnLst>
          </p:tmpl>
        </p:tmplLst>
      </p:bldP>
      <p:bldP spid="52" grpId="1">
        <p:tmplLst>
          <p:tmpl>
            <p:tnLst>
              <p:par>
                <p:cTn presetID="63" presetClass="path" presetSubtype="0" decel="100000" fill="hold" nodeType="withEffect">
                  <p:stCondLst>
                    <p:cond delay="2550"/>
                  </p:stCondLst>
                  <p:childTnLst>
                    <p:animMotion origin="layout" path="M -0.01455 -3.60418E-6 L -3.73245E-6 -3.60418E-6 " pathEditMode="relative" rAng="0" ptsTypes="AA">
                      <p:cBhvr>
                        <p:cTn dur="950" fill="hold"/>
                        <p:tgtEl>
                          <p:spTgt spid="52"/>
                        </p:tgtEl>
                        <p:attrNameLst>
                          <p:attrName>ppt_x</p:attrName>
                          <p:attrName>ppt_y</p:attrName>
                        </p:attrNameLst>
                      </p:cBhvr>
                      <p:rCtr x="728" y="0"/>
                    </p:animMotion>
                  </p:childTnLst>
                </p:cTn>
              </p:par>
            </p:tnLst>
          </p:tmpl>
        </p:tmplLst>
      </p:bldP>
      <p:bldP spid="52" grpId="2">
        <p:tmplLst>
          <p:tmpl>
            <p:tnLst>
              <p:par>
                <p:cTn presetID="6" presetClass="emph" presetSubtype="0" accel="100000" autoRev="1" fill="hold" nodeType="withEffect">
                  <p:stCondLst>
                    <p:cond delay="1850"/>
                  </p:stCondLst>
                  <p:childTnLst>
                    <p:animScale>
                      <p:cBhvr>
                        <p:cTn dur="500" fill="hold"/>
                        <p:tgtEl>
                          <p:spTgt spid="52"/>
                        </p:tgtEl>
                      </p:cBhvr>
                      <p:by x="92000" y="92000"/>
                    </p:animScale>
                  </p:childTnLst>
                </p:cTn>
              </p:par>
            </p:tnLst>
          </p:tmpl>
        </p:tmplLst>
      </p:bldP>
      <p:bldP spid="53" grpId="0">
        <p:tmplLst>
          <p:tmpl>
            <p:tnLst>
              <p:par>
                <p:cTn presetID="10" presetClass="entr" presetSubtype="0" fill="hold" nodeType="withEffect">
                  <p:stCondLst>
                    <p:cond delay="2650"/>
                  </p:stCondLst>
                  <p:childTnLst>
                    <p:set>
                      <p:cBhvr>
                        <p:cTn dur="1" fill="hold">
                          <p:stCondLst>
                            <p:cond delay="0"/>
                          </p:stCondLst>
                        </p:cTn>
                        <p:tgtEl>
                          <p:spTgt spid="53"/>
                        </p:tgtEl>
                        <p:attrNameLst>
                          <p:attrName>style.visibility</p:attrName>
                        </p:attrNameLst>
                      </p:cBhvr>
                      <p:to>
                        <p:strVal val="visible"/>
                      </p:to>
                    </p:set>
                    <p:animEffect transition="in" filter="fade">
                      <p:cBhvr>
                        <p:cTn dur="950"/>
                        <p:tgtEl>
                          <p:spTgt spid="53"/>
                        </p:tgtEl>
                      </p:cBhvr>
                    </p:animEffect>
                  </p:childTnLst>
                </p:cTn>
              </p:par>
            </p:tnLst>
          </p:tmpl>
        </p:tmplLst>
      </p:bldP>
      <p:bldP spid="53" grpId="1">
        <p:tmplLst>
          <p:tmpl>
            <p:tnLst>
              <p:par>
                <p:cTn presetID="63" presetClass="path" presetSubtype="0" decel="100000" fill="hold" nodeType="withEffect">
                  <p:stCondLst>
                    <p:cond delay="2650"/>
                  </p:stCondLst>
                  <p:childTnLst>
                    <p:animMotion origin="layout" path="M -0.01455 3.19564E-6 L -3.73245E-6 3.19564E-6 " pathEditMode="relative" rAng="0" ptsTypes="AA">
                      <p:cBhvr>
                        <p:cTn dur="950" fill="hold"/>
                        <p:tgtEl>
                          <p:spTgt spid="53"/>
                        </p:tgtEl>
                        <p:attrNameLst>
                          <p:attrName>ppt_x</p:attrName>
                          <p:attrName>ppt_y</p:attrName>
                        </p:attrNameLst>
                      </p:cBhvr>
                      <p:rCtr x="728" y="0"/>
                    </p:animMotion>
                  </p:childTnLst>
                </p:cTn>
              </p:par>
            </p:tnLst>
          </p:tmpl>
        </p:tmplLst>
      </p:bldP>
      <p:bldP spid="53" grpId="2">
        <p:tmplLst>
          <p:tmpl>
            <p:tnLst>
              <p:par>
                <p:cTn presetID="6" presetClass="emph" presetSubtype="0" accel="100000" autoRev="1" fill="hold" nodeType="withEffect">
                  <p:stCondLst>
                    <p:cond delay="1950"/>
                  </p:stCondLst>
                  <p:childTnLst>
                    <p:animScale>
                      <p:cBhvr>
                        <p:cTn dur="500" fill="hold"/>
                        <p:tgtEl>
                          <p:spTgt spid="53"/>
                        </p:tgtEl>
                      </p:cBhvr>
                      <p:by x="92000" y="92000"/>
                    </p:animScale>
                  </p:childTnLst>
                </p:cTn>
              </p:par>
            </p:tnLst>
          </p:tmpl>
        </p:tmplLst>
      </p:bldP>
      <p:bldP spid="54" grpId="0">
        <p:tmplLst>
          <p:tmpl>
            <p:tnLst>
              <p:par>
                <p:cTn presetID="10" presetClass="entr" presetSubtype="0" fill="hold" nodeType="withEffect">
                  <p:stCondLst>
                    <p:cond delay="2750"/>
                  </p:stCondLst>
                  <p:childTnLst>
                    <p:set>
                      <p:cBhvr>
                        <p:cTn dur="1" fill="hold">
                          <p:stCondLst>
                            <p:cond delay="0"/>
                          </p:stCondLst>
                        </p:cTn>
                        <p:tgtEl>
                          <p:spTgt spid="54"/>
                        </p:tgtEl>
                        <p:attrNameLst>
                          <p:attrName>style.visibility</p:attrName>
                        </p:attrNameLst>
                      </p:cBhvr>
                      <p:to>
                        <p:strVal val="visible"/>
                      </p:to>
                    </p:set>
                    <p:animEffect transition="in" filter="fade">
                      <p:cBhvr>
                        <p:cTn dur="950"/>
                        <p:tgtEl>
                          <p:spTgt spid="54"/>
                        </p:tgtEl>
                      </p:cBhvr>
                    </p:animEffect>
                  </p:childTnLst>
                </p:cTn>
              </p:par>
            </p:tnLst>
          </p:tmpl>
        </p:tmplLst>
      </p:bldP>
      <p:bldP spid="54" grpId="1">
        <p:tmplLst>
          <p:tmpl>
            <p:tnLst>
              <p:par>
                <p:cTn presetID="63" presetClass="path" presetSubtype="0" decel="100000" fill="hold" nodeType="withEffect">
                  <p:stCondLst>
                    <p:cond delay="2750"/>
                  </p:stCondLst>
                  <p:childTnLst>
                    <p:animMotion origin="layout" path="M -0.01455 -3.60418E-6 L -4.75619E-6 -3.60418E-6 " pathEditMode="relative" rAng="0" ptsTypes="AA">
                      <p:cBhvr>
                        <p:cTn dur="950" fill="hold"/>
                        <p:tgtEl>
                          <p:spTgt spid="54"/>
                        </p:tgtEl>
                        <p:attrNameLst>
                          <p:attrName>ppt_x</p:attrName>
                          <p:attrName>ppt_y</p:attrName>
                        </p:attrNameLst>
                      </p:cBhvr>
                      <p:rCtr x="728" y="0"/>
                    </p:animMotion>
                  </p:childTnLst>
                </p:cTn>
              </p:par>
            </p:tnLst>
          </p:tmpl>
        </p:tmplLst>
      </p:bldP>
      <p:bldP spid="54" grpId="2">
        <p:tmplLst>
          <p:tmpl>
            <p:tnLst>
              <p:par>
                <p:cTn presetID="6" presetClass="emph" presetSubtype="0" accel="100000" autoRev="1" fill="hold" nodeType="withEffect">
                  <p:stCondLst>
                    <p:cond delay="2050"/>
                  </p:stCondLst>
                  <p:childTnLst>
                    <p:animScale>
                      <p:cBhvr>
                        <p:cTn dur="450" fill="hold"/>
                        <p:tgtEl>
                          <p:spTgt spid="54"/>
                        </p:tgtEl>
                      </p:cBhvr>
                      <p:by x="92000" y="92000"/>
                    </p:animScale>
                  </p:childTnLst>
                </p:cTn>
              </p:par>
            </p:tnLst>
          </p:tmpl>
        </p:tmplLst>
      </p:bldP>
      <p:bldP spid="55" grpId="0">
        <p:tmplLst>
          <p:tmpl>
            <p:tnLst>
              <p:par>
                <p:cTn presetID="10" presetClass="entr" presetSubtype="0" fill="hold" nodeType="withEffect">
                  <p:stCondLst>
                    <p:cond delay="2850"/>
                  </p:stCondLst>
                  <p:childTnLst>
                    <p:set>
                      <p:cBhvr>
                        <p:cTn dur="1" fill="hold">
                          <p:stCondLst>
                            <p:cond delay="0"/>
                          </p:stCondLst>
                        </p:cTn>
                        <p:tgtEl>
                          <p:spTgt spid="55"/>
                        </p:tgtEl>
                        <p:attrNameLst>
                          <p:attrName>style.visibility</p:attrName>
                        </p:attrNameLst>
                      </p:cBhvr>
                      <p:to>
                        <p:strVal val="visible"/>
                      </p:to>
                    </p:set>
                    <p:animEffect transition="in" filter="fade">
                      <p:cBhvr>
                        <p:cTn dur="950"/>
                        <p:tgtEl>
                          <p:spTgt spid="55"/>
                        </p:tgtEl>
                      </p:cBhvr>
                    </p:animEffect>
                  </p:childTnLst>
                </p:cTn>
              </p:par>
            </p:tnLst>
          </p:tmpl>
        </p:tmplLst>
      </p:bldP>
      <p:bldP spid="55" grpId="1">
        <p:tmplLst>
          <p:tmpl>
            <p:tnLst>
              <p:par>
                <p:cTn presetID="63" presetClass="path" presetSubtype="0" decel="100000" fill="hold" nodeType="withEffect">
                  <p:stCondLst>
                    <p:cond delay="2850"/>
                  </p:stCondLst>
                  <p:childTnLst>
                    <p:animMotion origin="layout" path="M -0.01455 3.19564E-6 L -4.75619E-6 3.19564E-6 " pathEditMode="relative" rAng="0" ptsTypes="AA">
                      <p:cBhvr>
                        <p:cTn dur="950" fill="hold"/>
                        <p:tgtEl>
                          <p:spTgt spid="55"/>
                        </p:tgtEl>
                        <p:attrNameLst>
                          <p:attrName>ppt_x</p:attrName>
                          <p:attrName>ppt_y</p:attrName>
                        </p:attrNameLst>
                      </p:cBhvr>
                      <p:rCtr x="728" y="0"/>
                    </p:animMotion>
                  </p:childTnLst>
                </p:cTn>
              </p:par>
            </p:tnLst>
          </p:tmpl>
        </p:tmplLst>
      </p:bldP>
      <p:bldP spid="55" grpId="2">
        <p:tmplLst>
          <p:tmpl>
            <p:tnLst>
              <p:par>
                <p:cTn presetID="6" presetClass="emph" presetSubtype="0" accel="100000" autoRev="1" fill="hold" nodeType="withEffect">
                  <p:stCondLst>
                    <p:cond delay="2150"/>
                  </p:stCondLst>
                  <p:childTnLst>
                    <p:animScale>
                      <p:cBhvr>
                        <p:cTn dur="500" fill="hold"/>
                        <p:tgtEl>
                          <p:spTgt spid="55"/>
                        </p:tgtEl>
                      </p:cBhvr>
                      <p:by x="92000" y="92000"/>
                    </p:animScale>
                  </p:childTnLst>
                </p:cTn>
              </p:par>
            </p:tnLst>
          </p:tmpl>
        </p:tmplLst>
      </p:bldP>
      <p:bldP spid="56" grpId="0">
        <p:tmplLst>
          <p:tmpl>
            <p:tnLst>
              <p:par>
                <p:cTn presetID="10" presetClass="entr" presetSubtype="0" fill="hold" nodeType="withEffect">
                  <p:stCondLst>
                    <p:cond delay="2050"/>
                  </p:stCondLst>
                  <p:childTnLst>
                    <p:set>
                      <p:cBhvr>
                        <p:cTn dur="1" fill="hold">
                          <p:stCondLst>
                            <p:cond delay="0"/>
                          </p:stCondLst>
                        </p:cTn>
                        <p:tgtEl>
                          <p:spTgt spid="56"/>
                        </p:tgtEl>
                        <p:attrNameLst>
                          <p:attrName>style.visibility</p:attrName>
                        </p:attrNameLst>
                      </p:cBhvr>
                      <p:to>
                        <p:strVal val="visible"/>
                      </p:to>
                    </p:set>
                    <p:animEffect transition="in" filter="fade">
                      <p:cBhvr>
                        <p:cTn dur="950"/>
                        <p:tgtEl>
                          <p:spTgt spid="56"/>
                        </p:tgtEl>
                      </p:cBhvr>
                    </p:animEffect>
                  </p:childTnLst>
                </p:cTn>
              </p:par>
            </p:tnLst>
          </p:tmpl>
        </p:tmplLst>
      </p:bldP>
      <p:bldP spid="56" grpId="1">
        <p:tmplLst>
          <p:tmpl>
            <p:tnLst>
              <p:par>
                <p:cTn presetID="63" presetClass="path" presetSubtype="0" decel="100000" fill="hold" nodeType="withEffect">
                  <p:stCondLst>
                    <p:cond delay="2050"/>
                  </p:stCondLst>
                  <p:childTnLst>
                    <p:animMotion origin="layout" path="M -0.01456 2.62823E-6 L 3.94435E-6 2.62823E-6 " pathEditMode="relative" rAng="0" ptsTypes="AA">
                      <p:cBhvr>
                        <p:cTn dur="950" fill="hold"/>
                        <p:tgtEl>
                          <p:spTgt spid="56"/>
                        </p:tgtEl>
                        <p:attrNameLst>
                          <p:attrName>ppt_x</p:attrName>
                          <p:attrName>ppt_y</p:attrName>
                        </p:attrNameLst>
                      </p:cBhvr>
                      <p:rCtr x="728" y="0"/>
                    </p:animMotion>
                  </p:childTnLst>
                </p:cTn>
              </p:par>
            </p:tnLst>
          </p:tmpl>
        </p:tmplLst>
      </p:bldP>
      <p:bldP spid="56" grpId="2">
        <p:tmplLst>
          <p:tmpl>
            <p:tnLst>
              <p:par>
                <p:cTn presetID="6" presetClass="emph" presetSubtype="0" accel="100000" autoRev="1" fill="hold" nodeType="withEffect">
                  <p:stCondLst>
                    <p:cond delay="1350"/>
                  </p:stCondLst>
                  <p:childTnLst>
                    <p:animScale>
                      <p:cBhvr>
                        <p:cTn dur="500" fill="hold"/>
                        <p:tgtEl>
                          <p:spTgt spid="56"/>
                        </p:tgtEl>
                      </p:cBhvr>
                      <p:by x="92000" y="92000"/>
                    </p:animScale>
                  </p:childTnLst>
                </p:cTn>
              </p:par>
            </p:tnLst>
          </p:tmpl>
        </p:tmplLst>
      </p:bldP>
      <p:bldP spid="57" grpId="0">
        <p:tmplLst>
          <p:tmpl>
            <p:tnLst>
              <p:par>
                <p:cTn presetID="10" presetClass="entr" presetSubtype="0" fill="hold" nodeType="withEffect">
                  <p:stCondLst>
                    <p:cond delay="2150"/>
                  </p:stCondLst>
                  <p:childTnLst>
                    <p:set>
                      <p:cBhvr>
                        <p:cTn dur="1" fill="hold">
                          <p:stCondLst>
                            <p:cond delay="0"/>
                          </p:stCondLst>
                        </p:cTn>
                        <p:tgtEl>
                          <p:spTgt spid="57"/>
                        </p:tgtEl>
                        <p:attrNameLst>
                          <p:attrName>style.visibility</p:attrName>
                        </p:attrNameLst>
                      </p:cBhvr>
                      <p:to>
                        <p:strVal val="visible"/>
                      </p:to>
                    </p:set>
                    <p:animEffect transition="in" filter="fade">
                      <p:cBhvr>
                        <p:cTn dur="950"/>
                        <p:tgtEl>
                          <p:spTgt spid="57"/>
                        </p:tgtEl>
                      </p:cBhvr>
                    </p:animEffect>
                  </p:childTnLst>
                </p:cTn>
              </p:par>
            </p:tnLst>
          </p:tmpl>
        </p:tmplLst>
      </p:bldP>
      <p:bldP spid="57" grpId="1">
        <p:tmplLst>
          <p:tmpl>
            <p:tnLst>
              <p:par>
                <p:cTn presetID="63" presetClass="path" presetSubtype="0" decel="100000" fill="hold" nodeType="withEffect">
                  <p:stCondLst>
                    <p:cond delay="2150"/>
                  </p:stCondLst>
                  <p:childTnLst>
                    <p:animMotion origin="layout" path="M -0.01456 3.87653E-6 L 3.94435E-6 3.87653E-6 " pathEditMode="relative" rAng="0" ptsTypes="AA">
                      <p:cBhvr>
                        <p:cTn dur="950" fill="hold"/>
                        <p:tgtEl>
                          <p:spTgt spid="57"/>
                        </p:tgtEl>
                        <p:attrNameLst>
                          <p:attrName>ppt_x</p:attrName>
                          <p:attrName>ppt_y</p:attrName>
                        </p:attrNameLst>
                      </p:cBhvr>
                      <p:rCtr x="728" y="0"/>
                    </p:animMotion>
                  </p:childTnLst>
                </p:cTn>
              </p:par>
            </p:tnLst>
          </p:tmpl>
        </p:tmplLst>
      </p:bldP>
      <p:bldP spid="57" grpId="2">
        <p:tmplLst>
          <p:tmpl>
            <p:tnLst>
              <p:par>
                <p:cTn presetID="6" presetClass="emph" presetSubtype="0" accel="100000" autoRev="1" fill="hold" nodeType="withEffect">
                  <p:stCondLst>
                    <p:cond delay="1450"/>
                  </p:stCondLst>
                  <p:childTnLst>
                    <p:animScale>
                      <p:cBhvr>
                        <p:cTn dur="500" fill="hold"/>
                        <p:tgtEl>
                          <p:spTgt spid="57"/>
                        </p:tgtEl>
                      </p:cBhvr>
                      <p:by x="92000" y="92000"/>
                    </p:animScale>
                  </p:childTnLst>
                </p:cTn>
              </p:par>
            </p:tnLst>
          </p:tmpl>
        </p:tmplLst>
      </p:bldP>
      <p:bldP spid="58" grpId="0">
        <p:tmplLst>
          <p:tmpl>
            <p:tnLst>
              <p:par>
                <p:cTn presetID="10" presetClass="entr" presetSubtype="0" fill="hold" nodeType="withEffect">
                  <p:stCondLst>
                    <p:cond delay="2250"/>
                  </p:stCondLst>
                  <p:childTnLst>
                    <p:set>
                      <p:cBhvr>
                        <p:cTn dur="1" fill="hold">
                          <p:stCondLst>
                            <p:cond delay="0"/>
                          </p:stCondLst>
                        </p:cTn>
                        <p:tgtEl>
                          <p:spTgt spid="58"/>
                        </p:tgtEl>
                        <p:attrNameLst>
                          <p:attrName>style.visibility</p:attrName>
                        </p:attrNameLst>
                      </p:cBhvr>
                      <p:to>
                        <p:strVal val="visible"/>
                      </p:to>
                    </p:set>
                    <p:animEffect transition="in" filter="fade">
                      <p:cBhvr>
                        <p:cTn dur="950"/>
                        <p:tgtEl>
                          <p:spTgt spid="58"/>
                        </p:tgtEl>
                      </p:cBhvr>
                    </p:animEffect>
                  </p:childTnLst>
                </p:cTn>
              </p:par>
            </p:tnLst>
          </p:tmpl>
        </p:tmplLst>
      </p:bldP>
      <p:bldP spid="58" grpId="1">
        <p:tmplLst>
          <p:tmpl>
            <p:tnLst>
              <p:par>
                <p:cTn presetID="63" presetClass="path" presetSubtype="0" decel="100000" fill="hold" nodeType="withEffect">
                  <p:stCondLst>
                    <p:cond delay="2250"/>
                  </p:stCondLst>
                  <p:childTnLst>
                    <p:animMotion origin="layout" path="M -0.01455 2.62823E-6 L -2.37682E-6 2.62823E-6 " pathEditMode="relative" rAng="0" ptsTypes="AA">
                      <p:cBhvr>
                        <p:cTn dur="950" fill="hold"/>
                        <p:tgtEl>
                          <p:spTgt spid="58"/>
                        </p:tgtEl>
                        <p:attrNameLst>
                          <p:attrName>ppt_x</p:attrName>
                          <p:attrName>ppt_y</p:attrName>
                        </p:attrNameLst>
                      </p:cBhvr>
                      <p:rCtr x="728" y="0"/>
                    </p:animMotion>
                  </p:childTnLst>
                </p:cTn>
              </p:par>
            </p:tnLst>
          </p:tmpl>
        </p:tmplLst>
      </p:bldP>
      <p:bldP spid="58" grpId="2">
        <p:tmplLst>
          <p:tmpl>
            <p:tnLst>
              <p:par>
                <p:cTn presetID="6" presetClass="emph" presetSubtype="0" accel="100000" autoRev="1" fill="hold" nodeType="withEffect">
                  <p:stCondLst>
                    <p:cond delay="1550"/>
                  </p:stCondLst>
                  <p:childTnLst>
                    <p:animScale>
                      <p:cBhvr>
                        <p:cTn dur="500" fill="hold"/>
                        <p:tgtEl>
                          <p:spTgt spid="58"/>
                        </p:tgtEl>
                      </p:cBhvr>
                      <p:by x="92000" y="92000"/>
                    </p:animScale>
                  </p:childTnLst>
                </p:cTn>
              </p:par>
            </p:tnLst>
          </p:tmpl>
        </p:tmplLst>
      </p:bldP>
      <p:bldP spid="59" grpId="0">
        <p:tmplLst>
          <p:tmpl>
            <p:tnLst>
              <p:par>
                <p:cTn presetID="10" presetClass="entr" presetSubtype="0" fill="hold" nodeType="withEffect">
                  <p:stCondLst>
                    <p:cond delay="2350"/>
                  </p:stCondLst>
                  <p:childTnLst>
                    <p:set>
                      <p:cBhvr>
                        <p:cTn dur="1" fill="hold">
                          <p:stCondLst>
                            <p:cond delay="0"/>
                          </p:stCondLst>
                        </p:cTn>
                        <p:tgtEl>
                          <p:spTgt spid="59"/>
                        </p:tgtEl>
                        <p:attrNameLst>
                          <p:attrName>style.visibility</p:attrName>
                        </p:attrNameLst>
                      </p:cBhvr>
                      <p:to>
                        <p:strVal val="visible"/>
                      </p:to>
                    </p:set>
                    <p:animEffect transition="in" filter="fade">
                      <p:cBhvr>
                        <p:cTn dur="950"/>
                        <p:tgtEl>
                          <p:spTgt spid="59"/>
                        </p:tgtEl>
                      </p:cBhvr>
                    </p:animEffect>
                  </p:childTnLst>
                </p:cTn>
              </p:par>
            </p:tnLst>
          </p:tmpl>
        </p:tmplLst>
      </p:bldP>
      <p:bldP spid="59" grpId="1">
        <p:tmplLst>
          <p:tmpl>
            <p:tnLst>
              <p:par>
                <p:cTn presetID="63" presetClass="path" presetSubtype="0" decel="100000" fill="hold" nodeType="withEffect">
                  <p:stCondLst>
                    <p:cond delay="2350"/>
                  </p:stCondLst>
                  <p:childTnLst>
                    <p:animMotion origin="layout" path="M -0.01455 3.87653E-6 L -2.37682E-6 3.87653E-6 " pathEditMode="relative" rAng="0" ptsTypes="AA">
                      <p:cBhvr>
                        <p:cTn dur="950" fill="hold"/>
                        <p:tgtEl>
                          <p:spTgt spid="59"/>
                        </p:tgtEl>
                        <p:attrNameLst>
                          <p:attrName>ppt_x</p:attrName>
                          <p:attrName>ppt_y</p:attrName>
                        </p:attrNameLst>
                      </p:cBhvr>
                      <p:rCtr x="728" y="0"/>
                    </p:animMotion>
                  </p:childTnLst>
                </p:cTn>
              </p:par>
            </p:tnLst>
          </p:tmpl>
        </p:tmplLst>
      </p:bldP>
      <p:bldP spid="59" grpId="2">
        <p:tmplLst>
          <p:tmpl>
            <p:tnLst>
              <p:par>
                <p:cTn presetID="6" presetClass="emph" presetSubtype="0" accel="100000" autoRev="1" fill="hold" nodeType="withEffect">
                  <p:stCondLst>
                    <p:cond delay="1650"/>
                  </p:stCondLst>
                  <p:childTnLst>
                    <p:animScale>
                      <p:cBhvr>
                        <p:cTn dur="500" fill="hold"/>
                        <p:tgtEl>
                          <p:spTgt spid="59"/>
                        </p:tgtEl>
                      </p:cBhvr>
                      <p:by x="92000" y="92000"/>
                    </p:animScale>
                  </p:childTnLst>
                </p:cTn>
              </p:par>
            </p:tnLst>
          </p:tmpl>
        </p:tmplLst>
      </p:bldP>
      <p:bldP spid="60" grpId="0">
        <p:tmplLst>
          <p:tmpl>
            <p:tnLst>
              <p:par>
                <p:cTn presetID="10" presetClass="entr" presetSubtype="0" fill="hold" nodeType="withEffect">
                  <p:stCondLst>
                    <p:cond delay="2450"/>
                  </p:stCondLst>
                  <p:childTnLst>
                    <p:set>
                      <p:cBhvr>
                        <p:cTn dur="1" fill="hold">
                          <p:stCondLst>
                            <p:cond delay="0"/>
                          </p:stCondLst>
                        </p:cTn>
                        <p:tgtEl>
                          <p:spTgt spid="60"/>
                        </p:tgtEl>
                        <p:attrNameLst>
                          <p:attrName>style.visibility</p:attrName>
                        </p:attrNameLst>
                      </p:cBhvr>
                      <p:to>
                        <p:strVal val="visible"/>
                      </p:to>
                    </p:set>
                    <p:animEffect transition="in" filter="fade">
                      <p:cBhvr>
                        <p:cTn dur="950"/>
                        <p:tgtEl>
                          <p:spTgt spid="60"/>
                        </p:tgtEl>
                      </p:cBhvr>
                    </p:animEffect>
                  </p:childTnLst>
                </p:cTn>
              </p:par>
            </p:tnLst>
          </p:tmpl>
        </p:tmplLst>
      </p:bldP>
      <p:bldP spid="60" grpId="1">
        <p:tmplLst>
          <p:tmpl>
            <p:tnLst>
              <p:par>
                <p:cTn presetID="63" presetClass="path" presetSubtype="0" decel="100000" fill="hold" nodeType="withEffect">
                  <p:stCondLst>
                    <p:cond delay="2450"/>
                  </p:stCondLst>
                  <p:childTnLst>
                    <p:animMotion origin="layout" path="M -0.01456 2.62823E-6 L 4.22007E-6 2.62823E-6 " pathEditMode="relative" rAng="0" ptsTypes="AA">
                      <p:cBhvr>
                        <p:cTn dur="950" fill="hold"/>
                        <p:tgtEl>
                          <p:spTgt spid="60"/>
                        </p:tgtEl>
                        <p:attrNameLst>
                          <p:attrName>ppt_x</p:attrName>
                          <p:attrName>ppt_y</p:attrName>
                        </p:attrNameLst>
                      </p:cBhvr>
                      <p:rCtr x="728" y="0"/>
                    </p:animMotion>
                  </p:childTnLst>
                </p:cTn>
              </p:par>
            </p:tnLst>
          </p:tmpl>
        </p:tmplLst>
      </p:bldP>
      <p:bldP spid="60" grpId="2">
        <p:tmplLst>
          <p:tmpl>
            <p:tnLst>
              <p:par>
                <p:cTn presetID="6" presetClass="emph" presetSubtype="0" accel="100000" autoRev="1" fill="hold" nodeType="withEffect">
                  <p:stCondLst>
                    <p:cond delay="1750"/>
                  </p:stCondLst>
                  <p:childTnLst>
                    <p:animScale>
                      <p:cBhvr>
                        <p:cTn dur="500" fill="hold"/>
                        <p:tgtEl>
                          <p:spTgt spid="60"/>
                        </p:tgtEl>
                      </p:cBhvr>
                      <p:by x="92000" y="92000"/>
                    </p:animScale>
                  </p:childTnLst>
                </p:cTn>
              </p:par>
            </p:tnLst>
          </p:tmpl>
        </p:tmplLst>
      </p:bldP>
      <p:bldP spid="61" grpId="0">
        <p:tmplLst>
          <p:tmpl>
            <p:tnLst>
              <p:par>
                <p:cTn presetID="10" presetClass="entr" presetSubtype="0" fill="hold" nodeType="withEffect">
                  <p:stCondLst>
                    <p:cond delay="2550"/>
                  </p:stCondLst>
                  <p:childTnLst>
                    <p:set>
                      <p:cBhvr>
                        <p:cTn dur="1" fill="hold">
                          <p:stCondLst>
                            <p:cond delay="0"/>
                          </p:stCondLst>
                        </p:cTn>
                        <p:tgtEl>
                          <p:spTgt spid="61"/>
                        </p:tgtEl>
                        <p:attrNameLst>
                          <p:attrName>style.visibility</p:attrName>
                        </p:attrNameLst>
                      </p:cBhvr>
                      <p:to>
                        <p:strVal val="visible"/>
                      </p:to>
                    </p:set>
                    <p:animEffect transition="in" filter="fade">
                      <p:cBhvr>
                        <p:cTn dur="950"/>
                        <p:tgtEl>
                          <p:spTgt spid="61"/>
                        </p:tgtEl>
                      </p:cBhvr>
                    </p:animEffect>
                  </p:childTnLst>
                </p:cTn>
              </p:par>
            </p:tnLst>
          </p:tmpl>
        </p:tmplLst>
      </p:bldP>
      <p:bldP spid="61" grpId="1">
        <p:tmplLst>
          <p:tmpl>
            <p:tnLst>
              <p:par>
                <p:cTn presetID="63" presetClass="path" presetSubtype="0" decel="100000" fill="hold" nodeType="withEffect">
                  <p:stCondLst>
                    <p:cond delay="2550"/>
                  </p:stCondLst>
                  <p:childTnLst>
                    <p:animMotion origin="layout" path="M -0.01456 3.87653E-6 L 4.22007E-6 3.87653E-6 " pathEditMode="relative" rAng="0" ptsTypes="AA">
                      <p:cBhvr>
                        <p:cTn dur="950" fill="hold"/>
                        <p:tgtEl>
                          <p:spTgt spid="61"/>
                        </p:tgtEl>
                        <p:attrNameLst>
                          <p:attrName>ppt_x</p:attrName>
                          <p:attrName>ppt_y</p:attrName>
                        </p:attrNameLst>
                      </p:cBhvr>
                      <p:rCtr x="728" y="0"/>
                    </p:animMotion>
                  </p:childTnLst>
                </p:cTn>
              </p:par>
            </p:tnLst>
          </p:tmpl>
        </p:tmplLst>
      </p:bldP>
      <p:bldP spid="61" grpId="2">
        <p:tmplLst>
          <p:tmpl>
            <p:tnLst>
              <p:par>
                <p:cTn presetID="6" presetClass="emph" presetSubtype="0" accel="100000" autoRev="1" fill="hold" nodeType="withEffect">
                  <p:stCondLst>
                    <p:cond delay="1850"/>
                  </p:stCondLst>
                  <p:childTnLst>
                    <p:animScale>
                      <p:cBhvr>
                        <p:cTn dur="500" fill="hold"/>
                        <p:tgtEl>
                          <p:spTgt spid="61"/>
                        </p:tgtEl>
                      </p:cBhvr>
                      <p:by x="92000" y="92000"/>
                    </p:animScale>
                  </p:childTnLst>
                </p:cTn>
              </p:par>
            </p:tnLst>
          </p:tmpl>
        </p:tmplLst>
      </p:bldP>
      <p:bldP spid="62" grpId="0">
        <p:tmplLst>
          <p:tmpl>
            <p:tnLst>
              <p:par>
                <p:cTn presetID="10" presetClass="entr" presetSubtype="0" fill="hold" nodeType="withEffect">
                  <p:stCondLst>
                    <p:cond delay="2650"/>
                  </p:stCondLst>
                  <p:childTnLst>
                    <p:set>
                      <p:cBhvr>
                        <p:cTn dur="1" fill="hold">
                          <p:stCondLst>
                            <p:cond delay="0"/>
                          </p:stCondLst>
                        </p:cTn>
                        <p:tgtEl>
                          <p:spTgt spid="62"/>
                        </p:tgtEl>
                        <p:attrNameLst>
                          <p:attrName>style.visibility</p:attrName>
                        </p:attrNameLst>
                      </p:cBhvr>
                      <p:to>
                        <p:strVal val="visible"/>
                      </p:to>
                    </p:set>
                    <p:animEffect transition="in" filter="fade">
                      <p:cBhvr>
                        <p:cTn dur="950"/>
                        <p:tgtEl>
                          <p:spTgt spid="62"/>
                        </p:tgtEl>
                      </p:cBhvr>
                    </p:animEffect>
                  </p:childTnLst>
                </p:cTn>
              </p:par>
            </p:tnLst>
          </p:tmpl>
        </p:tmplLst>
      </p:bldP>
      <p:bldP spid="62" grpId="1">
        <p:tmplLst>
          <p:tmpl>
            <p:tnLst>
              <p:par>
                <p:cTn presetID="63" presetClass="path" presetSubtype="0" decel="100000" fill="hold" nodeType="withEffect">
                  <p:stCondLst>
                    <p:cond delay="2650"/>
                  </p:stCondLst>
                  <p:childTnLst>
                    <p:animMotion origin="layout" path="M -0.01456 2.62823E-6 L 3.19632E-6 2.62823E-6 " pathEditMode="relative" rAng="0" ptsTypes="AA">
                      <p:cBhvr>
                        <p:cTn dur="950" fill="hold"/>
                        <p:tgtEl>
                          <p:spTgt spid="62"/>
                        </p:tgtEl>
                        <p:attrNameLst>
                          <p:attrName>ppt_x</p:attrName>
                          <p:attrName>ppt_y</p:attrName>
                        </p:attrNameLst>
                      </p:cBhvr>
                      <p:rCtr x="728" y="0"/>
                    </p:animMotion>
                  </p:childTnLst>
                </p:cTn>
              </p:par>
            </p:tnLst>
          </p:tmpl>
        </p:tmplLst>
      </p:bldP>
      <p:bldP spid="62" grpId="2">
        <p:tmplLst>
          <p:tmpl>
            <p:tnLst>
              <p:par>
                <p:cTn presetID="6" presetClass="emph" presetSubtype="0" accel="100000" autoRev="1" fill="hold" nodeType="withEffect">
                  <p:stCondLst>
                    <p:cond delay="1950"/>
                  </p:stCondLst>
                  <p:childTnLst>
                    <p:animScale>
                      <p:cBhvr>
                        <p:cTn dur="500" fill="hold"/>
                        <p:tgtEl>
                          <p:spTgt spid="62"/>
                        </p:tgtEl>
                      </p:cBhvr>
                      <p:by x="92000" y="92000"/>
                    </p:animScale>
                  </p:childTnLst>
                </p:cTn>
              </p:par>
            </p:tnLst>
          </p:tmpl>
        </p:tmplLst>
      </p:bldP>
      <p:bldP spid="63" grpId="0">
        <p:tmplLst>
          <p:tmpl>
            <p:tnLst>
              <p:par>
                <p:cTn presetID="10" presetClass="entr" presetSubtype="0" fill="hold" nodeType="withEffect">
                  <p:stCondLst>
                    <p:cond delay="2750"/>
                  </p:stCondLst>
                  <p:childTnLst>
                    <p:set>
                      <p:cBhvr>
                        <p:cTn dur="1" fill="hold">
                          <p:stCondLst>
                            <p:cond delay="0"/>
                          </p:stCondLst>
                        </p:cTn>
                        <p:tgtEl>
                          <p:spTgt spid="63"/>
                        </p:tgtEl>
                        <p:attrNameLst>
                          <p:attrName>style.visibility</p:attrName>
                        </p:attrNameLst>
                      </p:cBhvr>
                      <p:to>
                        <p:strVal val="visible"/>
                      </p:to>
                    </p:set>
                    <p:animEffect transition="in" filter="fade">
                      <p:cBhvr>
                        <p:cTn dur="950"/>
                        <p:tgtEl>
                          <p:spTgt spid="63"/>
                        </p:tgtEl>
                      </p:cBhvr>
                    </p:animEffect>
                  </p:childTnLst>
                </p:cTn>
              </p:par>
            </p:tnLst>
          </p:tmpl>
        </p:tmplLst>
      </p:bldP>
      <p:bldP spid="63" grpId="1">
        <p:tmplLst>
          <p:tmpl>
            <p:tnLst>
              <p:par>
                <p:cTn presetID="63" presetClass="path" presetSubtype="0" decel="100000" fill="hold" nodeType="withEffect">
                  <p:stCondLst>
                    <p:cond delay="2750"/>
                  </p:stCondLst>
                  <p:childTnLst>
                    <p:animMotion origin="layout" path="M -0.01456 3.87653E-6 L 3.19632E-6 3.87653E-6 " pathEditMode="relative" rAng="0" ptsTypes="AA">
                      <p:cBhvr>
                        <p:cTn dur="950" fill="hold"/>
                        <p:tgtEl>
                          <p:spTgt spid="63"/>
                        </p:tgtEl>
                        <p:attrNameLst>
                          <p:attrName>ppt_x</p:attrName>
                          <p:attrName>ppt_y</p:attrName>
                        </p:attrNameLst>
                      </p:cBhvr>
                      <p:rCtr x="728" y="0"/>
                    </p:animMotion>
                  </p:childTnLst>
                </p:cTn>
              </p:par>
            </p:tnLst>
          </p:tmpl>
        </p:tmplLst>
      </p:bldP>
      <p:bldP spid="63" grpId="2">
        <p:tmplLst>
          <p:tmpl>
            <p:tnLst>
              <p:par>
                <p:cTn presetID="6" presetClass="emph" presetSubtype="0" accel="100000" autoRev="1" fill="hold" nodeType="withEffect">
                  <p:stCondLst>
                    <p:cond delay="2050"/>
                  </p:stCondLst>
                  <p:childTnLst>
                    <p:animScale>
                      <p:cBhvr>
                        <p:cTn dur="500" fill="hold"/>
                        <p:tgtEl>
                          <p:spTgt spid="63"/>
                        </p:tgtEl>
                      </p:cBhvr>
                      <p:by x="92000" y="92000"/>
                    </p:animScale>
                  </p:childTnLst>
                </p:cTn>
              </p:par>
            </p:tnLst>
          </p:tmpl>
        </p:tmplLst>
      </p:bldP>
    </p:bld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189176"/>
            <a:ext cx="12188825"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3" tIns="45703" rIns="45703" bIns="45703" numCol="1" spcCol="0" rtlCol="0" fromWordArt="0" anchor="ctr" anchorCtr="0" forceAA="0" compatLnSpc="1">
            <a:prstTxWarp prst="textNoShape">
              <a:avLst/>
            </a:prstTxWarp>
            <a:noAutofit/>
          </a:bodyPr>
          <a:lstStyle/>
          <a:p>
            <a:pPr algn="ctr" defTabSz="913653" fontAlgn="base">
              <a:spcBef>
                <a:spcPct val="0"/>
              </a:spcBef>
              <a:spcAft>
                <a:spcPct val="0"/>
              </a:spcAft>
            </a:pPr>
            <a:endParaRPr lang="en-US" sz="1764"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169" y="1192417"/>
            <a:ext cx="11650487" cy="2089751"/>
          </a:xfrm>
        </p:spPr>
        <p:txBody>
          <a:bodyPr/>
          <a:lstStyle>
            <a:lvl1pPr marL="0" indent="0">
              <a:buNone/>
              <a:defRPr sz="3233">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55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8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12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2978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232769742"/>
      </p:ext>
    </p:extLst>
  </p:cSld>
  <p:clrMapOvr>
    <a:masterClrMapping/>
  </p:clrMapOvr>
  <p:transition>
    <p:fade/>
  </p:transition>
  <p:timing>
    <p:tnLst>
      <p:par>
        <p:cTn id="1" dur="indefinite" restart="never" nodeType="tmRoot"/>
      </p:par>
    </p:tn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70" y="1189179"/>
            <a:ext cx="11650488" cy="2396047"/>
          </a:xfrm>
          <a:prstGeom prst="rect">
            <a:avLst/>
          </a:prstGeom>
        </p:spPr>
        <p:txBody>
          <a:bodyPr/>
          <a:lstStyle>
            <a:lvl1pPr marL="284650" indent="-284650">
              <a:buClr>
                <a:schemeClr val="tx1"/>
              </a:buClr>
              <a:buSzPct val="90000"/>
              <a:buFont typeface="Wingdings" panose="05000000000000000000" pitchFamily="2" charset="2"/>
              <a:buChar char="§"/>
              <a:defRPr sz="352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9966" indent="-275318">
              <a:buClr>
                <a:schemeClr val="tx1"/>
              </a:buClr>
              <a:buSzPct val="90000"/>
              <a:buFont typeface="Wingdings" panose="05000000000000000000" pitchFamily="2" charset="2"/>
              <a:buChar char="§"/>
              <a:defRPr sz="3135">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616" indent="-284650">
              <a:buClr>
                <a:schemeClr val="tx1"/>
              </a:buClr>
              <a:buSzPct val="90000"/>
              <a:buFont typeface="Wingdings" panose="05000000000000000000" pitchFamily="2" charset="2"/>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602" indent="-223987">
              <a:buClr>
                <a:schemeClr val="tx1"/>
              </a:buClr>
              <a:buSzPct val="90000"/>
              <a:buFont typeface="Wingdings" panose="05000000000000000000" pitchFamily="2" charset="2"/>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588" indent="-223987">
              <a:buClr>
                <a:schemeClr val="tx1"/>
              </a:buClr>
              <a:buSzPct val="90000"/>
              <a:buFont typeface="Wingdings" panose="05000000000000000000" pitchFamily="2" charset="2"/>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238877"/>
            <a:ext cx="12188826"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5"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1171295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28542" y="3905563"/>
            <a:ext cx="6271784" cy="514037"/>
          </a:xfrm>
          <a:noFill/>
        </p:spPr>
        <p:txBody>
          <a:bodyPr lIns="146304" tIns="109728" rIns="146304" bIns="109728">
            <a:noAutofit/>
          </a:bodyPr>
          <a:lstStyle>
            <a:lvl1pPr marL="0" indent="0">
              <a:spcBef>
                <a:spcPts val="0"/>
              </a:spcBef>
              <a:buNone/>
              <a:defRPr sz="2799" spc="0" baseline="0">
                <a:gradFill>
                  <a:gsLst>
                    <a:gs pos="0">
                      <a:schemeClr val="tx1"/>
                    </a:gs>
                    <a:gs pos="100000">
                      <a:schemeClr val="tx1"/>
                    </a:gs>
                  </a:gsLst>
                  <a:lin ang="5400000" scaled="0"/>
                </a:gradFill>
                <a:latin typeface="Segoe UI Light" panose="020B0502040204020203" pitchFamily="34" charset="0"/>
                <a:cs typeface="Segoe UI Light" panose="020B0502040204020203" pitchFamily="34" charset="0"/>
              </a:defRPr>
            </a:lvl1pPr>
          </a:lstStyle>
          <a:p>
            <a:pPr lvl="0"/>
            <a:r>
              <a:rPr lang="en-US" dirty="0" smtClean="0"/>
              <a:t>Speaker name</a:t>
            </a:r>
          </a:p>
        </p:txBody>
      </p:sp>
      <p:sp>
        <p:nvSpPr>
          <p:cNvPr id="9" name="Title 1"/>
          <p:cNvSpPr>
            <a:spLocks noGrp="1"/>
          </p:cNvSpPr>
          <p:nvPr>
            <p:ph type="title" hasCustomPrompt="1"/>
          </p:nvPr>
        </p:nvSpPr>
        <p:spPr>
          <a:xfrm>
            <a:off x="228541" y="2075840"/>
            <a:ext cx="9858042" cy="1801436"/>
          </a:xfrm>
          <a:noFill/>
        </p:spPr>
        <p:txBody>
          <a:bodyPr lIns="146304" tIns="91440" rIns="146304" bIns="91440" anchor="t" anchorCtr="0"/>
          <a:lstStyle>
            <a:lvl1pPr>
              <a:defRPr sz="5996" spc="-98"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11" name="Footer Placeholder 6"/>
          <p:cNvSpPr txBox="1">
            <a:spLocks/>
          </p:cNvSpPr>
          <p:nvPr userDrawn="1"/>
        </p:nvSpPr>
        <p:spPr>
          <a:xfrm>
            <a:off x="10526714" y="6553200"/>
            <a:ext cx="1663258"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dirty="0" smtClean="0">
                <a:solidFill>
                  <a:prstClr val="white"/>
                </a:solidFill>
              </a:rPr>
              <a:t>MICROSOFT CONFIDENTIAL</a:t>
            </a:r>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269234" y="480504"/>
            <a:ext cx="2557077" cy="547905"/>
          </a:xfrm>
          <a:prstGeom prst="rect">
            <a:avLst/>
          </a:prstGeom>
        </p:spPr>
      </p:pic>
    </p:spTree>
    <p:extLst>
      <p:ext uri="{BB962C8B-B14F-4D97-AF65-F5344CB8AC3E}">
        <p14:creationId xmlns:p14="http://schemas.microsoft.com/office/powerpoint/2010/main" val="14074173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extLst mod="1">
    <p:ext uri="{DCECCB84-F9BA-43D5-87BE-67443E8EF086}">
      <p15:sldGuideLst xmlns:p15="http://schemas.microsoft.com/office/powerpoint/2012/main">
        <p15:guide id="1" orient="horz" pos="2160">
          <p15:clr>
            <a:srgbClr val="FBAE40"/>
          </p15:clr>
        </p15:guide>
        <p15:guide id="2" pos="144">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857246188"/>
      </p:ext>
    </p:extLst>
  </p:cSld>
  <p:clrMapOvr>
    <a:masterClrMapping/>
  </p:clrMapOvr>
  <p:timing>
    <p:tnLst>
      <p:par>
        <p:cT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6"/>
            <a:ext cx="5377147" cy="2491607"/>
          </a:xfrm>
        </p:spPr>
        <p:txBody>
          <a:bodyPr wrap="square">
            <a:spAutoFit/>
          </a:bodyPr>
          <a:lstStyle>
            <a:lvl1pPr marL="0" indent="0">
              <a:spcBef>
                <a:spcPts val="1200"/>
              </a:spcBef>
              <a:buClr>
                <a:schemeClr val="tx1"/>
              </a:buClr>
              <a:buFont typeface="Wingdings" pitchFamily="2" charset="2"/>
              <a:buNone/>
              <a:defRPr sz="3499">
                <a:gradFill>
                  <a:gsLst>
                    <a:gs pos="1250">
                      <a:schemeClr val="tx2"/>
                    </a:gs>
                    <a:gs pos="99000">
                      <a:schemeClr val="tx2"/>
                    </a:gs>
                  </a:gsLst>
                  <a:lin ang="5400000" scaled="0"/>
                </a:gradFill>
              </a:defRPr>
            </a:lvl1pPr>
            <a:lvl2pPr marL="0" indent="0">
              <a:buNone/>
              <a:defRPr sz="1999"/>
            </a:lvl2pPr>
            <a:lvl3pPr marL="227097" indent="0">
              <a:buNone/>
              <a:tabLst/>
              <a:defRPr sz="1999"/>
            </a:lvl3pPr>
            <a:lvl4pPr marL="451084" indent="0">
              <a:buNone/>
              <a:defRPr/>
            </a:lvl4pPr>
            <a:lvl5pPr marL="671959"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91607"/>
          </a:xfrm>
        </p:spPr>
        <p:txBody>
          <a:bodyPr wrap="square">
            <a:spAutoFit/>
          </a:bodyPr>
          <a:lstStyle>
            <a:lvl1pPr marL="0" indent="0">
              <a:spcBef>
                <a:spcPts val="1200"/>
              </a:spcBef>
              <a:buClr>
                <a:schemeClr val="tx1"/>
              </a:buClr>
              <a:buFont typeface="Wingdings" pitchFamily="2" charset="2"/>
              <a:buNone/>
              <a:defRPr sz="3499">
                <a:gradFill>
                  <a:gsLst>
                    <a:gs pos="1250">
                      <a:schemeClr val="tx2"/>
                    </a:gs>
                    <a:gs pos="99000">
                      <a:schemeClr val="tx2"/>
                    </a:gs>
                  </a:gsLst>
                  <a:lin ang="5400000" scaled="0"/>
                </a:gradFill>
              </a:defRPr>
            </a:lvl1pPr>
            <a:lvl2pPr marL="0" indent="0">
              <a:buNone/>
              <a:defRPr sz="1999"/>
            </a:lvl2pPr>
            <a:lvl3pPr marL="227097" indent="0">
              <a:buNone/>
              <a:tabLst/>
              <a:defRPr sz="1999"/>
            </a:lvl3pPr>
            <a:lvl4pPr marL="451084" indent="0">
              <a:buNone/>
              <a:defRPr/>
            </a:lvl4pPr>
            <a:lvl5pPr marL="671959"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Date Placeholder 2"/>
          <p:cNvSpPr>
            <a:spLocks noGrp="1"/>
          </p:cNvSpPr>
          <p:nvPr>
            <p:ph type="dt" sz="half" idx="12"/>
          </p:nvPr>
        </p:nvSpPr>
        <p:spPr>
          <a:xfrm>
            <a:off x="6938850" y="6356802"/>
            <a:ext cx="2741474" cy="364224"/>
          </a:xfrm>
          <a:prstGeom prst="rect">
            <a:avLst/>
          </a:prstGeom>
        </p:spPr>
        <p:txBody>
          <a:bodyPr lIns="89639" tIns="44819" rIns="89639" bIns="44819"/>
          <a:lstStyle/>
          <a:p>
            <a:pPr defTabSz="913951"/>
            <a:fld id="{D2467E7F-CF77-45C3-A44E-ED167671D9A0}" type="datetime1">
              <a:rPr lang="en-US" smtClean="0">
                <a:solidFill>
                  <a:srgbClr val="1A1A1A"/>
                </a:solidFill>
              </a:rPr>
              <a:pPr defTabSz="913951"/>
              <a:t>10/5/2015</a:t>
            </a:fld>
            <a:endParaRPr lang="en-US">
              <a:solidFill>
                <a:srgbClr val="1A1A1A"/>
              </a:solidFill>
            </a:endParaRPr>
          </a:p>
        </p:txBody>
      </p:sp>
      <p:sp>
        <p:nvSpPr>
          <p:cNvPr id="8" name="Slide Number Placeholder 7"/>
          <p:cNvSpPr>
            <a:spLocks noGrp="1"/>
          </p:cNvSpPr>
          <p:nvPr>
            <p:ph type="sldNum" sz="quarter" idx="14"/>
          </p:nvPr>
        </p:nvSpPr>
        <p:spPr>
          <a:xfrm>
            <a:off x="11443556" y="6356803"/>
            <a:ext cx="476103" cy="364224"/>
          </a:xfrm>
          <a:prstGeom prst="rect">
            <a:avLst/>
          </a:prstGeom>
        </p:spPr>
        <p:txBody>
          <a:bodyPr lIns="89639" tIns="44819" rIns="89639" bIns="44819"/>
          <a:lstStyle/>
          <a:p>
            <a:pPr defTabSz="913951"/>
            <a:fld id="{2775DF8E-1151-4C45-8C93-3AB060627CA9}" type="slidenum">
              <a:rPr lang="en-US" smtClean="0">
                <a:solidFill>
                  <a:srgbClr val="1A1A1A"/>
                </a:solidFill>
              </a:rPr>
              <a:pPr defTabSz="913951"/>
              <a:t>‹#›</a:t>
            </a:fld>
            <a:endParaRPr lang="en-US">
              <a:solidFill>
                <a:srgbClr val="1A1A1A"/>
              </a:solidFill>
            </a:endParaRPr>
          </a:p>
        </p:txBody>
      </p:sp>
      <p:pic>
        <p:nvPicPr>
          <p:cNvPr id="10" name="Picture 9"/>
          <p:cNvPicPr>
            <a:picLocks noChangeAspect="1"/>
          </p:cNvPicPr>
          <p:nvPr userDrawn="1"/>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366969" y="6260887"/>
            <a:ext cx="1350186" cy="457242"/>
          </a:xfrm>
          <a:prstGeom prst="rect">
            <a:avLst/>
          </a:prstGeom>
        </p:spPr>
      </p:pic>
    </p:spTree>
    <p:extLst>
      <p:ext uri="{BB962C8B-B14F-4D97-AF65-F5344CB8AC3E}">
        <p14:creationId xmlns:p14="http://schemas.microsoft.com/office/powerpoint/2010/main" val="3876782981"/>
      </p:ext>
    </p:extLst>
  </p:cSld>
  <p:clrMapOvr>
    <a:masterClrMapping/>
  </p:clrMapOvr>
  <p:transition>
    <p:fade/>
  </p:transition>
  <p:timing>
    <p:tnLst>
      <p:par>
        <p:cTn id="1" dur="indefinite" restart="never" nodeType="tmRoot"/>
      </p:par>
    </p:tn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16" name="Title 1"/>
          <p:cNvSpPr>
            <a:spLocks noGrp="1"/>
          </p:cNvSpPr>
          <p:nvPr>
            <p:ph type="title"/>
          </p:nvPr>
        </p:nvSpPr>
        <p:spPr>
          <a:xfrm>
            <a:off x="303963" y="87503"/>
            <a:ext cx="11031626" cy="910024"/>
          </a:xfrm>
        </p:spPr>
        <p:txBody>
          <a:bodyPr lIns="0">
            <a:normAutofit/>
          </a:bodyPr>
          <a:lstStyle>
            <a:lvl1pPr algn="l">
              <a:defRPr sz="3731"/>
            </a:lvl1pPr>
          </a:lstStyle>
          <a:p>
            <a:r>
              <a:rPr lang="en-US" dirty="0" smtClean="0"/>
              <a:t>Click to edit Master title style</a:t>
            </a:r>
            <a:endParaRPr lang="en-US" dirty="0"/>
          </a:p>
        </p:txBody>
      </p:sp>
      <p:sp>
        <p:nvSpPr>
          <p:cNvPr id="15" name="Content Placeholder 14"/>
          <p:cNvSpPr>
            <a:spLocks noGrp="1"/>
          </p:cNvSpPr>
          <p:nvPr>
            <p:ph sz="quarter" idx="18"/>
          </p:nvPr>
        </p:nvSpPr>
        <p:spPr>
          <a:xfrm>
            <a:off x="560570" y="1507482"/>
            <a:ext cx="9570002" cy="2514617"/>
          </a:xfrm>
        </p:spPr>
        <p:txBody>
          <a:bodyPr/>
          <a:lstStyle>
            <a:lvl1pPr>
              <a:lnSpc>
                <a:spcPct val="100000"/>
              </a:lnSpc>
              <a:spcBef>
                <a:spcPts val="800"/>
              </a:spcBef>
              <a:defRPr/>
            </a:lvl1pPr>
            <a:lvl2pPr>
              <a:lnSpc>
                <a:spcPct val="100000"/>
              </a:lnSpc>
              <a:spcBef>
                <a:spcPts val="800"/>
              </a:spcBef>
              <a:defRPr/>
            </a:lvl2pPr>
            <a:lvl3pPr>
              <a:lnSpc>
                <a:spcPct val="100000"/>
              </a:lnSpc>
              <a:spcBef>
                <a:spcPts val="800"/>
              </a:spcBef>
              <a:defRPr/>
            </a:lvl3pPr>
            <a:lvl4pPr>
              <a:lnSpc>
                <a:spcPct val="100000"/>
              </a:lnSpc>
              <a:spcBef>
                <a:spcPts val="800"/>
              </a:spcBef>
              <a:defRPr/>
            </a:lvl4pPr>
            <a:lvl5pPr>
              <a:lnSpc>
                <a:spcPct val="100000"/>
              </a:lnSpc>
              <a:spcBef>
                <a:spcPts val="800"/>
              </a:spcBef>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863599504"/>
      </p:ext>
    </p:extLst>
  </p:cSld>
  <p:clrMapOvr>
    <a:masterClrMapping/>
  </p:clrMapOvr>
  <p:transition spd="med">
    <p:pull/>
  </p:transition>
  <p:timing>
    <p:tnLst>
      <p:par>
        <p:cTn id="1" dur="indefinite" restart="never" nodeType="tmRoot"/>
      </p:par>
    </p:tn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userDrawn="1">
  <p:cSld name="1_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362550639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12" name="Text Placeholder 12"/>
          <p:cNvSpPr>
            <a:spLocks noGrp="1"/>
          </p:cNvSpPr>
          <p:nvPr>
            <p:ph type="body" sz="quarter" idx="13" hasCustomPrompt="1"/>
          </p:nvPr>
        </p:nvSpPr>
        <p:spPr>
          <a:xfrm>
            <a:off x="560569" y="1446215"/>
            <a:ext cx="10982750" cy="304801"/>
          </a:xfrm>
        </p:spPr>
        <p:txBody>
          <a:bodyPr lIns="0" anchor="ctr" anchorCtr="0">
            <a:noAutofit/>
          </a:bodyPr>
          <a:lstStyle>
            <a:lvl1pPr marL="0" indent="0" algn="l">
              <a:buFont typeface="Arial" pitchFamily="34" charset="0"/>
              <a:buNone/>
              <a:defRPr sz="1865" b="0" cap="all" spc="0" baseline="0">
                <a:solidFill>
                  <a:schemeClr val="tx1">
                    <a:lumMod val="75000"/>
                    <a:lumOff val="25000"/>
                  </a:schemeClr>
                </a:solidFill>
              </a:defRPr>
            </a:lvl1pPr>
          </a:lstStyle>
          <a:p>
            <a:r>
              <a:rPr lang="en-US" dirty="0" smtClean="0"/>
              <a:t>CLICK TO EDIT SUBTITLE</a:t>
            </a:r>
            <a:endParaRPr lang="en-US" dirty="0"/>
          </a:p>
        </p:txBody>
      </p:sp>
      <p:sp>
        <p:nvSpPr>
          <p:cNvPr id="16" name="Title 1"/>
          <p:cNvSpPr>
            <a:spLocks noGrp="1"/>
          </p:cNvSpPr>
          <p:nvPr>
            <p:ph type="title"/>
          </p:nvPr>
        </p:nvSpPr>
        <p:spPr>
          <a:xfrm>
            <a:off x="303963" y="81671"/>
            <a:ext cx="11031626" cy="898359"/>
          </a:xfrm>
        </p:spPr>
        <p:txBody>
          <a:bodyPr lIns="0">
            <a:normAutofit/>
          </a:bodyPr>
          <a:lstStyle>
            <a:lvl1pPr algn="l">
              <a:defRPr sz="3731"/>
            </a:lvl1pPr>
          </a:lstStyle>
          <a:p>
            <a:r>
              <a:rPr lang="en-US" dirty="0" smtClean="0"/>
              <a:t>Click to edit Master title style</a:t>
            </a:r>
            <a:endParaRPr lang="en-US" dirty="0"/>
          </a:p>
        </p:txBody>
      </p:sp>
      <p:sp>
        <p:nvSpPr>
          <p:cNvPr id="13" name="Text Placeholder 3"/>
          <p:cNvSpPr>
            <a:spLocks noGrp="1"/>
          </p:cNvSpPr>
          <p:nvPr>
            <p:ph type="body" sz="half" idx="2"/>
          </p:nvPr>
        </p:nvSpPr>
        <p:spPr>
          <a:xfrm>
            <a:off x="582657" y="6258609"/>
            <a:ext cx="9547913" cy="304800"/>
          </a:xfrm>
        </p:spPr>
        <p:txBody>
          <a:bodyPr>
            <a:noAutofit/>
          </a:bodyPr>
          <a:lstStyle>
            <a:lvl1pPr marL="0" indent="0">
              <a:lnSpc>
                <a:spcPts val="2399"/>
              </a:lnSpc>
              <a:spcBef>
                <a:spcPts val="0"/>
              </a:spcBef>
              <a:spcAft>
                <a:spcPts val="0"/>
              </a:spcAft>
              <a:buNone/>
              <a:defRPr sz="1600" spc="-53" baseline="0"/>
            </a:lvl1pPr>
            <a:lvl2pPr marL="609285" indent="0">
              <a:buNone/>
              <a:defRPr sz="1600"/>
            </a:lvl2pPr>
            <a:lvl3pPr marL="1218569" indent="0">
              <a:buNone/>
              <a:defRPr sz="1333"/>
            </a:lvl3pPr>
            <a:lvl4pPr marL="1827854" indent="0">
              <a:buNone/>
              <a:defRPr sz="1200"/>
            </a:lvl4pPr>
            <a:lvl5pPr marL="2437140" indent="0">
              <a:buNone/>
              <a:defRPr sz="1200"/>
            </a:lvl5pPr>
            <a:lvl6pPr marL="3046425" indent="0">
              <a:buNone/>
              <a:defRPr sz="1200"/>
            </a:lvl6pPr>
            <a:lvl7pPr marL="3655709" indent="0">
              <a:buNone/>
              <a:defRPr sz="1200"/>
            </a:lvl7pPr>
            <a:lvl8pPr marL="4264993" indent="0">
              <a:buNone/>
              <a:defRPr sz="1200"/>
            </a:lvl8pPr>
            <a:lvl9pPr marL="4874279" indent="0">
              <a:buNone/>
              <a:defRPr sz="1200"/>
            </a:lvl9pPr>
          </a:lstStyle>
          <a:p>
            <a:pPr lvl="0"/>
            <a:r>
              <a:rPr lang="en-US" dirty="0" smtClean="0"/>
              <a:t>Click to edit Master text styles</a:t>
            </a:r>
          </a:p>
        </p:txBody>
      </p:sp>
    </p:spTree>
    <p:extLst>
      <p:ext uri="{BB962C8B-B14F-4D97-AF65-F5344CB8AC3E}">
        <p14:creationId xmlns:p14="http://schemas.microsoft.com/office/powerpoint/2010/main" val="2623114669"/>
      </p:ext>
    </p:extLst>
  </p:cSld>
  <p:clrMapOvr>
    <a:masterClrMapping/>
  </p:clrMapOvr>
  <p:transition>
    <p:fade/>
  </p:transition>
  <p:timing>
    <p:tnLst>
      <p:par>
        <p:cTn id="1" dur="indefinite" restart="never" nodeType="tmRoot"/>
      </p:par>
    </p:tn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sp>
        <p:nvSpPr>
          <p:cNvPr id="16" name="Title 1"/>
          <p:cNvSpPr>
            <a:spLocks noGrp="1"/>
          </p:cNvSpPr>
          <p:nvPr>
            <p:ph type="title"/>
          </p:nvPr>
        </p:nvSpPr>
        <p:spPr>
          <a:xfrm>
            <a:off x="303963" y="75836"/>
            <a:ext cx="11031626" cy="910024"/>
          </a:xfrm>
        </p:spPr>
        <p:txBody>
          <a:bodyPr lIns="0">
            <a:normAutofit/>
          </a:bodyPr>
          <a:lstStyle>
            <a:lvl1pPr algn="l">
              <a:defRPr sz="3731"/>
            </a:lvl1pPr>
          </a:lstStyle>
          <a:p>
            <a:r>
              <a:rPr lang="en-US" dirty="0" smtClean="0"/>
              <a:t>Click to edit Master title style</a:t>
            </a:r>
            <a:endParaRPr lang="en-US" dirty="0"/>
          </a:p>
        </p:txBody>
      </p:sp>
    </p:spTree>
    <p:extLst>
      <p:ext uri="{BB962C8B-B14F-4D97-AF65-F5344CB8AC3E}">
        <p14:creationId xmlns:p14="http://schemas.microsoft.com/office/powerpoint/2010/main" val="3116154837"/>
      </p:ext>
    </p:extLst>
  </p:cSld>
  <p:clrMapOvr>
    <a:masterClrMapping/>
  </p:clrMapOvr>
  <p:transition>
    <p:fade/>
  </p:transition>
  <p:timing>
    <p:tnLst>
      <p:par>
        <p:cTn id="1" dur="indefinite" restart="never" nodeType="tmRoot"/>
      </p:par>
    </p:tn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1_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189176"/>
            <a:ext cx="12188825"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97" tIns="45697" rIns="45697" bIns="45697" numCol="1" spcCol="0" rtlCol="0" fromWordArt="0" anchor="ctr" anchorCtr="0" forceAA="0" compatLnSpc="1">
            <a:prstTxWarp prst="textNoShape">
              <a:avLst/>
            </a:prstTxWarp>
            <a:noAutofit/>
          </a:bodyPr>
          <a:lstStyle/>
          <a:p>
            <a:pPr algn="ctr" defTabSz="913593"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170" y="1192418"/>
            <a:ext cx="11650487" cy="2154777"/>
          </a:xfrm>
        </p:spPr>
        <p:txBody>
          <a:bodyPr/>
          <a:lstStyle>
            <a:lvl1pPr marL="0" indent="0">
              <a:buNone/>
              <a:defRPr sz="3232">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53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77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07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2971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69141430"/>
      </p:ext>
    </p:extLst>
  </p:cSld>
  <p:clrMapOvr>
    <a:masterClrMapping/>
  </p:clrMapOvr>
  <p:transition>
    <p:fade/>
  </p:transition>
  <p:timing>
    <p:tnLst>
      <p:par>
        <p:cTn id="1" dur="indefinite" restart="never" nodeType="tmRoot"/>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userDrawn="1">
  <p:cSld name="1_Title &amp; Content_with Subtitle">
    <p:spTree>
      <p:nvGrpSpPr>
        <p:cNvPr id="1" name=""/>
        <p:cNvGrpSpPr/>
        <p:nvPr/>
      </p:nvGrpSpPr>
      <p:grpSpPr>
        <a:xfrm>
          <a:off x="0" y="0"/>
          <a:ext cx="0" cy="0"/>
          <a:chOff x="0" y="0"/>
          <a:chExt cx="0" cy="0"/>
        </a:xfrm>
      </p:grpSpPr>
      <p:sp>
        <p:nvSpPr>
          <p:cNvPr id="3" name="Text Placeholder 8"/>
          <p:cNvSpPr>
            <a:spLocks noGrp="1"/>
          </p:cNvSpPr>
          <p:nvPr>
            <p:ph type="body" sz="quarter" idx="15"/>
          </p:nvPr>
        </p:nvSpPr>
        <p:spPr>
          <a:xfrm>
            <a:off x="499408" y="503769"/>
            <a:ext cx="11200599" cy="728133"/>
          </a:xfrm>
        </p:spPr>
        <p:txBody>
          <a:bodyPr>
            <a:noAutofit/>
          </a:bodyPr>
          <a:lstStyle>
            <a:lvl1pPr>
              <a:lnSpc>
                <a:spcPct val="95000"/>
              </a:lnSpc>
              <a:defRPr sz="4799"/>
            </a:lvl1pPr>
          </a:lstStyle>
          <a:p>
            <a:pPr lvl="0"/>
            <a:r>
              <a:rPr lang="en-US" dirty="0" smtClean="0"/>
              <a:t>Click to edit Master text styles</a:t>
            </a:r>
          </a:p>
        </p:txBody>
      </p:sp>
    </p:spTree>
    <p:extLst>
      <p:ext uri="{BB962C8B-B14F-4D97-AF65-F5344CB8AC3E}">
        <p14:creationId xmlns:p14="http://schemas.microsoft.com/office/powerpoint/2010/main" val="2134449071"/>
      </p:ext>
    </p:extLst>
  </p:cSld>
  <p:clrMapOvr>
    <a:masterClrMapping/>
  </p:clrMapOvr>
  <p:transition>
    <p:fade/>
  </p:transition>
  <p:timing>
    <p:tnLst>
      <p:par>
        <p:cTn id="1" dur="indefinite" restart="never" nodeType="tmRoot"/>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16" name="Title 1"/>
          <p:cNvSpPr>
            <a:spLocks noGrp="1"/>
          </p:cNvSpPr>
          <p:nvPr>
            <p:ph type="title"/>
          </p:nvPr>
        </p:nvSpPr>
        <p:spPr>
          <a:xfrm>
            <a:off x="303963" y="87503"/>
            <a:ext cx="11031626" cy="910024"/>
          </a:xfrm>
        </p:spPr>
        <p:txBody>
          <a:bodyPr lIns="0">
            <a:normAutofit/>
          </a:bodyPr>
          <a:lstStyle>
            <a:lvl1pPr algn="l">
              <a:defRPr sz="3731"/>
            </a:lvl1pPr>
          </a:lstStyle>
          <a:p>
            <a:r>
              <a:rPr lang="en-US" dirty="0" smtClean="0"/>
              <a:t>Click to edit Master title style</a:t>
            </a:r>
            <a:endParaRPr lang="en-US" dirty="0"/>
          </a:p>
        </p:txBody>
      </p:sp>
      <p:sp>
        <p:nvSpPr>
          <p:cNvPr id="15" name="Content Placeholder 14"/>
          <p:cNvSpPr>
            <a:spLocks noGrp="1"/>
          </p:cNvSpPr>
          <p:nvPr>
            <p:ph sz="quarter" idx="18"/>
          </p:nvPr>
        </p:nvSpPr>
        <p:spPr>
          <a:xfrm>
            <a:off x="560570" y="1507482"/>
            <a:ext cx="9570002" cy="2514617"/>
          </a:xfrm>
        </p:spPr>
        <p:txBody>
          <a:bodyPr/>
          <a:lstStyle>
            <a:lvl1pPr>
              <a:lnSpc>
                <a:spcPct val="100000"/>
              </a:lnSpc>
              <a:spcBef>
                <a:spcPts val="800"/>
              </a:spcBef>
              <a:defRPr/>
            </a:lvl1pPr>
            <a:lvl2pPr>
              <a:lnSpc>
                <a:spcPct val="100000"/>
              </a:lnSpc>
              <a:spcBef>
                <a:spcPts val="800"/>
              </a:spcBef>
              <a:defRPr/>
            </a:lvl2pPr>
            <a:lvl3pPr>
              <a:lnSpc>
                <a:spcPct val="100000"/>
              </a:lnSpc>
              <a:spcBef>
                <a:spcPts val="800"/>
              </a:spcBef>
              <a:defRPr/>
            </a:lvl3pPr>
            <a:lvl4pPr>
              <a:lnSpc>
                <a:spcPct val="100000"/>
              </a:lnSpc>
              <a:spcBef>
                <a:spcPts val="800"/>
              </a:spcBef>
              <a:defRPr/>
            </a:lvl4pPr>
            <a:lvl5pPr>
              <a:lnSpc>
                <a:spcPct val="100000"/>
              </a:lnSpc>
              <a:spcBef>
                <a:spcPts val="800"/>
              </a:spcBef>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88914290"/>
      </p:ext>
    </p:extLst>
  </p:cSld>
  <p:clrMapOvr>
    <a:masterClrMapping/>
  </p:clrMapOvr>
  <p:transition>
    <p:fade/>
  </p:transition>
  <p:timing>
    <p:tnLst>
      <p:par>
        <p:cTn id="1" dur="indefinite" restart="never" nodeType="tmRoot"/>
      </p:par>
    </p:tn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7_Title and content">
    <p:spTree>
      <p:nvGrpSpPr>
        <p:cNvPr id="1" name=""/>
        <p:cNvGrpSpPr/>
        <p:nvPr/>
      </p:nvGrpSpPr>
      <p:grpSpPr>
        <a:xfrm>
          <a:off x="0" y="0"/>
          <a:ext cx="0" cy="0"/>
          <a:chOff x="0" y="0"/>
          <a:chExt cx="0" cy="0"/>
        </a:xfrm>
      </p:grpSpPr>
      <p:sp>
        <p:nvSpPr>
          <p:cNvPr id="12" name="Text Placeholder 12"/>
          <p:cNvSpPr>
            <a:spLocks noGrp="1"/>
          </p:cNvSpPr>
          <p:nvPr>
            <p:ph type="body" sz="quarter" idx="13" hasCustomPrompt="1"/>
          </p:nvPr>
        </p:nvSpPr>
        <p:spPr>
          <a:xfrm>
            <a:off x="560569" y="1446215"/>
            <a:ext cx="10982750" cy="304801"/>
          </a:xfrm>
        </p:spPr>
        <p:txBody>
          <a:bodyPr lIns="0" anchor="ctr" anchorCtr="0">
            <a:noAutofit/>
          </a:bodyPr>
          <a:lstStyle>
            <a:lvl1pPr marL="0" indent="0" algn="l">
              <a:buFont typeface="Arial" pitchFamily="34" charset="0"/>
              <a:buNone/>
              <a:defRPr sz="1865" b="0" cap="all" spc="0" baseline="0">
                <a:solidFill>
                  <a:schemeClr val="tx1">
                    <a:lumMod val="75000"/>
                    <a:lumOff val="25000"/>
                  </a:schemeClr>
                </a:solidFill>
              </a:defRPr>
            </a:lvl1pPr>
          </a:lstStyle>
          <a:p>
            <a:r>
              <a:rPr lang="en-US" dirty="0" smtClean="0"/>
              <a:t>CLICK TO EDIT SUBTITLE</a:t>
            </a:r>
            <a:endParaRPr lang="en-US" dirty="0"/>
          </a:p>
        </p:txBody>
      </p:sp>
      <p:sp>
        <p:nvSpPr>
          <p:cNvPr id="16" name="Title 1"/>
          <p:cNvSpPr>
            <a:spLocks noGrp="1"/>
          </p:cNvSpPr>
          <p:nvPr>
            <p:ph type="title"/>
          </p:nvPr>
        </p:nvSpPr>
        <p:spPr>
          <a:xfrm>
            <a:off x="303963" y="81671"/>
            <a:ext cx="11031626" cy="898359"/>
          </a:xfrm>
        </p:spPr>
        <p:txBody>
          <a:bodyPr lIns="0">
            <a:normAutofit/>
          </a:bodyPr>
          <a:lstStyle>
            <a:lvl1pPr algn="l">
              <a:defRPr sz="3731"/>
            </a:lvl1pPr>
          </a:lstStyle>
          <a:p>
            <a:r>
              <a:rPr lang="en-US" dirty="0" smtClean="0"/>
              <a:t>Click to edit Master title style</a:t>
            </a:r>
            <a:endParaRPr lang="en-US" dirty="0"/>
          </a:p>
        </p:txBody>
      </p:sp>
      <p:sp>
        <p:nvSpPr>
          <p:cNvPr id="13" name="Text Placeholder 3"/>
          <p:cNvSpPr>
            <a:spLocks noGrp="1"/>
          </p:cNvSpPr>
          <p:nvPr>
            <p:ph type="body" sz="half" idx="2"/>
          </p:nvPr>
        </p:nvSpPr>
        <p:spPr>
          <a:xfrm>
            <a:off x="582657" y="6258609"/>
            <a:ext cx="9547913" cy="304800"/>
          </a:xfrm>
        </p:spPr>
        <p:txBody>
          <a:bodyPr>
            <a:noAutofit/>
          </a:bodyPr>
          <a:lstStyle>
            <a:lvl1pPr marL="0" indent="0">
              <a:lnSpc>
                <a:spcPts val="2399"/>
              </a:lnSpc>
              <a:spcBef>
                <a:spcPts val="0"/>
              </a:spcBef>
              <a:spcAft>
                <a:spcPts val="0"/>
              </a:spcAft>
              <a:buNone/>
              <a:defRPr sz="1600" spc="-53" baseline="0"/>
            </a:lvl1pPr>
            <a:lvl2pPr marL="609285" indent="0">
              <a:buNone/>
              <a:defRPr sz="1600"/>
            </a:lvl2pPr>
            <a:lvl3pPr marL="1218569" indent="0">
              <a:buNone/>
              <a:defRPr sz="1333"/>
            </a:lvl3pPr>
            <a:lvl4pPr marL="1827854" indent="0">
              <a:buNone/>
              <a:defRPr sz="1200"/>
            </a:lvl4pPr>
            <a:lvl5pPr marL="2437140" indent="0">
              <a:buNone/>
              <a:defRPr sz="1200"/>
            </a:lvl5pPr>
            <a:lvl6pPr marL="3046425" indent="0">
              <a:buNone/>
              <a:defRPr sz="1200"/>
            </a:lvl6pPr>
            <a:lvl7pPr marL="3655709" indent="0">
              <a:buNone/>
              <a:defRPr sz="1200"/>
            </a:lvl7pPr>
            <a:lvl8pPr marL="4264993" indent="0">
              <a:buNone/>
              <a:defRPr sz="1200"/>
            </a:lvl8pPr>
            <a:lvl9pPr marL="4874279" indent="0">
              <a:buNone/>
              <a:defRPr sz="1200"/>
            </a:lvl9pPr>
          </a:lstStyle>
          <a:p>
            <a:pPr lvl="0"/>
            <a:r>
              <a:rPr lang="en-US" dirty="0" smtClean="0"/>
              <a:t>Click to edit Master text styles</a:t>
            </a:r>
          </a:p>
        </p:txBody>
      </p:sp>
    </p:spTree>
    <p:extLst>
      <p:ext uri="{BB962C8B-B14F-4D97-AF65-F5344CB8AC3E}">
        <p14:creationId xmlns:p14="http://schemas.microsoft.com/office/powerpoint/2010/main" val="2251904998"/>
      </p:ext>
    </p:extLst>
  </p:cSld>
  <p:clrMapOvr>
    <a:masterClrMapping/>
  </p:clrMapOvr>
  <p:transition>
    <p:fade/>
  </p:transition>
  <p:timing>
    <p:tnLst>
      <p:par>
        <p:cTn id="1" dur="indefinite" restart="never" nodeType="tmRoot"/>
      </p:par>
    </p:tnLst>
  </p:timing>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8_Title and content">
    <p:spTree>
      <p:nvGrpSpPr>
        <p:cNvPr id="1" name=""/>
        <p:cNvGrpSpPr/>
        <p:nvPr/>
      </p:nvGrpSpPr>
      <p:grpSpPr>
        <a:xfrm>
          <a:off x="0" y="0"/>
          <a:ext cx="0" cy="0"/>
          <a:chOff x="0" y="0"/>
          <a:chExt cx="0" cy="0"/>
        </a:xfrm>
      </p:grpSpPr>
      <p:sp>
        <p:nvSpPr>
          <p:cNvPr id="16" name="Title 1"/>
          <p:cNvSpPr>
            <a:spLocks noGrp="1"/>
          </p:cNvSpPr>
          <p:nvPr>
            <p:ph type="title"/>
          </p:nvPr>
        </p:nvSpPr>
        <p:spPr>
          <a:xfrm>
            <a:off x="303963" y="75836"/>
            <a:ext cx="11031626" cy="910024"/>
          </a:xfrm>
        </p:spPr>
        <p:txBody>
          <a:bodyPr lIns="0">
            <a:normAutofit/>
          </a:bodyPr>
          <a:lstStyle>
            <a:lvl1pPr algn="l">
              <a:defRPr sz="3731"/>
            </a:lvl1pPr>
          </a:lstStyle>
          <a:p>
            <a:r>
              <a:rPr lang="en-US" dirty="0" smtClean="0"/>
              <a:t>Click to edit Master title style</a:t>
            </a:r>
            <a:endParaRPr lang="en-US" dirty="0"/>
          </a:p>
        </p:txBody>
      </p:sp>
    </p:spTree>
    <p:extLst>
      <p:ext uri="{BB962C8B-B14F-4D97-AF65-F5344CB8AC3E}">
        <p14:creationId xmlns:p14="http://schemas.microsoft.com/office/powerpoint/2010/main" val="978072892"/>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323755958"/>
      </p:ext>
    </p:extLst>
  </p:cSld>
  <p:clrMapOvr>
    <a:masterClrMapping/>
  </p:clrMapOvr>
  <p:timing>
    <p:tnLst>
      <p:par>
        <p:cTn id="1" dur="indefinite" restart="never" nodeType="tmRoot"/>
      </p:par>
    </p:tn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611188" y="1449390"/>
            <a:ext cx="10972801" cy="2172903"/>
          </a:xfrm>
        </p:spPr>
        <p:txBody>
          <a:bodyPr>
            <a:spAutoFit/>
          </a:bodyPr>
          <a:lstStyle>
            <a:lvl1pPr>
              <a:defRPr>
                <a:latin typeface="Segoe UI" pitchFamily="34" charset="0"/>
              </a:defRPr>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9629868"/>
      </p:ext>
    </p:extLst>
  </p:cSld>
  <p:clrMapOvr>
    <a:masterClrMapping/>
  </p:clrMapOvr>
  <p:transition>
    <p:fade/>
  </p:transition>
  <p:timing>
    <p:tnLst>
      <p:par>
        <p:cTn id="1" dur="indefinite" restart="never" nodeType="tmRoot"/>
      </p:par>
    </p:tnLst>
  </p:timing>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0" y="3314228"/>
            <a:ext cx="12188825" cy="624348"/>
          </a:xfrm>
        </p:spPr>
        <p:txBody>
          <a:bodyPr/>
          <a:lstStyle>
            <a:lvl1pPr marL="0" indent="0" algn="ctr">
              <a:buNone/>
              <a:defRPr sz="3199"/>
            </a:lvl1pPr>
          </a:lstStyle>
          <a:p>
            <a:pPr lvl="0"/>
            <a:r>
              <a:rPr lang="en-US" dirty="0" smtClean="0"/>
              <a:t>Section Heading</a:t>
            </a:r>
          </a:p>
        </p:txBody>
      </p:sp>
    </p:spTree>
    <p:extLst>
      <p:ext uri="{BB962C8B-B14F-4D97-AF65-F5344CB8AC3E}">
        <p14:creationId xmlns:p14="http://schemas.microsoft.com/office/powerpoint/2010/main" val="118603580"/>
      </p:ext>
    </p:extLst>
  </p:cSld>
  <p:clrMapOvr>
    <a:masterClrMapping/>
  </p:clrMapOvr>
  <p:transition>
    <p:fade/>
  </p:transition>
  <p:timing>
    <p:tnLst>
      <p:par>
        <p:cTn id="1" dur="indefinite" restart="never" nodeType="tmRoot"/>
      </p:par>
    </p:tnLst>
  </p:timing>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2_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189176"/>
            <a:ext cx="12188825"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97" tIns="45697" rIns="45697" bIns="45697" numCol="1" spcCol="0" rtlCol="0" fromWordArt="0" anchor="ctr" anchorCtr="0" forceAA="0" compatLnSpc="1">
            <a:prstTxWarp prst="textNoShape">
              <a:avLst/>
            </a:prstTxWarp>
            <a:noAutofit/>
          </a:bodyPr>
          <a:lstStyle/>
          <a:p>
            <a:pPr algn="ctr" defTabSz="913593"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170" y="1192418"/>
            <a:ext cx="11650487" cy="2154777"/>
          </a:xfrm>
        </p:spPr>
        <p:txBody>
          <a:bodyPr/>
          <a:lstStyle>
            <a:lvl1pPr marL="0" indent="0">
              <a:buNone/>
              <a:defRPr sz="3232">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53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77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07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2971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757346913"/>
      </p:ext>
    </p:extLst>
  </p:cSld>
  <p:clrMapOvr>
    <a:masterClrMapping/>
  </p:clrMapOvr>
  <p:transition>
    <p:fade/>
  </p:transition>
  <p:timing>
    <p:tnLst>
      <p:par>
        <p:cTn id="1" dur="indefinite" restart="never" nodeType="tmRoot"/>
      </p:par>
    </p:tnLst>
  </p:timing>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28542" y="3905563"/>
            <a:ext cx="6271784" cy="514037"/>
          </a:xfrm>
          <a:noFill/>
        </p:spPr>
        <p:txBody>
          <a:bodyPr lIns="146304" tIns="109728" rIns="146304" bIns="109728">
            <a:noAutofit/>
          </a:bodyPr>
          <a:lstStyle>
            <a:lvl1pPr marL="0" indent="0">
              <a:spcBef>
                <a:spcPts val="0"/>
              </a:spcBef>
              <a:buNone/>
              <a:defRPr sz="2799" spc="0" baseline="0">
                <a:gradFill>
                  <a:gsLst>
                    <a:gs pos="0">
                      <a:schemeClr val="tx1"/>
                    </a:gs>
                    <a:gs pos="100000">
                      <a:schemeClr val="tx1"/>
                    </a:gs>
                  </a:gsLst>
                  <a:lin ang="5400000" scaled="0"/>
                </a:gradFill>
                <a:latin typeface="Segoe UI Light" panose="020B0502040204020203" pitchFamily="34" charset="0"/>
                <a:cs typeface="Segoe UI Light" panose="020B0502040204020203" pitchFamily="34" charset="0"/>
              </a:defRPr>
            </a:lvl1pPr>
          </a:lstStyle>
          <a:p>
            <a:pPr lvl="0"/>
            <a:r>
              <a:rPr lang="en-US" dirty="0" smtClean="0"/>
              <a:t>Speaker name</a:t>
            </a:r>
          </a:p>
        </p:txBody>
      </p:sp>
      <p:sp>
        <p:nvSpPr>
          <p:cNvPr id="9" name="Title 1"/>
          <p:cNvSpPr>
            <a:spLocks noGrp="1"/>
          </p:cNvSpPr>
          <p:nvPr>
            <p:ph type="title" hasCustomPrompt="1"/>
          </p:nvPr>
        </p:nvSpPr>
        <p:spPr>
          <a:xfrm>
            <a:off x="228541" y="2075840"/>
            <a:ext cx="9858042" cy="1801436"/>
          </a:xfrm>
          <a:noFill/>
        </p:spPr>
        <p:txBody>
          <a:bodyPr lIns="146304" tIns="91440" rIns="146304" bIns="91440" anchor="t" anchorCtr="0"/>
          <a:lstStyle>
            <a:lvl1pPr>
              <a:defRPr sz="5996" spc="-98"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11" name="Footer Placeholder 6"/>
          <p:cNvSpPr txBox="1">
            <a:spLocks/>
          </p:cNvSpPr>
          <p:nvPr userDrawn="1"/>
        </p:nvSpPr>
        <p:spPr>
          <a:xfrm>
            <a:off x="10526714" y="6553200"/>
            <a:ext cx="1663258"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dirty="0" smtClean="0">
                <a:solidFill>
                  <a:prstClr val="white"/>
                </a:solidFill>
              </a:rPr>
              <a:t>MICROSOFT CONFIDENTIAL</a:t>
            </a:r>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269234" y="480504"/>
            <a:ext cx="2557077" cy="547905"/>
          </a:xfrm>
          <a:prstGeom prst="rect">
            <a:avLst/>
          </a:prstGeom>
        </p:spPr>
      </p:pic>
    </p:spTree>
    <p:extLst>
      <p:ext uri="{BB962C8B-B14F-4D97-AF65-F5344CB8AC3E}">
        <p14:creationId xmlns:p14="http://schemas.microsoft.com/office/powerpoint/2010/main" val="39504311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extLst mod="1">
    <p:ext uri="{DCECCB84-F9BA-43D5-87BE-67443E8EF086}">
      <p15:sldGuideLst xmlns:p15="http://schemas.microsoft.com/office/powerpoint/2012/main">
        <p15:guide id="1" orient="horz" pos="2160">
          <p15:clr>
            <a:srgbClr val="FBAE40"/>
          </p15:clr>
        </p15:guide>
        <p15:guide id="2" pos="144">
          <p15:clr>
            <a:srgbClr val="FBAE4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795767712"/>
      </p:ext>
    </p:extLst>
  </p:cSld>
  <p:clrMapOvr>
    <a:masterClrMapping/>
  </p:clrMapOvr>
  <p:transition>
    <p:fade/>
  </p:transition>
  <p:timing>
    <p:tnLst>
      <p:par>
        <p:cTn id="1" dur="indefinite" restart="never" nodeType="tmRoot"/>
      </p:par>
    </p:tnLst>
  </p:timing>
</p:sldLayout>
</file>

<file path=ppt/slideLayouts/slideLayout125.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sp>
        <p:nvSpPr>
          <p:cNvPr id="7" name="Footer Placeholder 10"/>
          <p:cNvSpPr>
            <a:spLocks noGrp="1"/>
          </p:cNvSpPr>
          <p:nvPr>
            <p:ph type="ftr" sz="quarter" idx="17"/>
          </p:nvPr>
        </p:nvSpPr>
        <p:spPr>
          <a:xfrm>
            <a:off x="560564" y="6577026"/>
            <a:ext cx="1813767" cy="128574"/>
          </a:xfrm>
          <a:prstGeom prst="rect">
            <a:avLst/>
          </a:prstGeom>
        </p:spPr>
        <p:txBody>
          <a:bodyPr/>
          <a:lstStyle/>
          <a:p>
            <a:pPr defTabSz="913951"/>
            <a:r>
              <a:rPr lang="en-US" smtClean="0">
                <a:solidFill>
                  <a:srgbClr val="1A1A1A"/>
                </a:solidFill>
              </a:rPr>
              <a:t>MICROSOFT CONFIDENTIAL</a:t>
            </a:r>
            <a:endParaRPr lang="en-US" dirty="0">
              <a:solidFill>
                <a:srgbClr val="1A1A1A"/>
              </a:solidFill>
            </a:endParaRPr>
          </a:p>
        </p:txBody>
      </p:sp>
      <p:sp>
        <p:nvSpPr>
          <p:cNvPr id="9" name="Title 1"/>
          <p:cNvSpPr>
            <a:spLocks noGrp="1"/>
          </p:cNvSpPr>
          <p:nvPr>
            <p:ph type="title"/>
          </p:nvPr>
        </p:nvSpPr>
        <p:spPr>
          <a:xfrm>
            <a:off x="560565" y="0"/>
            <a:ext cx="11209271" cy="1143000"/>
          </a:xfrm>
        </p:spPr>
        <p:txBody>
          <a:bodyPr/>
          <a:lstStyle/>
          <a:p>
            <a:r>
              <a:rPr lang="en-US" smtClean="0"/>
              <a:t>Click to edit Master title style</a:t>
            </a:r>
            <a:endParaRPr lang="en-US" dirty="0"/>
          </a:p>
        </p:txBody>
      </p:sp>
      <p:sp>
        <p:nvSpPr>
          <p:cNvPr id="6" name="Slide Number Placeholder 4"/>
          <p:cNvSpPr>
            <a:spLocks noGrp="1"/>
          </p:cNvSpPr>
          <p:nvPr>
            <p:ph type="sldNum" sz="quarter" idx="4"/>
          </p:nvPr>
        </p:nvSpPr>
        <p:spPr>
          <a:xfrm>
            <a:off x="11376238" y="6548451"/>
            <a:ext cx="393597" cy="128574"/>
          </a:xfrm>
          <a:prstGeom prst="rect">
            <a:avLst/>
          </a:prstGeom>
        </p:spPr>
        <p:txBody>
          <a:bodyPr vert="horz" lIns="0" tIns="0" rIns="0" bIns="0" rtlCol="0" anchor="b"/>
          <a:lstStyle>
            <a:lvl1pPr marL="0" algn="r" defTabSz="913951" rtl="0" eaLnBrk="1" latinLnBrk="0" hangingPunct="1">
              <a:defRPr lang="en-US" sz="800" kern="1200" baseline="0" smtClean="0">
                <a:solidFill>
                  <a:srgbClr val="808285"/>
                </a:solidFill>
                <a:latin typeface="Segoe UI" pitchFamily="34" charset="0"/>
                <a:ea typeface="Segoe UI" pitchFamily="34" charset="0"/>
                <a:cs typeface="Segoe UI" pitchFamily="34" charset="0"/>
              </a:defRPr>
            </a:lvl1pPr>
          </a:lstStyle>
          <a:p>
            <a:fld id="{375243E8-1C51-4BF5-9A6E-FEB2A7267706}" type="slidenum">
              <a:rPr/>
              <a:pPr/>
              <a:t>‹#›</a:t>
            </a:fld>
            <a:endParaRPr dirty="0"/>
          </a:p>
        </p:txBody>
      </p:sp>
      <p:sp>
        <p:nvSpPr>
          <p:cNvPr id="12" name="Content Placeholder 11"/>
          <p:cNvSpPr>
            <a:spLocks noGrp="1"/>
          </p:cNvSpPr>
          <p:nvPr>
            <p:ph sz="quarter" idx="19"/>
          </p:nvPr>
        </p:nvSpPr>
        <p:spPr>
          <a:xfrm>
            <a:off x="560565" y="1447801"/>
            <a:ext cx="11209271" cy="2414027"/>
          </a:xfrm>
        </p:spPr>
        <p:txBody>
          <a:bodyPr/>
          <a:lstStyle>
            <a:lvl1pPr>
              <a:lnSpc>
                <a:spcPct val="100000"/>
              </a:lnSpc>
              <a:spcBef>
                <a:spcPts val="600"/>
              </a:spcBef>
              <a:defRPr/>
            </a:lvl1pPr>
            <a:lvl2pPr>
              <a:lnSpc>
                <a:spcPct val="100000"/>
              </a:lnSpc>
              <a:spcBef>
                <a:spcPts val="600"/>
              </a:spcBef>
              <a:defRPr/>
            </a:lvl2pPr>
            <a:lvl3pPr>
              <a:lnSpc>
                <a:spcPct val="100000"/>
              </a:lnSpc>
              <a:spcBef>
                <a:spcPts val="600"/>
              </a:spcBef>
              <a:defRPr/>
            </a:lvl3pPr>
            <a:lvl4pPr>
              <a:lnSpc>
                <a:spcPct val="100000"/>
              </a:lnSpc>
              <a:spcBef>
                <a:spcPts val="600"/>
              </a:spcBef>
              <a:defRPr/>
            </a:lvl4pPr>
            <a:lvl5pPr>
              <a:lnSpc>
                <a:spcPct val="100000"/>
              </a:lnSpc>
              <a:spcBef>
                <a:spcPts val="600"/>
              </a:spcBef>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210818237"/>
      </p:ext>
    </p:extLst>
  </p:cSld>
  <p:clrMapOvr>
    <a:masterClrMapping/>
  </p:clrMapOvr>
  <p:timing>
    <p:tnLst>
      <p:par>
        <p:cTn id="1" dur="indefinite" restart="never" nodeType="tmRoot"/>
      </p:par>
    </p:tnLst>
  </p:timing>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Logo on Background">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18667" y="1944769"/>
            <a:ext cx="7151491" cy="3355587"/>
          </a:xfrm>
          <a:prstGeom prst="rect">
            <a:avLst/>
          </a:prstGeom>
        </p:spPr>
      </p:pic>
    </p:spTree>
    <p:extLst>
      <p:ext uri="{BB962C8B-B14F-4D97-AF65-F5344CB8AC3E}">
        <p14:creationId xmlns:p14="http://schemas.microsoft.com/office/powerpoint/2010/main" val="1411162530"/>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917">
          <p15:clr>
            <a:srgbClr val="FBAE4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4" y="3877273"/>
            <a:ext cx="6271784" cy="1794661"/>
          </a:xfrm>
          <a:noFill/>
        </p:spPr>
        <p:txBody>
          <a:bodyPr lIns="146304" tIns="109728" rIns="146304" bIns="109728">
            <a:noAutofit/>
          </a:bodyPr>
          <a:lstStyle>
            <a:lvl1pPr marL="0" indent="0">
              <a:spcBef>
                <a:spcPts val="0"/>
              </a:spcBef>
              <a:buNone/>
              <a:defRPr sz="3527"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233" y="2075840"/>
            <a:ext cx="9858042" cy="1801436"/>
          </a:xfrm>
          <a:noFill/>
        </p:spPr>
        <p:txBody>
          <a:bodyPr lIns="146304" tIns="91440" rIns="146304" bIns="91440" anchor="t" anchorCtr="0"/>
          <a:lstStyle>
            <a:lvl1pPr>
              <a:defRPr sz="5879" spc="-98"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451521" y="6061768"/>
            <a:ext cx="1517373" cy="326167"/>
          </a:xfrm>
          <a:prstGeom prst="rect">
            <a:avLst/>
          </a:prstGeom>
        </p:spPr>
      </p:pic>
      <p:sp>
        <p:nvSpPr>
          <p:cNvPr id="4" name="Text Placeholder 3"/>
          <p:cNvSpPr>
            <a:spLocks noGrp="1"/>
          </p:cNvSpPr>
          <p:nvPr>
            <p:ph type="body" sz="quarter" idx="13" hasCustomPrompt="1"/>
          </p:nvPr>
        </p:nvSpPr>
        <p:spPr>
          <a:xfrm>
            <a:off x="269169" y="291069"/>
            <a:ext cx="3584765" cy="672414"/>
          </a:xfrm>
        </p:spPr>
        <p:txBody>
          <a:bodyPr lIns="182880" tIns="146304" rIns="182880" bIns="146304">
            <a:noAutofit/>
          </a:bodyPr>
          <a:lstStyle>
            <a:lvl1pPr marL="0" indent="0">
              <a:buNone/>
              <a:defRPr sz="1960">
                <a:latin typeface="+mn-lt"/>
              </a:defRPr>
            </a:lvl1pPr>
            <a:lvl2pPr marL="335979" indent="0">
              <a:buNone/>
              <a:defRPr sz="2352">
                <a:latin typeface="+mn-lt"/>
              </a:defRPr>
            </a:lvl2pPr>
            <a:lvl3pPr marL="559966" indent="0">
              <a:buNone/>
              <a:defRPr sz="2352">
                <a:latin typeface="+mn-lt"/>
              </a:defRPr>
            </a:lvl3pPr>
            <a:lvl4pPr marL="783952" indent="0">
              <a:buNone/>
              <a:defRPr sz="2352">
                <a:latin typeface="+mn-lt"/>
              </a:defRPr>
            </a:lvl4pPr>
            <a:lvl5pPr marL="1007939" indent="0">
              <a:buNone/>
              <a:defRPr sz="2352">
                <a:latin typeface="+mn-lt"/>
              </a:defRPr>
            </a:lvl5pPr>
          </a:lstStyle>
          <a:p>
            <a:pPr lvl="0"/>
            <a:r>
              <a:rPr lang="en-US" dirty="0" smtClean="0"/>
              <a:t>Session Code</a:t>
            </a:r>
          </a:p>
        </p:txBody>
      </p:sp>
    </p:spTree>
    <p:extLst>
      <p:ext uri="{BB962C8B-B14F-4D97-AF65-F5344CB8AC3E}">
        <p14:creationId xmlns:p14="http://schemas.microsoft.com/office/powerpoint/2010/main" val="249974468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4" y="3877273"/>
            <a:ext cx="6271784" cy="1794661"/>
          </a:xfrm>
          <a:noFill/>
        </p:spPr>
        <p:txBody>
          <a:bodyPr lIns="146304" tIns="109728" rIns="146304" bIns="109728">
            <a:noAutofit/>
          </a:bodyPr>
          <a:lstStyle>
            <a:lvl1pPr marL="0" indent="0">
              <a:spcBef>
                <a:spcPts val="0"/>
              </a:spcBef>
              <a:buNone/>
              <a:defRPr sz="3527"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233" y="2075840"/>
            <a:ext cx="9858042" cy="1801436"/>
          </a:xfrm>
          <a:noFill/>
        </p:spPr>
        <p:txBody>
          <a:bodyPr lIns="146304" tIns="91440" rIns="146304" bIns="91440" anchor="t" anchorCtr="0"/>
          <a:lstStyle>
            <a:lvl1pPr>
              <a:defRPr sz="5879" spc="-98"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449205" y="6061768"/>
            <a:ext cx="1522008" cy="326167"/>
          </a:xfrm>
          <a:prstGeom prst="rect">
            <a:avLst/>
          </a:prstGeom>
        </p:spPr>
      </p:pic>
      <p:sp>
        <p:nvSpPr>
          <p:cNvPr id="7" name="Text Placeholder 3"/>
          <p:cNvSpPr>
            <a:spLocks noGrp="1"/>
          </p:cNvSpPr>
          <p:nvPr>
            <p:ph type="body" sz="quarter" idx="13" hasCustomPrompt="1"/>
          </p:nvPr>
        </p:nvSpPr>
        <p:spPr>
          <a:xfrm>
            <a:off x="269169" y="291069"/>
            <a:ext cx="3584765" cy="672414"/>
          </a:xfrm>
        </p:spPr>
        <p:txBody>
          <a:bodyPr lIns="182880" tIns="146304" rIns="182880" bIns="146304">
            <a:noAutofit/>
          </a:bodyPr>
          <a:lstStyle>
            <a:lvl1pPr marL="0" indent="0">
              <a:buNone/>
              <a:defRPr sz="1960">
                <a:latin typeface="+mn-lt"/>
              </a:defRPr>
            </a:lvl1pPr>
            <a:lvl2pPr marL="335979" indent="0">
              <a:buNone/>
              <a:defRPr sz="2352">
                <a:latin typeface="+mn-lt"/>
              </a:defRPr>
            </a:lvl2pPr>
            <a:lvl3pPr marL="559966" indent="0">
              <a:buNone/>
              <a:defRPr sz="2352">
                <a:latin typeface="+mn-lt"/>
              </a:defRPr>
            </a:lvl3pPr>
            <a:lvl4pPr marL="783952" indent="0">
              <a:buNone/>
              <a:defRPr sz="2352">
                <a:latin typeface="+mn-lt"/>
              </a:defRPr>
            </a:lvl4pPr>
            <a:lvl5pPr marL="1007939" indent="0">
              <a:buNone/>
              <a:defRPr sz="2352">
                <a:latin typeface="+mn-lt"/>
              </a:defRPr>
            </a:lvl5pPr>
          </a:lstStyle>
          <a:p>
            <a:pPr lvl="0"/>
            <a:r>
              <a:rPr lang="en-US" dirty="0" smtClean="0"/>
              <a:t>Session Code</a:t>
            </a:r>
          </a:p>
        </p:txBody>
      </p:sp>
    </p:spTree>
    <p:extLst>
      <p:ext uri="{BB962C8B-B14F-4D97-AF65-F5344CB8AC3E}">
        <p14:creationId xmlns:p14="http://schemas.microsoft.com/office/powerpoint/2010/main" val="2415365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3" name="Rectangle 2"/>
          <p:cNvSpPr/>
          <p:nvPr userDrawn="1"/>
        </p:nvSpPr>
        <p:spPr bwMode="auto">
          <a:xfrm>
            <a:off x="269169" y="2084172"/>
            <a:ext cx="8961914" cy="35862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232" y="2084187"/>
            <a:ext cx="8961851" cy="1793090"/>
          </a:xfrm>
          <a:noFill/>
        </p:spPr>
        <p:txBody>
          <a:bodyPr lIns="146304" tIns="91440" rIns="146304" bIns="91440" anchor="t" anchorCtr="0"/>
          <a:lstStyle>
            <a:lvl1pPr>
              <a:defRPr sz="5879" spc="-98"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233" y="3878574"/>
            <a:ext cx="8961852" cy="1792326"/>
          </a:xfrm>
          <a:noFill/>
        </p:spPr>
        <p:txBody>
          <a:bodyPr lIns="146304" tIns="109728" rIns="146304" bIns="109728">
            <a:noAutofit/>
          </a:bodyPr>
          <a:lstStyle>
            <a:lvl1pPr marL="0" indent="0">
              <a:spcBef>
                <a:spcPts val="0"/>
              </a:spcBef>
              <a:buNone/>
              <a:defRPr sz="3527" spc="0" baseline="0">
                <a:gradFill>
                  <a:gsLst>
                    <a:gs pos="2917">
                      <a:srgbClr val="FFFFFF"/>
                    </a:gs>
                    <a:gs pos="30000">
                      <a:srgbClr val="FFFFFF"/>
                    </a:gs>
                  </a:gsLst>
                  <a:lin ang="5400000" scaled="0"/>
                </a:gradFill>
                <a:latin typeface="+mj-lt"/>
              </a:defRPr>
            </a:lvl1pPr>
          </a:lstStyle>
          <a:p>
            <a:pPr lvl="0"/>
            <a:r>
              <a:rPr lang="en-US" dirty="0" smtClean="0"/>
              <a:t>Speaker Name</a:t>
            </a:r>
          </a:p>
        </p:txBody>
      </p:sp>
      <p:sp>
        <p:nvSpPr>
          <p:cNvPr id="7" name="Text Placeholder 3"/>
          <p:cNvSpPr>
            <a:spLocks noGrp="1"/>
          </p:cNvSpPr>
          <p:nvPr>
            <p:ph type="body" sz="quarter" idx="13" hasCustomPrompt="1"/>
          </p:nvPr>
        </p:nvSpPr>
        <p:spPr>
          <a:xfrm>
            <a:off x="269169" y="291069"/>
            <a:ext cx="3584765" cy="672414"/>
          </a:xfrm>
        </p:spPr>
        <p:txBody>
          <a:bodyPr lIns="182880" tIns="146304" rIns="182880" bIns="146304">
            <a:noAutofit/>
          </a:bodyPr>
          <a:lstStyle>
            <a:lvl1pPr marL="0" indent="0">
              <a:buNone/>
              <a:defRPr sz="1960">
                <a:latin typeface="+mn-lt"/>
              </a:defRPr>
            </a:lvl1pPr>
            <a:lvl2pPr marL="335979" indent="0">
              <a:buNone/>
              <a:defRPr sz="2352">
                <a:latin typeface="+mn-lt"/>
              </a:defRPr>
            </a:lvl2pPr>
            <a:lvl3pPr marL="559966" indent="0">
              <a:buNone/>
              <a:defRPr sz="2352">
                <a:latin typeface="+mn-lt"/>
              </a:defRPr>
            </a:lvl3pPr>
            <a:lvl4pPr marL="783952" indent="0">
              <a:buNone/>
              <a:defRPr sz="2352">
                <a:latin typeface="+mn-lt"/>
              </a:defRPr>
            </a:lvl4pPr>
            <a:lvl5pPr marL="1007939" indent="0">
              <a:buNone/>
              <a:defRPr sz="2352">
                <a:latin typeface="+mn-lt"/>
              </a:defRPr>
            </a:lvl5pPr>
          </a:lstStyle>
          <a:p>
            <a:pPr lvl="0"/>
            <a:r>
              <a:rPr lang="en-US" dirty="0" smtClean="0"/>
              <a:t>Session Code</a:t>
            </a:r>
          </a:p>
        </p:txBody>
      </p:sp>
    </p:spTree>
    <p:extLst>
      <p:ext uri="{BB962C8B-B14F-4D97-AF65-F5344CB8AC3E}">
        <p14:creationId xmlns:p14="http://schemas.microsoft.com/office/powerpoint/2010/main" val="18610308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5"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0"/>
            <a:ext cx="5232401"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235027995"/>
      </p:ext>
    </p:extLst>
  </p:cSld>
  <p:clrMapOvr>
    <a:masterClrMapping/>
  </p:clrMapOvr>
  <p:timing>
    <p:tnLst>
      <p:par>
        <p:cTn id="1" dur="indefinite" restart="never" nodeType="tmRoot"/>
      </p:par>
    </p:tnLst>
  </p:timing>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69232" y="1187644"/>
            <a:ext cx="9858042"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0" y="1186356"/>
            <a:ext cx="9856549" cy="2697988"/>
          </a:xfrm>
          <a:noFill/>
        </p:spPr>
        <p:txBody>
          <a:bodyPr tIns="91440" bIns="91440" anchor="t" anchorCtr="0"/>
          <a:lstStyle>
            <a:lvl1pPr>
              <a:defRPr sz="7054" spc="-98" baseline="0">
                <a:gradFill>
                  <a:gsLst>
                    <a:gs pos="91241">
                      <a:schemeClr val="tx1"/>
                    </a:gs>
                    <a:gs pos="57000">
                      <a:schemeClr val="tx1"/>
                    </a:gs>
                    <a:gs pos="18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71" y="3877279"/>
            <a:ext cx="9858106" cy="1793881"/>
          </a:xfrm>
          <a:noFill/>
        </p:spPr>
        <p:txBody>
          <a:bodyPr lIns="182880" tIns="146304" rIns="182880" bIns="146304">
            <a:noAutofit/>
          </a:bodyPr>
          <a:lstStyle>
            <a:lvl1pPr marL="0" indent="0">
              <a:spcBef>
                <a:spcPts val="0"/>
              </a:spcBef>
              <a:buNone/>
              <a:defRPr sz="3527" spc="0" baseline="0">
                <a:gradFill>
                  <a:gsLst>
                    <a:gs pos="91241">
                      <a:schemeClr val="tx1"/>
                    </a:gs>
                    <a:gs pos="57000">
                      <a:schemeClr val="tx1"/>
                    </a:gs>
                    <a:gs pos="18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10578250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69232" y="1187644"/>
            <a:ext cx="9858042"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0" y="1186356"/>
            <a:ext cx="9856549" cy="2697988"/>
          </a:xfrm>
          <a:noFill/>
        </p:spPr>
        <p:txBody>
          <a:bodyPr tIns="91440" bIns="91440" anchor="t" anchorCtr="0"/>
          <a:lstStyle>
            <a:lvl1pPr>
              <a:defRPr sz="7054" spc="-98" baseline="0">
                <a:gradFill>
                  <a:gsLst>
                    <a:gs pos="91241">
                      <a:schemeClr val="tx1"/>
                    </a:gs>
                    <a:gs pos="57000">
                      <a:schemeClr val="tx1"/>
                    </a:gs>
                    <a:gs pos="18000">
                      <a:schemeClr val="tx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26407487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2084174"/>
            <a:ext cx="11650488" cy="1796217"/>
          </a:xfrm>
          <a:noFill/>
        </p:spPr>
        <p:txBody>
          <a:bodyPr tIns="91440" bIns="91440" anchor="t" anchorCtr="0"/>
          <a:lstStyle>
            <a:lvl1pPr>
              <a:defRPr sz="8623" spc="-98" baseline="0">
                <a:gradFill>
                  <a:gsLst>
                    <a:gs pos="91241">
                      <a:schemeClr val="tx1"/>
                    </a:gs>
                    <a:gs pos="57000">
                      <a:schemeClr val="tx1"/>
                    </a:gs>
                    <a:gs pos="1800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64102738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2084174"/>
            <a:ext cx="11650488" cy="1796217"/>
          </a:xfrm>
          <a:noFill/>
        </p:spPr>
        <p:txBody>
          <a:bodyPr tIns="91440" bIns="91440" anchor="t" anchorCtr="0"/>
          <a:lstStyle>
            <a:lvl1pPr algn="l" defTabSz="913918" rtl="0" eaLnBrk="1" latinLnBrk="0" hangingPunct="1">
              <a:lnSpc>
                <a:spcPct val="90000"/>
              </a:lnSpc>
              <a:spcBef>
                <a:spcPct val="0"/>
              </a:spcBef>
              <a:buNone/>
              <a:defRPr lang="en-US" sz="8623" b="0" kern="1200" cap="none" spc="-98"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335375023"/>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2084174"/>
            <a:ext cx="11650488" cy="1796217"/>
          </a:xfrm>
          <a:noFill/>
        </p:spPr>
        <p:txBody>
          <a:bodyPr tIns="91440" bIns="91440" anchor="t" anchorCtr="0"/>
          <a:lstStyle>
            <a:lvl1pPr algn="l" defTabSz="913918" rtl="0" eaLnBrk="1" latinLnBrk="0" hangingPunct="1">
              <a:lnSpc>
                <a:spcPct val="90000"/>
              </a:lnSpc>
              <a:spcBef>
                <a:spcPct val="0"/>
              </a:spcBef>
              <a:buNone/>
              <a:defRPr lang="en-US" sz="8623" b="0" kern="1200" cap="none" spc="-98"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242943719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8"/>
            <a:ext cx="11652805" cy="2018835"/>
          </a:xfrm>
        </p:spPr>
        <p:txBody>
          <a:bodyPr/>
          <a:lstStyle>
            <a:lvl1pPr marL="0" indent="0">
              <a:buNone/>
              <a:defRPr/>
            </a:lvl1pPr>
            <a:lvl2pPr marL="27998" indent="0">
              <a:buNone/>
              <a:defRPr sz="1960"/>
            </a:lvl2pPr>
            <a:lvl3pPr marL="219320" indent="0">
              <a:buNone/>
              <a:defRPr sz="1960"/>
            </a:lvl3pPr>
            <a:lvl4pPr marL="466639" indent="0">
              <a:buNone/>
              <a:defRPr sz="1764"/>
            </a:lvl4pPr>
            <a:lvl5pPr marL="724843" indent="0">
              <a:buNone/>
              <a:defRPr sz="1764"/>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950531112"/>
      </p:ext>
    </p:extLst>
  </p:cSld>
  <p:clrMapOvr>
    <a:masterClrMapping/>
  </p:clrMapOvr>
  <p:transition>
    <p:fade/>
  </p:transition>
  <p:timing>
    <p:tnLst>
      <p:par>
        <p:cTn id="1" dur="indefinite" restart="never" nodeType="tmRoot"/>
      </p:par>
    </p:tnLst>
  </p:timing>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8"/>
            <a:ext cx="11652805" cy="2018835"/>
          </a:xfrm>
        </p:spPr>
        <p:txBody>
          <a:bodyPr/>
          <a:lstStyle>
            <a:lvl1pPr marL="0" indent="0">
              <a:buNone/>
              <a:defRPr>
                <a:gradFill>
                  <a:gsLst>
                    <a:gs pos="2920">
                      <a:schemeClr val="tx2"/>
                    </a:gs>
                    <a:gs pos="39000">
                      <a:schemeClr val="tx2"/>
                    </a:gs>
                  </a:gsLst>
                  <a:lin ang="5400000" scaled="0"/>
                </a:gradFill>
              </a:defRPr>
            </a:lvl1pPr>
            <a:lvl2pPr marL="27998" indent="0">
              <a:buNone/>
              <a:defRPr sz="1960"/>
            </a:lvl2pPr>
            <a:lvl3pPr marL="219320" indent="0">
              <a:buNone/>
              <a:defRPr sz="1960"/>
            </a:lvl3pPr>
            <a:lvl4pPr marL="466639" indent="0">
              <a:buNone/>
              <a:defRPr sz="1764"/>
            </a:lvl4pPr>
            <a:lvl5pPr marL="724843" indent="0">
              <a:buNone/>
              <a:defRPr sz="1764"/>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795818940"/>
      </p:ext>
    </p:extLst>
  </p:cSld>
  <p:clrMapOvr>
    <a:masterClrMapping/>
  </p:clrMapOvr>
  <p:transition>
    <p:fade/>
  </p:transition>
  <p:timing>
    <p:tnLst>
      <p:par>
        <p:cTn id="1" dur="indefinite" restart="never" nodeType="tmRoot"/>
      </p:par>
    </p:tnLst>
  </p:timing>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70" y="1189177"/>
            <a:ext cx="11650488" cy="2184808"/>
          </a:xfrm>
        </p:spPr>
        <p:txBody>
          <a:bodyPr>
            <a:spAutoFit/>
          </a:bodyPr>
          <a:lstStyle>
            <a:lvl3pPr>
              <a:defRPr sz="2352"/>
            </a:lvl3pPr>
            <a:lvl4pPr>
              <a:defRPr sz="1960"/>
            </a:lvl4pPr>
            <a:lvl5pPr>
              <a:defRPr sz="196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661790502"/>
      </p:ext>
    </p:extLst>
  </p:cSld>
  <p:clrMapOvr>
    <a:masterClrMapping/>
  </p:clrMapOvr>
  <p:transition>
    <p:fade/>
  </p:transition>
  <p:timing>
    <p:tnLst>
      <p:par>
        <p:cTn id="1" dur="indefinite" restart="never" nodeType="tmRoot"/>
      </p:par>
    </p:tnLst>
  </p:timing>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70" y="1189177"/>
            <a:ext cx="11650488" cy="2184808"/>
          </a:xfrm>
        </p:spPr>
        <p:txBody>
          <a:bodyPr>
            <a:spAutoFit/>
          </a:bodyPr>
          <a:lstStyle>
            <a:lvl1pPr>
              <a:buClr>
                <a:schemeClr val="tx2"/>
              </a:buClr>
              <a:defRPr>
                <a:gradFill>
                  <a:gsLst>
                    <a:gs pos="13869">
                      <a:schemeClr val="tx2"/>
                    </a:gs>
                    <a:gs pos="42000">
                      <a:schemeClr val="tx2"/>
                    </a:gs>
                  </a:gsLst>
                  <a:lin ang="5400000" scaled="0"/>
                </a:gradFill>
              </a:defRPr>
            </a:lvl1pPr>
            <a:lvl3pPr>
              <a:defRPr sz="2352"/>
            </a:lvl3pPr>
            <a:lvl4pPr>
              <a:defRPr sz="1960"/>
            </a:lvl4pPr>
            <a:lvl5pPr>
              <a:defRPr sz="196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50030778"/>
      </p:ext>
    </p:extLst>
  </p:cSld>
  <p:clrMapOvr>
    <a:masterClrMapping/>
  </p:clrMapOvr>
  <p:transition>
    <p:fade/>
  </p:transition>
  <p:timing>
    <p:tnLst>
      <p:par>
        <p:cTn id="1" dur="indefinite" restart="never" nodeType="tmRoot"/>
      </p:par>
    </p:tnLst>
  </p:timing>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6"/>
            <a:ext cx="5377147" cy="2489784"/>
          </a:xfrm>
        </p:spPr>
        <p:txBody>
          <a:bodyPr wrap="square">
            <a:spAutoFit/>
          </a:bodyPr>
          <a:lstStyle>
            <a:lvl1pPr marL="0" indent="0">
              <a:spcBef>
                <a:spcPts val="1200"/>
              </a:spcBef>
              <a:buClr>
                <a:schemeClr val="tx1"/>
              </a:buClr>
              <a:buFont typeface="Wingdings" pitchFamily="2" charset="2"/>
              <a:buNone/>
              <a:defRPr sz="3527"/>
            </a:lvl1pPr>
            <a:lvl2pPr marL="0" indent="0">
              <a:buNone/>
              <a:defRPr sz="1960"/>
            </a:lvl2pPr>
            <a:lvl3pPr marL="227097" indent="0">
              <a:buNone/>
              <a:tabLst/>
              <a:defRPr sz="1960"/>
            </a:lvl3pPr>
            <a:lvl4pPr marL="451084" indent="0">
              <a:buNone/>
              <a:defRPr/>
            </a:lvl4pPr>
            <a:lvl5pPr marL="671959"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9784"/>
          </a:xfrm>
        </p:spPr>
        <p:txBody>
          <a:bodyPr wrap="square">
            <a:spAutoFit/>
          </a:bodyPr>
          <a:lstStyle>
            <a:lvl1pPr marL="0" indent="0">
              <a:spcBef>
                <a:spcPts val="1200"/>
              </a:spcBef>
              <a:buClr>
                <a:schemeClr val="tx1"/>
              </a:buClr>
              <a:buFont typeface="Wingdings" pitchFamily="2" charset="2"/>
              <a:buNone/>
              <a:defRPr sz="3527"/>
            </a:lvl1pPr>
            <a:lvl2pPr marL="0" indent="0">
              <a:buNone/>
              <a:defRPr sz="1960"/>
            </a:lvl2pPr>
            <a:lvl3pPr marL="227097" indent="0">
              <a:buNone/>
              <a:tabLst/>
              <a:defRPr sz="1960"/>
            </a:lvl3pPr>
            <a:lvl4pPr marL="451084" indent="0">
              <a:buNone/>
              <a:defRPr/>
            </a:lvl4pPr>
            <a:lvl5pPr marL="671959"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292453918"/>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0"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692672228"/>
      </p:ext>
    </p:extLst>
  </p:cSld>
  <p:clrMapOvr>
    <a:masterClrMapping/>
  </p:clrMapOvr>
  <p:timing>
    <p:tnLst>
      <p:par>
        <p:cTn id="1" dur="indefinite" restart="never" nodeType="tmRoot"/>
      </p:par>
    </p:tnLst>
  </p:timing>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7"/>
            <a:ext cx="5377147" cy="2486578"/>
          </a:xfrm>
        </p:spPr>
        <p:txBody>
          <a:bodyPr wrap="square">
            <a:spAutoFit/>
          </a:bodyPr>
          <a:lstStyle>
            <a:lvl1pPr marL="0" indent="0">
              <a:spcBef>
                <a:spcPts val="1200"/>
              </a:spcBef>
              <a:buClr>
                <a:schemeClr val="tx1"/>
              </a:buClr>
              <a:buFont typeface="Wingdings" pitchFamily="2" charset="2"/>
              <a:buNone/>
              <a:defRPr sz="3527">
                <a:gradFill>
                  <a:gsLst>
                    <a:gs pos="5109">
                      <a:schemeClr val="tx2"/>
                    </a:gs>
                    <a:gs pos="25000">
                      <a:schemeClr val="tx2"/>
                    </a:gs>
                  </a:gsLst>
                  <a:lin ang="5400000" scaled="0"/>
                </a:gradFill>
              </a:defRPr>
            </a:lvl1pPr>
            <a:lvl2pPr marL="0" indent="0">
              <a:buNone/>
              <a:defRPr sz="1960"/>
            </a:lvl2pPr>
            <a:lvl3pPr marL="227097" indent="0">
              <a:buNone/>
              <a:tabLst/>
              <a:defRPr sz="1960"/>
            </a:lvl3pPr>
            <a:lvl4pPr marL="451084" indent="0">
              <a:buNone/>
              <a:defRPr/>
            </a:lvl4pPr>
            <a:lvl5pPr marL="671959"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2510" y="1189177"/>
            <a:ext cx="5377147" cy="2486578"/>
          </a:xfrm>
        </p:spPr>
        <p:txBody>
          <a:bodyPr wrap="square">
            <a:spAutoFit/>
          </a:bodyPr>
          <a:lstStyle>
            <a:lvl1pPr marL="0" indent="0">
              <a:spcBef>
                <a:spcPts val="1200"/>
              </a:spcBef>
              <a:buClr>
                <a:schemeClr val="tx1"/>
              </a:buClr>
              <a:buFont typeface="Wingdings" pitchFamily="2" charset="2"/>
              <a:buNone/>
              <a:defRPr sz="3527">
                <a:gradFill>
                  <a:gsLst>
                    <a:gs pos="100000">
                      <a:schemeClr val="tx2"/>
                    </a:gs>
                    <a:gs pos="0">
                      <a:schemeClr val="tx2"/>
                    </a:gs>
                  </a:gsLst>
                  <a:lin ang="5400000" scaled="0"/>
                </a:gradFill>
              </a:defRPr>
            </a:lvl1pPr>
            <a:lvl2pPr marL="0" indent="0">
              <a:buNone/>
              <a:defRPr sz="1960"/>
            </a:lvl2pPr>
            <a:lvl3pPr marL="227097" indent="0">
              <a:buNone/>
              <a:tabLst/>
              <a:defRPr sz="1960"/>
            </a:lvl3pPr>
            <a:lvl4pPr marL="451084" indent="0">
              <a:buNone/>
              <a:defRPr/>
            </a:lvl4pPr>
            <a:lvl5pPr marL="671959"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777892514"/>
      </p:ext>
    </p:extLst>
  </p:cSld>
  <p:clrMapOvr>
    <a:masterClrMapping/>
  </p:clrMapOvr>
  <p:transition>
    <p:fade/>
  </p:transition>
  <p:timing>
    <p:tnLst>
      <p:par>
        <p:cTn id="1" dur="indefinite" restart="never" nodeType="tmRoot"/>
      </p:par>
    </p:tnLst>
  </p:timing>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8"/>
            <a:ext cx="5377147" cy="2556149"/>
          </a:xfrm>
        </p:spPr>
        <p:txBody>
          <a:bodyPr wrap="square">
            <a:spAutoFit/>
          </a:bodyPr>
          <a:lstStyle>
            <a:lvl1pPr marL="281539" indent="-281539">
              <a:spcBef>
                <a:spcPts val="1200"/>
              </a:spcBef>
              <a:buClr>
                <a:schemeClr val="tx1"/>
              </a:buClr>
              <a:buFont typeface="Wingdings" panose="05000000000000000000" pitchFamily="2" charset="2"/>
              <a:buChar char="§"/>
              <a:defRPr sz="3527"/>
            </a:lvl1pPr>
            <a:lvl2pPr marL="520446" indent="-228488">
              <a:defRPr sz="2352"/>
            </a:lvl2pPr>
            <a:lvl3pPr marL="685465" indent="-165020">
              <a:tabLst/>
              <a:defRPr sz="1960"/>
            </a:lvl3pPr>
            <a:lvl4pPr marL="863178" indent="-177714">
              <a:defRPr/>
            </a:lvl4pPr>
            <a:lvl5pPr marL="1028197" indent="-165020">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2510" y="1189178"/>
            <a:ext cx="5377147" cy="2556149"/>
          </a:xfrm>
        </p:spPr>
        <p:txBody>
          <a:bodyPr wrap="square">
            <a:spAutoFit/>
          </a:bodyPr>
          <a:lstStyle>
            <a:lvl1pPr marL="281539" indent="-281539">
              <a:spcBef>
                <a:spcPts val="1200"/>
              </a:spcBef>
              <a:buClr>
                <a:schemeClr val="tx1"/>
              </a:buClr>
              <a:buFont typeface="Wingdings" panose="05000000000000000000" pitchFamily="2" charset="2"/>
              <a:buChar char="§"/>
              <a:defRPr sz="3527"/>
            </a:lvl1pPr>
            <a:lvl2pPr marL="520446" indent="-228488">
              <a:defRPr sz="2352"/>
            </a:lvl2pPr>
            <a:lvl3pPr marL="685465" indent="-165020">
              <a:tabLst/>
              <a:defRPr sz="1960"/>
            </a:lvl3pPr>
            <a:lvl4pPr marL="863178" indent="-177714">
              <a:defRPr/>
            </a:lvl4pPr>
            <a:lvl5pPr marL="1028197" indent="-165020">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754562263"/>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8"/>
            <a:ext cx="5377147" cy="2552967"/>
          </a:xfrm>
        </p:spPr>
        <p:txBody>
          <a:bodyPr wrap="square">
            <a:spAutoFit/>
          </a:bodyPr>
          <a:lstStyle>
            <a:lvl1pPr marL="281539" indent="-281539">
              <a:spcBef>
                <a:spcPts val="1200"/>
              </a:spcBef>
              <a:buClr>
                <a:schemeClr val="tx2"/>
              </a:buClr>
              <a:buFont typeface="Wingdings" panose="05000000000000000000" pitchFamily="2" charset="2"/>
              <a:buChar char="§"/>
              <a:defRPr sz="3527">
                <a:gradFill>
                  <a:gsLst>
                    <a:gs pos="5109">
                      <a:schemeClr val="tx2"/>
                    </a:gs>
                    <a:gs pos="100000">
                      <a:schemeClr val="tx2"/>
                    </a:gs>
                  </a:gsLst>
                  <a:lin ang="5400000" scaled="0"/>
                </a:gradFill>
              </a:defRPr>
            </a:lvl1pPr>
            <a:lvl2pPr marL="520446" indent="-228488">
              <a:defRPr sz="2352"/>
            </a:lvl2pPr>
            <a:lvl3pPr marL="685465" indent="-165020">
              <a:tabLst/>
              <a:defRPr sz="1960"/>
            </a:lvl3pPr>
            <a:lvl4pPr marL="863178" indent="-177714">
              <a:defRPr/>
            </a:lvl4pPr>
            <a:lvl5pPr marL="1028197" indent="-165020">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2510" y="1189178"/>
            <a:ext cx="5377147" cy="2552967"/>
          </a:xfrm>
        </p:spPr>
        <p:txBody>
          <a:bodyPr wrap="square">
            <a:spAutoFit/>
          </a:bodyPr>
          <a:lstStyle>
            <a:lvl1pPr marL="281539" indent="-281539">
              <a:spcBef>
                <a:spcPts val="1200"/>
              </a:spcBef>
              <a:buClr>
                <a:schemeClr val="tx2"/>
              </a:buClr>
              <a:buFont typeface="Wingdings" panose="05000000000000000000" pitchFamily="2" charset="2"/>
              <a:buChar char="§"/>
              <a:defRPr sz="3527">
                <a:gradFill>
                  <a:gsLst>
                    <a:gs pos="5109">
                      <a:schemeClr val="tx2"/>
                    </a:gs>
                    <a:gs pos="100000">
                      <a:schemeClr val="tx2"/>
                    </a:gs>
                  </a:gsLst>
                  <a:lin ang="5400000" scaled="0"/>
                </a:gradFill>
              </a:defRPr>
            </a:lvl1pPr>
            <a:lvl2pPr marL="520446" indent="-228488">
              <a:defRPr sz="2352"/>
            </a:lvl2pPr>
            <a:lvl3pPr marL="685465" indent="-165020">
              <a:tabLst/>
              <a:defRPr sz="1960"/>
            </a:lvl3pPr>
            <a:lvl4pPr marL="863178" indent="-177714">
              <a:defRPr/>
            </a:lvl4pPr>
            <a:lvl5pPr marL="1028197" indent="-165020">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236341617"/>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736854984"/>
      </p:ext>
    </p:extLst>
  </p:cSld>
  <p:clrMapOvr>
    <a:masterClrMapping/>
  </p:clrMapOvr>
  <p:transition>
    <p:fade/>
  </p:transition>
  <p:timing>
    <p:tnLst>
      <p:par>
        <p:cTn id="1" dur="indefinite" restart="never" nodeType="tmRoot"/>
      </p:par>
    </p:tnLst>
  </p:timing>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6949" y="1187623"/>
            <a:ext cx="11652805" cy="899665"/>
          </a:xfrm>
        </p:spPr>
        <p:txBody>
          <a:bodyPr/>
          <a:lstStyle>
            <a:lvl1pPr>
              <a:defRPr sz="7054" baseline="0"/>
            </a:lvl1pPr>
          </a:lstStyle>
          <a:p>
            <a:r>
              <a:rPr lang="en-US" dirty="0" smtClean="0"/>
              <a:t>Click to edit Master title style</a:t>
            </a:r>
            <a:endParaRPr lang="en-US" dirty="0"/>
          </a:p>
        </p:txBody>
      </p:sp>
    </p:spTree>
    <p:extLst>
      <p:ext uri="{BB962C8B-B14F-4D97-AF65-F5344CB8AC3E}">
        <p14:creationId xmlns:p14="http://schemas.microsoft.com/office/powerpoint/2010/main" val="694712423"/>
      </p:ext>
    </p:extLst>
  </p:cSld>
  <p:clrMapOvr>
    <a:masterClrMapping/>
  </p:clrMapOvr>
  <p:transition>
    <p:fade/>
  </p:transition>
  <p:timing>
    <p:tnLst>
      <p:par>
        <p:cTn id="1" dur="indefinite" restart="never" nodeType="tmRoot"/>
      </p:par>
    </p:tnLst>
  </p:timing>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146" y="2084173"/>
            <a:ext cx="8056131" cy="1793104"/>
          </a:xfrm>
        </p:spPr>
        <p:txBody>
          <a:bodyPr/>
          <a:lstStyle>
            <a:lvl1pPr>
              <a:defRPr sz="5879" baseline="0"/>
            </a:lvl1pPr>
          </a:lstStyle>
          <a:p>
            <a:r>
              <a:rPr lang="en-US" dirty="0" smtClean="0"/>
              <a:t>Click to edit Master title style</a:t>
            </a:r>
            <a:endParaRPr lang="en-US" dirty="0"/>
          </a:p>
        </p:txBody>
      </p:sp>
    </p:spTree>
    <p:extLst>
      <p:ext uri="{BB962C8B-B14F-4D97-AF65-F5344CB8AC3E}">
        <p14:creationId xmlns:p14="http://schemas.microsoft.com/office/powerpoint/2010/main" val="325539388"/>
      </p:ext>
    </p:extLst>
  </p:cSld>
  <p:clrMapOvr>
    <a:masterClrMapping/>
  </p:clrMapOvr>
  <p:transition>
    <p:fade/>
  </p:transition>
  <p:timing>
    <p:tnLst>
      <p:par>
        <p:cTn id="1" dur="indefinite" restart="never" nodeType="tmRoot"/>
      </p:par>
    </p:tnLst>
  </p:timing>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Fact Layout_Accent Color 2">
    <p:spTree>
      <p:nvGrpSpPr>
        <p:cNvPr id="1" name=""/>
        <p:cNvGrpSpPr/>
        <p:nvPr/>
      </p:nvGrpSpPr>
      <p:grpSpPr>
        <a:xfrm>
          <a:off x="0" y="0"/>
          <a:ext cx="0" cy="0"/>
          <a:chOff x="0" y="0"/>
          <a:chExt cx="0" cy="0"/>
        </a:xfrm>
      </p:grpSpPr>
      <p:sp>
        <p:nvSpPr>
          <p:cNvPr id="2" name="Title 1"/>
          <p:cNvSpPr>
            <a:spLocks noGrp="1"/>
          </p:cNvSpPr>
          <p:nvPr>
            <p:ph type="title"/>
          </p:nvPr>
        </p:nvSpPr>
        <p:spPr>
          <a:xfrm>
            <a:off x="2071146" y="2084173"/>
            <a:ext cx="8056131" cy="1793104"/>
          </a:xfrm>
        </p:spPr>
        <p:txBody>
          <a:bodyPr/>
          <a:lstStyle>
            <a:lvl1pPr>
              <a:defRPr sz="5879" baseline="0"/>
            </a:lvl1pPr>
          </a:lstStyle>
          <a:p>
            <a:r>
              <a:rPr lang="en-US" dirty="0" smtClean="0"/>
              <a:t>Click to edit Master title style</a:t>
            </a:r>
            <a:endParaRPr lang="en-US" dirty="0"/>
          </a:p>
        </p:txBody>
      </p:sp>
    </p:spTree>
    <p:extLst>
      <p:ext uri="{BB962C8B-B14F-4D97-AF65-F5344CB8AC3E}">
        <p14:creationId xmlns:p14="http://schemas.microsoft.com/office/powerpoint/2010/main" val="1967361499"/>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1178351"/>
            <a:ext cx="9858104" cy="899665"/>
          </a:xfrm>
        </p:spPr>
        <p:txBody>
          <a:bodyPr/>
          <a:lstStyle>
            <a:lvl1pPr marL="228653" indent="-228653">
              <a:defRPr sz="5879"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8" y="5025984"/>
            <a:ext cx="5377148" cy="1050156"/>
          </a:xfrm>
        </p:spPr>
        <p:txBody>
          <a:bodyPr/>
          <a:lstStyle>
            <a:lvl1pPr marL="0" indent="0">
              <a:spcBef>
                <a:spcPts val="0"/>
              </a:spcBef>
              <a:buNone/>
              <a:defRPr sz="3135"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2703456267"/>
      </p:ext>
    </p:extLst>
  </p:cSld>
  <p:clrMapOvr>
    <a:masterClrMapping/>
  </p:clrMapOvr>
  <p:transition>
    <p:fade/>
  </p:transition>
  <p:timing>
    <p:tnLst>
      <p:par>
        <p:cTn id="1" dur="indefinite" restart="never" nodeType="tmRoot"/>
      </p:par>
    </p:tnLst>
  </p:timing>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Quote Layout_Accent Color 1">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2084175"/>
            <a:ext cx="9858104" cy="899665"/>
          </a:xfrm>
        </p:spPr>
        <p:txBody>
          <a:bodyPr/>
          <a:lstStyle>
            <a:lvl1pPr marL="276871" indent="-276871">
              <a:tabLst>
                <a:tab pos="276871" algn="l"/>
              </a:tabLst>
              <a:defRPr sz="5879"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8" y="4773813"/>
            <a:ext cx="5377148" cy="1050156"/>
          </a:xfrm>
        </p:spPr>
        <p:txBody>
          <a:bodyPr/>
          <a:lstStyle>
            <a:lvl1pPr marL="0" indent="0">
              <a:spcBef>
                <a:spcPts val="0"/>
              </a:spcBef>
              <a:buNone/>
              <a:defRPr sz="3135"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232107263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6950" y="2383024"/>
            <a:ext cx="11650488" cy="914360"/>
          </a:xfrm>
        </p:spPr>
        <p:txBody>
          <a:bodyPr/>
          <a:lstStyle>
            <a:lvl1pPr marL="0" indent="0">
              <a:buNone/>
              <a:defRPr sz="5291">
                <a:gradFill>
                  <a:gsLst>
                    <a:gs pos="3333">
                      <a:schemeClr val="tx1"/>
                    </a:gs>
                    <a:gs pos="39000">
                      <a:schemeClr val="tx1"/>
                    </a:gs>
                  </a:gsLst>
                  <a:lin ang="5400000" scaled="0"/>
                </a:gradFill>
              </a:defRPr>
            </a:lvl1pPr>
            <a:lvl2pPr marL="0" indent="0">
              <a:buFontTx/>
              <a:buNone/>
              <a:defRPr sz="1960"/>
            </a:lvl2pPr>
            <a:lvl3pPr marL="223987" indent="0">
              <a:buNone/>
              <a:defRPr/>
            </a:lvl3pPr>
            <a:lvl4pPr marL="447973" indent="0">
              <a:buNone/>
              <a:defRPr/>
            </a:lvl4pPr>
            <a:lvl5pPr marL="671959" indent="0">
              <a:buNone/>
              <a:defRPr/>
            </a:lvl5pPr>
          </a:lstStyle>
          <a:p>
            <a:pPr lvl="0"/>
            <a:r>
              <a:rPr lang="en-US" dirty="0" smtClean="0"/>
              <a:t>Click to edit Master text styles</a:t>
            </a:r>
          </a:p>
        </p:txBody>
      </p:sp>
      <p:sp>
        <p:nvSpPr>
          <p:cNvPr id="4" name="Title 1"/>
          <p:cNvSpPr>
            <a:spLocks noGrp="1"/>
          </p:cNvSpPr>
          <p:nvPr>
            <p:ph type="title"/>
          </p:nvPr>
        </p:nvSpPr>
        <p:spPr>
          <a:xfrm>
            <a:off x="276949" y="1187623"/>
            <a:ext cx="11652805" cy="899665"/>
          </a:xfrm>
        </p:spPr>
        <p:txBody>
          <a:bodyPr/>
          <a:lstStyle>
            <a:lvl1pPr>
              <a:defRPr sz="7054" baseline="0">
                <a:gradFill>
                  <a:gsLst>
                    <a:gs pos="1250">
                      <a:schemeClr val="tx1"/>
                    </a:gs>
                    <a:gs pos="100000">
                      <a:schemeClr val="tx1"/>
                    </a:gs>
                  </a:gsLst>
                  <a:lin ang="5400000" scaled="0"/>
                </a:gra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1883742837"/>
      </p:ext>
    </p:extLst>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5967413" y="0"/>
            <a:ext cx="6221411"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795969827"/>
      </p:ext>
    </p:extLst>
  </p:cSld>
  <p:clrMapOvr>
    <a:masterClrMapping/>
  </p:clrMapOvr>
  <p:timing>
    <p:tnLst>
      <p:par>
        <p:cTn id="1" dur="indefinite" restart="never" nodeType="tmRoot"/>
      </p:par>
    </p:tnLst>
  </p:timing>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2" y="1217195"/>
            <a:ext cx="5377147" cy="1763530"/>
          </a:xfrm>
        </p:spPr>
        <p:txBody>
          <a:bodyPr/>
          <a:lstStyle>
            <a:lvl1pPr>
              <a:defRPr sz="6467"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095968" y="0"/>
            <a:ext cx="6092857" cy="6856100"/>
          </a:xfrm>
          <a:blipFill>
            <a:blip r:embed="rId2"/>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endParaRPr lang="en-US" dirty="0"/>
          </a:p>
        </p:txBody>
      </p:sp>
    </p:spTree>
    <p:extLst>
      <p:ext uri="{BB962C8B-B14F-4D97-AF65-F5344CB8AC3E}">
        <p14:creationId xmlns:p14="http://schemas.microsoft.com/office/powerpoint/2010/main" val="2732657600"/>
      </p:ext>
    </p:extLst>
  </p:cSld>
  <p:clrMapOvr>
    <a:masterClrMapping/>
  </p:clrMapOvr>
  <p:transition>
    <p:fade/>
  </p:transition>
  <p:timing>
    <p:tnLst>
      <p:par>
        <p:cTn id="1" dur="indefinite" restart="never" nodeType="tmRoot"/>
      </p:par>
    </p:tnLst>
  </p:timing>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542510" y="1217197"/>
            <a:ext cx="5377147" cy="899665"/>
          </a:xfrm>
        </p:spPr>
        <p:txBody>
          <a:bodyPr/>
          <a:lstStyle>
            <a:lvl1pPr>
              <a:defRPr sz="6467" baseline="0">
                <a:gradFill>
                  <a:gsLst>
                    <a:gs pos="1250">
                      <a:schemeClr val="tx1"/>
                    </a:gs>
                    <a:gs pos="100000">
                      <a:schemeClr val="tx1"/>
                    </a:gs>
                  </a:gsLst>
                  <a:lin ang="5400000" scaled="0"/>
                </a:gradFill>
              </a:defRPr>
            </a:lvl1pPr>
          </a:lstStyle>
          <a:p>
            <a:r>
              <a:rPr lang="en-US" dirty="0" smtClean="0"/>
              <a:t>Click to edit Master title style</a:t>
            </a:r>
            <a:endParaRPr lang="en-US" dirty="0"/>
          </a:p>
        </p:txBody>
      </p:sp>
      <p:sp>
        <p:nvSpPr>
          <p:cNvPr id="4" name="Picture Placeholder 4"/>
          <p:cNvSpPr>
            <a:spLocks noGrp="1"/>
          </p:cNvSpPr>
          <p:nvPr>
            <p:ph type="pic" sz="quarter" idx="10"/>
          </p:nvPr>
        </p:nvSpPr>
        <p:spPr bwMode="ltGray">
          <a:xfrm>
            <a:off x="0" y="1"/>
            <a:ext cx="6092857" cy="6852151"/>
          </a:xfrm>
          <a:blipFill>
            <a:blip r:embed="rId2"/>
            <a:stretch>
              <a:fillRect/>
            </a:stretch>
          </a:blipFill>
        </p:spPr>
        <p:txBody>
          <a:bodyPr tIns="548640" anchor="ctr" anchorCtr="0">
            <a:noAutofit/>
          </a:bodyPr>
          <a:lstStyle>
            <a:lvl1pPr marL="0" indent="0" algn="ctr">
              <a:buNone/>
              <a:defRPr sz="1371" b="1">
                <a:gradFill>
                  <a:gsLst>
                    <a:gs pos="13139">
                      <a:srgbClr val="FFFFFF"/>
                    </a:gs>
                    <a:gs pos="38000">
                      <a:srgbClr val="FFFFFF"/>
                    </a:gs>
                  </a:gsLst>
                  <a:lin ang="5400000" scaled="0"/>
                </a:gradFill>
                <a:latin typeface="+mn-lt"/>
              </a:defRPr>
            </a:lvl1pPr>
          </a:lstStyle>
          <a:p>
            <a:endParaRPr lang="en-US" dirty="0"/>
          </a:p>
        </p:txBody>
      </p:sp>
    </p:spTree>
    <p:extLst>
      <p:ext uri="{BB962C8B-B14F-4D97-AF65-F5344CB8AC3E}">
        <p14:creationId xmlns:p14="http://schemas.microsoft.com/office/powerpoint/2010/main" val="314264304"/>
      </p:ext>
    </p:extLst>
  </p:cSld>
  <p:clrMapOvr>
    <a:masterClrMapping/>
  </p:clrMapOvr>
  <p:transition>
    <p:fade/>
  </p:transition>
  <p:timing>
    <p:tnLst>
      <p:par>
        <p:cTn id="1" dur="indefinite" restart="never" nodeType="tmRoot"/>
      </p:par>
    </p:tnLst>
  </p:timing>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46263101"/>
      </p:ext>
    </p:extLst>
  </p:cSld>
  <p:clrMapOvr>
    <a:masterClrMapping/>
  </p:clrMapOvr>
  <p:transition>
    <p:fade/>
  </p:transition>
  <p:timing>
    <p:tnLst>
      <p:par>
        <p:cTn id="1" dur="indefinite" restart="never" nodeType="tmRoot"/>
      </p:par>
    </p:tnLst>
  </p:timing>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418131060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6722998"/>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Blank Accent Color 3">
    <p:spTree>
      <p:nvGrpSpPr>
        <p:cNvPr id="1" name=""/>
        <p:cNvGrpSpPr/>
        <p:nvPr/>
      </p:nvGrpSpPr>
      <p:grpSpPr>
        <a:xfrm>
          <a:off x="0" y="0"/>
          <a:ext cx="0" cy="0"/>
          <a:chOff x="0" y="0"/>
          <a:chExt cx="0" cy="0"/>
        </a:xfrm>
      </p:grpSpPr>
    </p:spTree>
    <p:extLst>
      <p:ext uri="{BB962C8B-B14F-4D97-AF65-F5344CB8AC3E}">
        <p14:creationId xmlns:p14="http://schemas.microsoft.com/office/powerpoint/2010/main" val="174258321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Confidentiality Slide - CYAN 300">
    <p:spTree>
      <p:nvGrpSpPr>
        <p:cNvPr id="1" name=""/>
        <p:cNvGrpSpPr/>
        <p:nvPr/>
      </p:nvGrpSpPr>
      <p:grpSpPr>
        <a:xfrm>
          <a:off x="0" y="0"/>
          <a:ext cx="0" cy="0"/>
          <a:chOff x="0" y="0"/>
          <a:chExt cx="0" cy="0"/>
        </a:xfrm>
      </p:grpSpPr>
      <p:sp>
        <p:nvSpPr>
          <p:cNvPr id="10" name="Rectangle 9"/>
          <p:cNvSpPr/>
          <p:nvPr userDrawn="1"/>
        </p:nvSpPr>
        <p:spPr>
          <a:xfrm>
            <a:off x="280813" y="302924"/>
            <a:ext cx="11638845" cy="923201"/>
          </a:xfrm>
          <a:prstGeom prst="rect">
            <a:avLst/>
          </a:prstGeom>
        </p:spPr>
        <p:txBody>
          <a:bodyPr wrap="square">
            <a:spAutoFit/>
          </a:bodyPr>
          <a:lstStyle/>
          <a:p>
            <a:pPr defTabSz="913918"/>
            <a:r>
              <a:rPr lang="en-US" sz="5291" spc="-100" dirty="0">
                <a:ln w="3175">
                  <a:noFill/>
                </a:ln>
                <a:gradFill>
                  <a:gsLst>
                    <a:gs pos="1250">
                      <a:srgbClr val="FFFFFF"/>
                    </a:gs>
                    <a:gs pos="100000">
                      <a:srgbClr val="FFFFFF"/>
                    </a:gs>
                  </a:gsLst>
                  <a:lin ang="5400000" scaled="0"/>
                </a:gradFill>
                <a:latin typeface="Segoe UI Light"/>
                <a:cs typeface="Segoe UI" pitchFamily="34" charset="0"/>
              </a:rPr>
              <a:t>Microsoft Confidential</a:t>
            </a:r>
            <a:endParaRPr lang="en-US" sz="1764" dirty="0">
              <a:solidFill>
                <a:srgbClr val="FFFFFF"/>
              </a:solidFill>
            </a:endParaRPr>
          </a:p>
        </p:txBody>
      </p:sp>
    </p:spTree>
    <p:extLst>
      <p:ext uri="{BB962C8B-B14F-4D97-AF65-F5344CB8AC3E}">
        <p14:creationId xmlns:p14="http://schemas.microsoft.com/office/powerpoint/2010/main" val="56705829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Go-Dos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2" name="Rectangle 31"/>
          <p:cNvSpPr/>
          <p:nvPr userDrawn="1"/>
        </p:nvSpPr>
        <p:spPr bwMode="auto">
          <a:xfrm>
            <a:off x="269169" y="1289014"/>
            <a:ext cx="10548172" cy="5272677"/>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1" rIns="0" bIns="45701" numCol="1" rtlCol="0" anchor="ctr" anchorCtr="0" compatLnSpc="1">
            <a:prstTxWarp prst="textNoShape">
              <a:avLst/>
            </a:prstTxWarp>
          </a:bodyPr>
          <a:lstStyle/>
          <a:p>
            <a:pPr algn="ctr" defTabSz="913653" fontAlgn="base">
              <a:spcBef>
                <a:spcPct val="0"/>
              </a:spcBef>
              <a:spcAft>
                <a:spcPct val="0"/>
              </a:spcAft>
            </a:pPr>
            <a:endParaRPr lang="en-US" sz="1960">
              <a:gradFill>
                <a:gsLst>
                  <a:gs pos="0">
                    <a:srgbClr val="FFFFFF"/>
                  </a:gs>
                  <a:gs pos="100000">
                    <a:srgbClr val="FFFFFF"/>
                  </a:gs>
                </a:gsLst>
                <a:lin ang="5400000" scaled="0"/>
              </a:gradFill>
            </a:endParaRPr>
          </a:p>
        </p:txBody>
      </p:sp>
      <p:sp useBgFill="1">
        <p:nvSpPr>
          <p:cNvPr id="33" name="Rectangle 32"/>
          <p:cNvSpPr/>
          <p:nvPr userDrawn="1"/>
        </p:nvSpPr>
        <p:spPr bwMode="auto">
          <a:xfrm>
            <a:off x="2857115" y="1097965"/>
            <a:ext cx="47148" cy="5558622"/>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1" rIns="0" bIns="45701" numCol="1" rtlCol="0" anchor="ctr" anchorCtr="0" compatLnSpc="1">
            <a:prstTxWarp prst="textNoShape">
              <a:avLst/>
            </a:prstTxWarp>
          </a:bodyPr>
          <a:lstStyle/>
          <a:p>
            <a:pPr algn="ctr" defTabSz="913653" fontAlgn="base">
              <a:spcBef>
                <a:spcPct val="0"/>
              </a:spcBef>
              <a:spcAft>
                <a:spcPct val="0"/>
              </a:spcAft>
            </a:pPr>
            <a:endParaRPr lang="en-US" sz="1960">
              <a:gradFill>
                <a:gsLst>
                  <a:gs pos="0">
                    <a:srgbClr val="FFFFFF"/>
                  </a:gs>
                  <a:gs pos="100000">
                    <a:srgbClr val="FFFFFF"/>
                  </a:gs>
                </a:gsLst>
                <a:lin ang="5400000" scaled="0"/>
              </a:gradFill>
            </a:endParaRPr>
          </a:p>
        </p:txBody>
      </p:sp>
      <p:sp useBgFill="1">
        <p:nvSpPr>
          <p:cNvPr id="34" name="Rectangle 33"/>
          <p:cNvSpPr/>
          <p:nvPr userDrawn="1"/>
        </p:nvSpPr>
        <p:spPr bwMode="auto">
          <a:xfrm>
            <a:off x="5496188" y="1097965"/>
            <a:ext cx="47277" cy="5558622"/>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1" rIns="0" bIns="45701" numCol="1" rtlCol="0" anchor="ctr" anchorCtr="0" compatLnSpc="1">
            <a:prstTxWarp prst="textNoShape">
              <a:avLst/>
            </a:prstTxWarp>
          </a:bodyPr>
          <a:lstStyle/>
          <a:p>
            <a:pPr algn="ctr" defTabSz="913653" fontAlgn="base">
              <a:spcBef>
                <a:spcPct val="0"/>
              </a:spcBef>
              <a:spcAft>
                <a:spcPct val="0"/>
              </a:spcAft>
            </a:pPr>
            <a:endParaRPr lang="en-US" sz="1960">
              <a:gradFill>
                <a:gsLst>
                  <a:gs pos="0">
                    <a:srgbClr val="FFFFFF"/>
                  </a:gs>
                  <a:gs pos="100000">
                    <a:srgbClr val="FFFFFF"/>
                  </a:gs>
                </a:gsLst>
                <a:lin ang="5400000" scaled="0"/>
              </a:gradFill>
            </a:endParaRPr>
          </a:p>
        </p:txBody>
      </p:sp>
      <p:sp useBgFill="1">
        <p:nvSpPr>
          <p:cNvPr id="35" name="Rectangle 34"/>
          <p:cNvSpPr/>
          <p:nvPr userDrawn="1"/>
        </p:nvSpPr>
        <p:spPr bwMode="auto">
          <a:xfrm>
            <a:off x="8134342" y="1097965"/>
            <a:ext cx="47278" cy="5558622"/>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1" rIns="0" bIns="45701" numCol="1" rtlCol="0" anchor="ctr" anchorCtr="0" compatLnSpc="1">
            <a:prstTxWarp prst="textNoShape">
              <a:avLst/>
            </a:prstTxWarp>
          </a:bodyPr>
          <a:lstStyle/>
          <a:p>
            <a:pPr algn="ctr" defTabSz="913653" fontAlgn="base">
              <a:spcBef>
                <a:spcPct val="0"/>
              </a:spcBef>
              <a:spcAft>
                <a:spcPct val="0"/>
              </a:spcAft>
            </a:pPr>
            <a:endParaRPr lang="en-US" sz="1960">
              <a:gradFill>
                <a:gsLst>
                  <a:gs pos="0">
                    <a:srgbClr val="FFFFFF"/>
                  </a:gs>
                  <a:gs pos="100000">
                    <a:srgbClr val="FFFFFF"/>
                  </a:gs>
                </a:gsLst>
                <a:lin ang="5400000" scaled="0"/>
              </a:gradFill>
            </a:endParaRPr>
          </a:p>
        </p:txBody>
      </p:sp>
      <p:sp useBgFill="1">
        <p:nvSpPr>
          <p:cNvPr id="36" name="Rectangle 35"/>
          <p:cNvSpPr/>
          <p:nvPr userDrawn="1"/>
        </p:nvSpPr>
        <p:spPr bwMode="auto">
          <a:xfrm rot="5400000">
            <a:off x="5486717" y="-1517694"/>
            <a:ext cx="44827" cy="10843915"/>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1" rIns="0" bIns="45701" numCol="1" rtlCol="0" anchor="ctr" anchorCtr="0" compatLnSpc="1">
            <a:prstTxWarp prst="textNoShape">
              <a:avLst/>
            </a:prstTxWarp>
          </a:bodyPr>
          <a:lstStyle/>
          <a:p>
            <a:pPr algn="ctr" defTabSz="913653" fontAlgn="base">
              <a:spcBef>
                <a:spcPct val="0"/>
              </a:spcBef>
              <a:spcAft>
                <a:spcPct val="0"/>
              </a:spcAft>
            </a:pPr>
            <a:endParaRPr lang="en-US" sz="1960">
              <a:gradFill>
                <a:gsLst>
                  <a:gs pos="0">
                    <a:srgbClr val="FFFFFF"/>
                  </a:gs>
                  <a:gs pos="100000">
                    <a:srgbClr val="FFFFFF"/>
                  </a:gs>
                </a:gsLst>
                <a:lin ang="5400000" scaled="0"/>
              </a:gradFill>
            </a:endParaRPr>
          </a:p>
        </p:txBody>
      </p:sp>
      <p:pic>
        <p:nvPicPr>
          <p:cNvPr id="37" name="Picture 3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743183" y="2794027"/>
            <a:ext cx="7600149" cy="2262653"/>
          </a:xfrm>
          <a:prstGeom prst="rect">
            <a:avLst/>
          </a:prstGeom>
        </p:spPr>
      </p:pic>
      <p:sp useBgFill="1">
        <p:nvSpPr>
          <p:cNvPr id="38" name="Rectangle 37"/>
          <p:cNvSpPr/>
          <p:nvPr userDrawn="1"/>
        </p:nvSpPr>
        <p:spPr bwMode="auto">
          <a:xfrm>
            <a:off x="0" y="6561690"/>
            <a:ext cx="12188825" cy="29631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1" rIns="0" bIns="45701" numCol="1" rtlCol="0" anchor="ctr" anchorCtr="0" compatLnSpc="1">
            <a:prstTxWarp prst="textNoShape">
              <a:avLst/>
            </a:prstTxWarp>
          </a:bodyPr>
          <a:lstStyle/>
          <a:p>
            <a:pPr algn="ctr" defTabSz="913653" fontAlgn="base">
              <a:spcBef>
                <a:spcPct val="0"/>
              </a:spcBef>
              <a:spcAft>
                <a:spcPct val="0"/>
              </a:spcAft>
            </a:pPr>
            <a:endParaRPr lang="en-US" sz="1960">
              <a:gradFill>
                <a:gsLst>
                  <a:gs pos="0">
                    <a:srgbClr val="FFFFFF"/>
                  </a:gs>
                  <a:gs pos="100000">
                    <a:srgbClr val="FFFFFF"/>
                  </a:gs>
                </a:gsLst>
                <a:lin ang="5400000" scaled="0"/>
              </a:gradFill>
            </a:endParaRPr>
          </a:p>
        </p:txBody>
      </p:sp>
      <p:sp useBgFill="1">
        <p:nvSpPr>
          <p:cNvPr id="39" name="Rectangle 38"/>
          <p:cNvSpPr/>
          <p:nvPr userDrawn="1"/>
        </p:nvSpPr>
        <p:spPr bwMode="auto">
          <a:xfrm>
            <a:off x="42677" y="1239892"/>
            <a:ext cx="10965855" cy="5405979"/>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1" rIns="0" bIns="45701" numCol="1" rtlCol="0" anchor="ctr" anchorCtr="0" compatLnSpc="1">
            <a:prstTxWarp prst="textNoShape">
              <a:avLst/>
            </a:prstTxWarp>
          </a:bodyPr>
          <a:lstStyle/>
          <a:p>
            <a:pPr algn="ctr" defTabSz="913653" fontAlgn="base">
              <a:spcBef>
                <a:spcPct val="0"/>
              </a:spcBef>
              <a:spcAft>
                <a:spcPct val="0"/>
              </a:spcAft>
            </a:pPr>
            <a:endParaRPr lang="en-US" sz="1960">
              <a:gradFill>
                <a:gsLst>
                  <a:gs pos="0">
                    <a:srgbClr val="FFFFFF"/>
                  </a:gs>
                  <a:gs pos="100000">
                    <a:srgbClr val="FFFFFF"/>
                  </a:gs>
                </a:gsLst>
                <a:lin ang="5400000" scaled="0"/>
              </a:gradFill>
            </a:endParaRPr>
          </a:p>
        </p:txBody>
      </p:sp>
      <p:sp>
        <p:nvSpPr>
          <p:cNvPr id="40" name="Rectangle 39"/>
          <p:cNvSpPr/>
          <p:nvPr userDrawn="1"/>
        </p:nvSpPr>
        <p:spPr bwMode="auto">
          <a:xfrm>
            <a:off x="270343" y="3924909"/>
            <a:ext cx="2590751" cy="263678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90" tIns="140552" rIns="175690" bIns="140552" numCol="1" spcCol="0" rtlCol="0" fromWordArt="0" anchor="t" anchorCtr="0" forceAA="0" compatLnSpc="1">
            <a:prstTxWarp prst="textNoShape">
              <a:avLst/>
            </a:prstTxWarp>
            <a:noAutofit/>
          </a:bodyPr>
          <a:lstStyle/>
          <a:p>
            <a:pPr defTabSz="895123" fontAlgn="base">
              <a:lnSpc>
                <a:spcPct val="86000"/>
              </a:lnSpc>
              <a:spcBef>
                <a:spcPct val="0"/>
              </a:spcBef>
              <a:spcAft>
                <a:spcPts val="1153"/>
              </a:spcAft>
            </a:pPr>
            <a:endParaRPr lang="en-US" sz="1536"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8181620" y="3924909"/>
            <a:ext cx="2589993" cy="2636782"/>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90" tIns="140552" rIns="175690" bIns="140552" numCol="1" spcCol="0" rtlCol="0" fromWordArt="0" anchor="t" anchorCtr="0" forceAA="0" compatLnSpc="1">
            <a:prstTxWarp prst="textNoShape">
              <a:avLst/>
            </a:prstTxWarp>
            <a:noAutofit/>
          </a:bodyPr>
          <a:lstStyle/>
          <a:p>
            <a:pPr defTabSz="895123" fontAlgn="base">
              <a:lnSpc>
                <a:spcPct val="86000"/>
              </a:lnSpc>
              <a:spcBef>
                <a:spcPct val="0"/>
              </a:spcBef>
              <a:spcAft>
                <a:spcPts val="1153"/>
              </a:spcAft>
            </a:pPr>
            <a:endParaRPr lang="en-US" sz="1536" dirty="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userDrawn="1"/>
        </p:nvSpPr>
        <p:spPr bwMode="auto">
          <a:xfrm>
            <a:off x="270343" y="1289016"/>
            <a:ext cx="2590751" cy="2592836"/>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90" tIns="140552" rIns="175690" bIns="140552" numCol="1" spcCol="0" rtlCol="0" fromWordArt="0" anchor="t" anchorCtr="0" forceAA="0" compatLnSpc="1">
            <a:prstTxWarp prst="textNoShape">
              <a:avLst/>
            </a:prstTxWarp>
            <a:noAutofit/>
          </a:bodyPr>
          <a:lstStyle/>
          <a:p>
            <a:pPr defTabSz="895123" fontAlgn="base">
              <a:lnSpc>
                <a:spcPct val="86000"/>
              </a:lnSpc>
              <a:spcBef>
                <a:spcPct val="0"/>
              </a:spcBef>
              <a:spcAft>
                <a:spcPts val="1153"/>
              </a:spcAft>
            </a:pPr>
            <a:endParaRPr lang="en-US" sz="1536" dirty="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5543592" y="1289016"/>
            <a:ext cx="2590751" cy="2592836"/>
          </a:xfrm>
          <a:prstGeom prst="rect">
            <a:avLst/>
          </a:prstGeom>
          <a:solidFill>
            <a:schemeClr val="accent1">
              <a:lumMod val="75000"/>
            </a:schemeClr>
          </a:solidFill>
          <a:ln w="9525" cap="flat" cmpd="sng" algn="ctr">
            <a:noFill/>
            <a:prstDash val="solid"/>
            <a:headEnd type="none" w="med" len="med"/>
            <a:tailEnd type="none" w="med" len="med"/>
          </a:ln>
          <a:effectLst/>
        </p:spPr>
        <p:txBody>
          <a:bodyPr rot="0" spcFirstLastPara="0" vertOverflow="overflow" horzOverflow="overflow" vert="horz" wrap="square" lIns="175690" tIns="140552" rIns="175690" bIns="140552" numCol="1" spcCol="0" rtlCol="0" fromWordArt="0" anchor="t" anchorCtr="0" forceAA="0" compatLnSpc="1">
            <a:prstTxWarp prst="textNoShape">
              <a:avLst/>
            </a:prstTxWarp>
            <a:noAutofit/>
          </a:bodyPr>
          <a:lstStyle/>
          <a:p>
            <a:pPr defTabSz="895123" fontAlgn="base">
              <a:lnSpc>
                <a:spcPct val="86000"/>
              </a:lnSpc>
              <a:spcBef>
                <a:spcPct val="0"/>
              </a:spcBef>
              <a:spcAft>
                <a:spcPts val="1153"/>
              </a:spcAft>
            </a:pPr>
            <a:endParaRPr lang="en-US" sz="1536" dirty="0">
              <a:gradFill>
                <a:gsLst>
                  <a:gs pos="0">
                    <a:srgbClr val="FFFFFF"/>
                  </a:gs>
                  <a:gs pos="100000">
                    <a:srgbClr val="FFFFFF"/>
                  </a:gs>
                </a:gsLst>
                <a:lin ang="5400000" scaled="0"/>
              </a:gradFill>
              <a:ea typeface="Segoe UI" pitchFamily="34" charset="0"/>
              <a:cs typeface="Segoe UI" pitchFamily="34" charset="0"/>
            </a:endParaRPr>
          </a:p>
        </p:txBody>
      </p:sp>
      <p:sp>
        <p:nvSpPr>
          <p:cNvPr id="44" name="Rectangle 43"/>
          <p:cNvSpPr/>
          <p:nvPr userDrawn="1"/>
        </p:nvSpPr>
        <p:spPr bwMode="auto">
          <a:xfrm>
            <a:off x="8181620" y="1289016"/>
            <a:ext cx="2589993" cy="259283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90" tIns="140552" rIns="175690" bIns="140552" numCol="1" spcCol="0" rtlCol="0" fromWordArt="0" anchor="t" anchorCtr="0" forceAA="0" compatLnSpc="1">
            <a:prstTxWarp prst="textNoShape">
              <a:avLst/>
            </a:prstTxWarp>
            <a:noAutofit/>
          </a:bodyPr>
          <a:lstStyle/>
          <a:p>
            <a:pPr defTabSz="895123" fontAlgn="base">
              <a:lnSpc>
                <a:spcPct val="86000"/>
              </a:lnSpc>
              <a:spcBef>
                <a:spcPct val="0"/>
              </a:spcBef>
              <a:spcAft>
                <a:spcPts val="1153"/>
              </a:spcAft>
            </a:pPr>
            <a:endParaRPr lang="en-US" sz="1536" dirty="0">
              <a:gradFill>
                <a:gsLst>
                  <a:gs pos="0">
                    <a:srgbClr val="FFFFFF"/>
                  </a:gs>
                  <a:gs pos="100000">
                    <a:srgbClr val="FFFFFF"/>
                  </a:gs>
                </a:gsLst>
                <a:lin ang="5400000" scaled="0"/>
              </a:gradFill>
              <a:ea typeface="Segoe UI" pitchFamily="34" charset="0"/>
              <a:cs typeface="Segoe UI" pitchFamily="34" charset="0"/>
            </a:endParaRPr>
          </a:p>
        </p:txBody>
      </p:sp>
      <p:sp>
        <p:nvSpPr>
          <p:cNvPr id="45" name="Rectangle 44"/>
          <p:cNvSpPr/>
          <p:nvPr userDrawn="1"/>
        </p:nvSpPr>
        <p:spPr bwMode="auto">
          <a:xfrm>
            <a:off x="2904394" y="3924909"/>
            <a:ext cx="2591794" cy="2636782"/>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90" tIns="140552" rIns="175690" bIns="140552" numCol="1" spcCol="0" rtlCol="0" fromWordArt="0" anchor="t" anchorCtr="0" forceAA="0" compatLnSpc="1">
            <a:prstTxWarp prst="textNoShape">
              <a:avLst/>
            </a:prstTxWarp>
            <a:noAutofit/>
          </a:bodyPr>
          <a:lstStyle/>
          <a:p>
            <a:pPr defTabSz="895123" fontAlgn="base">
              <a:lnSpc>
                <a:spcPct val="86000"/>
              </a:lnSpc>
              <a:spcBef>
                <a:spcPct val="0"/>
              </a:spcBef>
              <a:spcAft>
                <a:spcPts val="1153"/>
              </a:spcAft>
            </a:pPr>
            <a:endParaRPr lang="en-US" sz="1536" dirty="0">
              <a:gradFill>
                <a:gsLst>
                  <a:gs pos="0">
                    <a:srgbClr val="FFFFFF"/>
                  </a:gs>
                  <a:gs pos="100000">
                    <a:srgbClr val="FFFFFF"/>
                  </a:gs>
                </a:gsLst>
                <a:lin ang="5400000" scaled="0"/>
              </a:gradFill>
              <a:ea typeface="Segoe UI" pitchFamily="34" charset="0"/>
              <a:cs typeface="Segoe UI" pitchFamily="34" charset="0"/>
            </a:endParaRPr>
          </a:p>
        </p:txBody>
      </p:sp>
      <p:sp>
        <p:nvSpPr>
          <p:cNvPr id="46" name="Rectangle 45"/>
          <p:cNvSpPr/>
          <p:nvPr userDrawn="1"/>
        </p:nvSpPr>
        <p:spPr bwMode="auto">
          <a:xfrm>
            <a:off x="2904394" y="1289015"/>
            <a:ext cx="2591794" cy="2592836"/>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5690" tIns="140552" rIns="175690" bIns="140552" numCol="1" spcCol="0" rtlCol="0" fromWordArt="0" anchor="t" anchorCtr="0" forceAA="0" compatLnSpc="1">
            <a:prstTxWarp prst="textNoShape">
              <a:avLst/>
            </a:prstTxWarp>
            <a:noAutofit/>
          </a:bodyPr>
          <a:lstStyle/>
          <a:p>
            <a:pPr defTabSz="895123" fontAlgn="base">
              <a:lnSpc>
                <a:spcPct val="86000"/>
              </a:lnSpc>
              <a:spcBef>
                <a:spcPct val="0"/>
              </a:spcBef>
              <a:spcAft>
                <a:spcPts val="1153"/>
              </a:spcAft>
            </a:pPr>
            <a:endParaRPr lang="en-US" sz="1536" dirty="0">
              <a:gradFill>
                <a:gsLst>
                  <a:gs pos="0">
                    <a:srgbClr val="FFFFFF"/>
                  </a:gs>
                  <a:gs pos="100000">
                    <a:srgbClr val="FFFFFF"/>
                  </a:gs>
                </a:gsLst>
                <a:lin ang="5400000" scaled="0"/>
              </a:gradFill>
              <a:ea typeface="Segoe UI" pitchFamily="34" charset="0"/>
              <a:cs typeface="Segoe UI" pitchFamily="34" charset="0"/>
            </a:endParaRPr>
          </a:p>
        </p:txBody>
      </p:sp>
      <p:sp>
        <p:nvSpPr>
          <p:cNvPr id="47" name="Rectangle 46"/>
          <p:cNvSpPr/>
          <p:nvPr userDrawn="1"/>
        </p:nvSpPr>
        <p:spPr bwMode="auto">
          <a:xfrm>
            <a:off x="5543592" y="3924909"/>
            <a:ext cx="2590751" cy="263678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90" tIns="140552" rIns="175690" bIns="140552" numCol="1" spcCol="0" rtlCol="0" fromWordArt="0" anchor="t" anchorCtr="0" forceAA="0" compatLnSpc="1">
            <a:prstTxWarp prst="textNoShape">
              <a:avLst/>
            </a:prstTxWarp>
            <a:noAutofit/>
          </a:bodyPr>
          <a:lstStyle/>
          <a:p>
            <a:pPr defTabSz="895123" fontAlgn="base">
              <a:lnSpc>
                <a:spcPct val="86000"/>
              </a:lnSpc>
              <a:spcBef>
                <a:spcPct val="0"/>
              </a:spcBef>
              <a:spcAft>
                <a:spcPts val="1153"/>
              </a:spcAft>
            </a:pPr>
            <a:endParaRPr lang="en-US" sz="1536" dirty="0">
              <a:gradFill>
                <a:gsLst>
                  <a:gs pos="0">
                    <a:srgbClr val="FFFFFF"/>
                  </a:gs>
                  <a:gs pos="100000">
                    <a:srgbClr val="FFFFFF"/>
                  </a:gs>
                </a:gsLst>
                <a:lin ang="5400000" scaled="0"/>
              </a:gradFill>
              <a:ea typeface="Segoe UI" pitchFamily="34" charset="0"/>
              <a:cs typeface="Segoe UI" pitchFamily="34" charset="0"/>
            </a:endParaRPr>
          </a:p>
        </p:txBody>
      </p:sp>
      <p:sp>
        <p:nvSpPr>
          <p:cNvPr id="48" name="Text Placeholder 24"/>
          <p:cNvSpPr>
            <a:spLocks noGrp="1"/>
          </p:cNvSpPr>
          <p:nvPr>
            <p:ph type="body" sz="quarter" idx="11"/>
          </p:nvPr>
        </p:nvSpPr>
        <p:spPr>
          <a:xfrm>
            <a:off x="269169" y="1836738"/>
            <a:ext cx="2581218" cy="2034395"/>
          </a:xfrm>
        </p:spPr>
        <p:txBody>
          <a:bodyPr>
            <a:noAutofit/>
          </a:bodyPr>
          <a:lstStyle>
            <a:lvl1pPr marL="0" indent="0">
              <a:buNone/>
              <a:defRPr sz="1764" b="0">
                <a:gradFill>
                  <a:gsLst>
                    <a:gs pos="3448">
                      <a:srgbClr val="FFFFFF"/>
                    </a:gs>
                    <a:gs pos="100000">
                      <a:srgbClr val="FFFFFF"/>
                    </a:gs>
                  </a:gsLst>
                  <a:lin ang="5400000" scaled="0"/>
                </a:gradFill>
                <a:latin typeface="+mn-lt"/>
              </a:defRPr>
            </a:lvl1pPr>
            <a:lvl2pPr>
              <a:defRPr>
                <a:gradFill>
                  <a:gsLst>
                    <a:gs pos="3448">
                      <a:srgbClr val="FFFFFF"/>
                    </a:gs>
                    <a:gs pos="100000">
                      <a:srgbClr val="FFFFFF"/>
                    </a:gs>
                  </a:gsLst>
                  <a:lin ang="5400000" scaled="0"/>
                </a:gradFill>
              </a:defRPr>
            </a:lvl2pPr>
            <a:lvl3pPr>
              <a:defRPr>
                <a:gradFill>
                  <a:gsLst>
                    <a:gs pos="3448">
                      <a:srgbClr val="FFFFFF"/>
                    </a:gs>
                    <a:gs pos="100000">
                      <a:srgbClr val="FFFFFF"/>
                    </a:gs>
                  </a:gsLst>
                  <a:lin ang="5400000" scaled="0"/>
                </a:gradFill>
              </a:defRPr>
            </a:lvl3pPr>
            <a:lvl4pPr>
              <a:defRPr>
                <a:gradFill>
                  <a:gsLst>
                    <a:gs pos="3448">
                      <a:srgbClr val="FFFFFF"/>
                    </a:gs>
                    <a:gs pos="100000">
                      <a:srgbClr val="FFFFFF"/>
                    </a:gs>
                  </a:gsLst>
                  <a:lin ang="5400000" scaled="0"/>
                </a:gradFill>
              </a:defRPr>
            </a:lvl4pPr>
            <a:lvl5pPr>
              <a:defRPr>
                <a:gradFill>
                  <a:gsLst>
                    <a:gs pos="3448">
                      <a:srgbClr val="FFFFFF"/>
                    </a:gs>
                    <a:gs pos="100000">
                      <a:srgbClr val="FFFFFF"/>
                    </a:gs>
                  </a:gsLst>
                  <a:lin ang="5400000" scaled="0"/>
                </a:gradFill>
              </a:defRPr>
            </a:lvl5pPr>
          </a:lstStyle>
          <a:p>
            <a:pPr lvl="0"/>
            <a:r>
              <a:rPr lang="en-US" dirty="0" smtClean="0"/>
              <a:t>Click to edit Master text styles</a:t>
            </a:r>
          </a:p>
        </p:txBody>
      </p:sp>
      <p:sp>
        <p:nvSpPr>
          <p:cNvPr id="49" name="Text Placeholder 24"/>
          <p:cNvSpPr>
            <a:spLocks noGrp="1"/>
          </p:cNvSpPr>
          <p:nvPr>
            <p:ph type="body" sz="quarter" idx="13"/>
          </p:nvPr>
        </p:nvSpPr>
        <p:spPr>
          <a:xfrm>
            <a:off x="269169" y="4471188"/>
            <a:ext cx="2581218" cy="2079784"/>
          </a:xfrm>
        </p:spPr>
        <p:txBody>
          <a:bodyPr>
            <a:noAutofit/>
          </a:bodyPr>
          <a:lstStyle>
            <a:lvl1pPr marL="0" indent="0">
              <a:buNone/>
              <a:defRPr sz="1764" b="0">
                <a:gradFill>
                  <a:gsLst>
                    <a:gs pos="3448">
                      <a:srgbClr val="FFFFFF"/>
                    </a:gs>
                    <a:gs pos="100000">
                      <a:srgbClr val="FFFFFF"/>
                    </a:gs>
                  </a:gsLst>
                  <a:lin ang="5400000" scaled="0"/>
                </a:gradFill>
                <a:latin typeface="+mn-lt"/>
              </a:defRPr>
            </a:lvl1pPr>
            <a:lvl2pPr>
              <a:defRPr>
                <a:gradFill>
                  <a:gsLst>
                    <a:gs pos="3448">
                      <a:srgbClr val="FFFFFF"/>
                    </a:gs>
                    <a:gs pos="100000">
                      <a:srgbClr val="FFFFFF"/>
                    </a:gs>
                  </a:gsLst>
                  <a:lin ang="5400000" scaled="0"/>
                </a:gradFill>
              </a:defRPr>
            </a:lvl2pPr>
            <a:lvl3pPr>
              <a:defRPr>
                <a:gradFill>
                  <a:gsLst>
                    <a:gs pos="3448">
                      <a:srgbClr val="FFFFFF"/>
                    </a:gs>
                    <a:gs pos="100000">
                      <a:srgbClr val="FFFFFF"/>
                    </a:gs>
                  </a:gsLst>
                  <a:lin ang="5400000" scaled="0"/>
                </a:gradFill>
              </a:defRPr>
            </a:lvl3pPr>
            <a:lvl4pPr>
              <a:defRPr>
                <a:gradFill>
                  <a:gsLst>
                    <a:gs pos="3448">
                      <a:srgbClr val="FFFFFF"/>
                    </a:gs>
                    <a:gs pos="100000">
                      <a:srgbClr val="FFFFFF"/>
                    </a:gs>
                  </a:gsLst>
                  <a:lin ang="5400000" scaled="0"/>
                </a:gradFill>
              </a:defRPr>
            </a:lvl4pPr>
            <a:lvl5pPr>
              <a:defRPr>
                <a:gradFill>
                  <a:gsLst>
                    <a:gs pos="3448">
                      <a:srgbClr val="FFFFFF"/>
                    </a:gs>
                    <a:gs pos="100000">
                      <a:srgbClr val="FFFFFF"/>
                    </a:gs>
                  </a:gsLst>
                  <a:lin ang="5400000" scaled="0"/>
                </a:gradFill>
              </a:defRPr>
            </a:lvl5pPr>
          </a:lstStyle>
          <a:p>
            <a:pPr lvl="0"/>
            <a:r>
              <a:rPr lang="en-US" dirty="0" smtClean="0"/>
              <a:t>Click to edit Master text styles</a:t>
            </a:r>
          </a:p>
        </p:txBody>
      </p:sp>
      <p:sp>
        <p:nvSpPr>
          <p:cNvPr id="50" name="Text Placeholder 24"/>
          <p:cNvSpPr>
            <a:spLocks noGrp="1"/>
          </p:cNvSpPr>
          <p:nvPr>
            <p:ph type="body" sz="quarter" idx="15"/>
          </p:nvPr>
        </p:nvSpPr>
        <p:spPr>
          <a:xfrm>
            <a:off x="2899005" y="1836738"/>
            <a:ext cx="2581218" cy="2034395"/>
          </a:xfrm>
        </p:spPr>
        <p:txBody>
          <a:bodyPr>
            <a:noAutofit/>
          </a:bodyPr>
          <a:lstStyle>
            <a:lvl1pPr marL="0" indent="0">
              <a:buNone/>
              <a:defRPr sz="1764" b="0">
                <a:gradFill>
                  <a:gsLst>
                    <a:gs pos="3448">
                      <a:srgbClr val="FFFFFF"/>
                    </a:gs>
                    <a:gs pos="100000">
                      <a:srgbClr val="FFFFFF"/>
                    </a:gs>
                  </a:gsLst>
                  <a:lin ang="5400000" scaled="0"/>
                </a:gradFill>
                <a:latin typeface="+mn-lt"/>
              </a:defRPr>
            </a:lvl1pPr>
            <a:lvl2pPr>
              <a:defRPr>
                <a:gradFill>
                  <a:gsLst>
                    <a:gs pos="3448">
                      <a:srgbClr val="FFFFFF"/>
                    </a:gs>
                    <a:gs pos="100000">
                      <a:srgbClr val="FFFFFF"/>
                    </a:gs>
                  </a:gsLst>
                  <a:lin ang="5400000" scaled="0"/>
                </a:gradFill>
              </a:defRPr>
            </a:lvl2pPr>
            <a:lvl3pPr>
              <a:defRPr>
                <a:gradFill>
                  <a:gsLst>
                    <a:gs pos="3448">
                      <a:srgbClr val="FFFFFF"/>
                    </a:gs>
                    <a:gs pos="100000">
                      <a:srgbClr val="FFFFFF"/>
                    </a:gs>
                  </a:gsLst>
                  <a:lin ang="5400000" scaled="0"/>
                </a:gradFill>
              </a:defRPr>
            </a:lvl3pPr>
            <a:lvl4pPr>
              <a:defRPr>
                <a:gradFill>
                  <a:gsLst>
                    <a:gs pos="3448">
                      <a:srgbClr val="FFFFFF"/>
                    </a:gs>
                    <a:gs pos="100000">
                      <a:srgbClr val="FFFFFF"/>
                    </a:gs>
                  </a:gsLst>
                  <a:lin ang="5400000" scaled="0"/>
                </a:gradFill>
              </a:defRPr>
            </a:lvl4pPr>
            <a:lvl5pPr>
              <a:defRPr>
                <a:gradFill>
                  <a:gsLst>
                    <a:gs pos="3448">
                      <a:srgbClr val="FFFFFF"/>
                    </a:gs>
                    <a:gs pos="100000">
                      <a:srgbClr val="FFFFFF"/>
                    </a:gs>
                  </a:gsLst>
                  <a:lin ang="5400000" scaled="0"/>
                </a:gradFill>
              </a:defRPr>
            </a:lvl5pPr>
          </a:lstStyle>
          <a:p>
            <a:pPr lvl="0"/>
            <a:r>
              <a:rPr lang="en-US" dirty="0" smtClean="0"/>
              <a:t>Click to edit Master text styles</a:t>
            </a:r>
          </a:p>
        </p:txBody>
      </p:sp>
      <p:sp>
        <p:nvSpPr>
          <p:cNvPr id="51" name="Text Placeholder 24"/>
          <p:cNvSpPr>
            <a:spLocks noGrp="1"/>
          </p:cNvSpPr>
          <p:nvPr>
            <p:ph type="body" sz="quarter" idx="17"/>
          </p:nvPr>
        </p:nvSpPr>
        <p:spPr>
          <a:xfrm>
            <a:off x="2899005" y="4471188"/>
            <a:ext cx="2581218" cy="2079784"/>
          </a:xfrm>
        </p:spPr>
        <p:txBody>
          <a:bodyPr>
            <a:noAutofit/>
          </a:bodyPr>
          <a:lstStyle>
            <a:lvl1pPr marL="0" indent="0">
              <a:buNone/>
              <a:defRPr sz="1764" b="0">
                <a:gradFill>
                  <a:gsLst>
                    <a:gs pos="3448">
                      <a:srgbClr val="FFFFFF"/>
                    </a:gs>
                    <a:gs pos="100000">
                      <a:srgbClr val="FFFFFF"/>
                    </a:gs>
                  </a:gsLst>
                  <a:lin ang="5400000" scaled="0"/>
                </a:gradFill>
                <a:latin typeface="+mn-lt"/>
              </a:defRPr>
            </a:lvl1pPr>
            <a:lvl2pPr>
              <a:defRPr>
                <a:gradFill>
                  <a:gsLst>
                    <a:gs pos="3448">
                      <a:srgbClr val="FFFFFF"/>
                    </a:gs>
                    <a:gs pos="100000">
                      <a:srgbClr val="FFFFFF"/>
                    </a:gs>
                  </a:gsLst>
                  <a:lin ang="5400000" scaled="0"/>
                </a:gradFill>
              </a:defRPr>
            </a:lvl2pPr>
            <a:lvl3pPr>
              <a:defRPr>
                <a:gradFill>
                  <a:gsLst>
                    <a:gs pos="3448">
                      <a:srgbClr val="FFFFFF"/>
                    </a:gs>
                    <a:gs pos="100000">
                      <a:srgbClr val="FFFFFF"/>
                    </a:gs>
                  </a:gsLst>
                  <a:lin ang="5400000" scaled="0"/>
                </a:gradFill>
              </a:defRPr>
            </a:lvl3pPr>
            <a:lvl4pPr>
              <a:defRPr>
                <a:gradFill>
                  <a:gsLst>
                    <a:gs pos="3448">
                      <a:srgbClr val="FFFFFF"/>
                    </a:gs>
                    <a:gs pos="100000">
                      <a:srgbClr val="FFFFFF"/>
                    </a:gs>
                  </a:gsLst>
                  <a:lin ang="5400000" scaled="0"/>
                </a:gradFill>
              </a:defRPr>
            </a:lvl4pPr>
            <a:lvl5pPr>
              <a:defRPr>
                <a:gradFill>
                  <a:gsLst>
                    <a:gs pos="3448">
                      <a:srgbClr val="FFFFFF"/>
                    </a:gs>
                    <a:gs pos="100000">
                      <a:srgbClr val="FFFFFF"/>
                    </a:gs>
                  </a:gsLst>
                  <a:lin ang="5400000" scaled="0"/>
                </a:gradFill>
              </a:defRPr>
            </a:lvl5pPr>
          </a:lstStyle>
          <a:p>
            <a:pPr lvl="0"/>
            <a:r>
              <a:rPr lang="en-US" dirty="0" smtClean="0"/>
              <a:t>Click to edit Master text styles</a:t>
            </a:r>
          </a:p>
        </p:txBody>
      </p:sp>
      <p:sp>
        <p:nvSpPr>
          <p:cNvPr id="52" name="Text Placeholder 24"/>
          <p:cNvSpPr>
            <a:spLocks noGrp="1"/>
          </p:cNvSpPr>
          <p:nvPr>
            <p:ph type="body" sz="quarter" idx="19"/>
          </p:nvPr>
        </p:nvSpPr>
        <p:spPr>
          <a:xfrm>
            <a:off x="5549801" y="1836738"/>
            <a:ext cx="2581218" cy="2034395"/>
          </a:xfrm>
        </p:spPr>
        <p:txBody>
          <a:bodyPr>
            <a:noAutofit/>
          </a:bodyPr>
          <a:lstStyle>
            <a:lvl1pPr marL="0" indent="0">
              <a:buNone/>
              <a:defRPr sz="1764" b="0">
                <a:gradFill>
                  <a:gsLst>
                    <a:gs pos="3448">
                      <a:srgbClr val="FFFFFF"/>
                    </a:gs>
                    <a:gs pos="100000">
                      <a:srgbClr val="FFFFFF"/>
                    </a:gs>
                  </a:gsLst>
                  <a:lin ang="5400000" scaled="0"/>
                </a:gradFill>
                <a:latin typeface="+mn-lt"/>
              </a:defRPr>
            </a:lvl1pPr>
            <a:lvl2pPr>
              <a:defRPr>
                <a:gradFill>
                  <a:gsLst>
                    <a:gs pos="3448">
                      <a:srgbClr val="FFFFFF"/>
                    </a:gs>
                    <a:gs pos="100000">
                      <a:srgbClr val="FFFFFF"/>
                    </a:gs>
                  </a:gsLst>
                  <a:lin ang="5400000" scaled="0"/>
                </a:gradFill>
              </a:defRPr>
            </a:lvl2pPr>
            <a:lvl3pPr>
              <a:defRPr>
                <a:gradFill>
                  <a:gsLst>
                    <a:gs pos="3448">
                      <a:srgbClr val="FFFFFF"/>
                    </a:gs>
                    <a:gs pos="100000">
                      <a:srgbClr val="FFFFFF"/>
                    </a:gs>
                  </a:gsLst>
                  <a:lin ang="5400000" scaled="0"/>
                </a:gradFill>
              </a:defRPr>
            </a:lvl3pPr>
            <a:lvl4pPr>
              <a:defRPr>
                <a:gradFill>
                  <a:gsLst>
                    <a:gs pos="3448">
                      <a:srgbClr val="FFFFFF"/>
                    </a:gs>
                    <a:gs pos="100000">
                      <a:srgbClr val="FFFFFF"/>
                    </a:gs>
                  </a:gsLst>
                  <a:lin ang="5400000" scaled="0"/>
                </a:gradFill>
              </a:defRPr>
            </a:lvl4pPr>
            <a:lvl5pPr>
              <a:defRPr>
                <a:gradFill>
                  <a:gsLst>
                    <a:gs pos="3448">
                      <a:srgbClr val="FFFFFF"/>
                    </a:gs>
                    <a:gs pos="100000">
                      <a:srgbClr val="FFFFFF"/>
                    </a:gs>
                  </a:gsLst>
                  <a:lin ang="5400000" scaled="0"/>
                </a:gradFill>
              </a:defRPr>
            </a:lvl5pPr>
          </a:lstStyle>
          <a:p>
            <a:pPr lvl="0"/>
            <a:r>
              <a:rPr lang="en-US" dirty="0" smtClean="0"/>
              <a:t>Click to edit Master text styles</a:t>
            </a:r>
          </a:p>
        </p:txBody>
      </p:sp>
      <p:sp>
        <p:nvSpPr>
          <p:cNvPr id="53" name="Text Placeholder 24"/>
          <p:cNvSpPr>
            <a:spLocks noGrp="1"/>
          </p:cNvSpPr>
          <p:nvPr>
            <p:ph type="body" sz="quarter" idx="21"/>
          </p:nvPr>
        </p:nvSpPr>
        <p:spPr>
          <a:xfrm>
            <a:off x="5549801" y="4471188"/>
            <a:ext cx="2581218" cy="2079784"/>
          </a:xfrm>
        </p:spPr>
        <p:txBody>
          <a:bodyPr>
            <a:noAutofit/>
          </a:bodyPr>
          <a:lstStyle>
            <a:lvl1pPr marL="0" indent="0">
              <a:buNone/>
              <a:defRPr sz="1764" b="0">
                <a:gradFill>
                  <a:gsLst>
                    <a:gs pos="3448">
                      <a:srgbClr val="FFFFFF"/>
                    </a:gs>
                    <a:gs pos="100000">
                      <a:srgbClr val="FFFFFF"/>
                    </a:gs>
                  </a:gsLst>
                  <a:lin ang="5400000" scaled="0"/>
                </a:gradFill>
                <a:latin typeface="+mn-lt"/>
              </a:defRPr>
            </a:lvl1pPr>
            <a:lvl2pPr>
              <a:defRPr>
                <a:gradFill>
                  <a:gsLst>
                    <a:gs pos="3448">
                      <a:srgbClr val="FFFFFF"/>
                    </a:gs>
                    <a:gs pos="100000">
                      <a:srgbClr val="FFFFFF"/>
                    </a:gs>
                  </a:gsLst>
                  <a:lin ang="5400000" scaled="0"/>
                </a:gradFill>
              </a:defRPr>
            </a:lvl2pPr>
            <a:lvl3pPr>
              <a:defRPr>
                <a:gradFill>
                  <a:gsLst>
                    <a:gs pos="3448">
                      <a:srgbClr val="FFFFFF"/>
                    </a:gs>
                    <a:gs pos="100000">
                      <a:srgbClr val="FFFFFF"/>
                    </a:gs>
                  </a:gsLst>
                  <a:lin ang="5400000" scaled="0"/>
                </a:gradFill>
              </a:defRPr>
            </a:lvl3pPr>
            <a:lvl4pPr>
              <a:defRPr>
                <a:gradFill>
                  <a:gsLst>
                    <a:gs pos="3448">
                      <a:srgbClr val="FFFFFF"/>
                    </a:gs>
                    <a:gs pos="100000">
                      <a:srgbClr val="FFFFFF"/>
                    </a:gs>
                  </a:gsLst>
                  <a:lin ang="5400000" scaled="0"/>
                </a:gradFill>
              </a:defRPr>
            </a:lvl4pPr>
            <a:lvl5pPr>
              <a:defRPr>
                <a:gradFill>
                  <a:gsLst>
                    <a:gs pos="3448">
                      <a:srgbClr val="FFFFFF"/>
                    </a:gs>
                    <a:gs pos="100000">
                      <a:srgbClr val="FFFFFF"/>
                    </a:gs>
                  </a:gsLst>
                  <a:lin ang="5400000" scaled="0"/>
                </a:gradFill>
              </a:defRPr>
            </a:lvl5pPr>
          </a:lstStyle>
          <a:p>
            <a:pPr lvl="0"/>
            <a:r>
              <a:rPr lang="en-US" dirty="0" smtClean="0"/>
              <a:t>Click to edit Master text styles</a:t>
            </a:r>
          </a:p>
        </p:txBody>
      </p:sp>
      <p:sp>
        <p:nvSpPr>
          <p:cNvPr id="54" name="Text Placeholder 24"/>
          <p:cNvSpPr>
            <a:spLocks noGrp="1"/>
          </p:cNvSpPr>
          <p:nvPr>
            <p:ph type="body" sz="quarter" idx="23"/>
          </p:nvPr>
        </p:nvSpPr>
        <p:spPr>
          <a:xfrm>
            <a:off x="8175515" y="1836738"/>
            <a:ext cx="2581218" cy="2034395"/>
          </a:xfrm>
        </p:spPr>
        <p:txBody>
          <a:bodyPr>
            <a:noAutofit/>
          </a:bodyPr>
          <a:lstStyle>
            <a:lvl1pPr marL="0" indent="0">
              <a:buNone/>
              <a:defRPr sz="1764" b="0">
                <a:gradFill>
                  <a:gsLst>
                    <a:gs pos="3448">
                      <a:srgbClr val="FFFFFF"/>
                    </a:gs>
                    <a:gs pos="100000">
                      <a:srgbClr val="FFFFFF"/>
                    </a:gs>
                  </a:gsLst>
                  <a:lin ang="5400000" scaled="0"/>
                </a:gradFill>
                <a:latin typeface="+mn-lt"/>
              </a:defRPr>
            </a:lvl1pPr>
            <a:lvl2pPr>
              <a:defRPr>
                <a:gradFill>
                  <a:gsLst>
                    <a:gs pos="3448">
                      <a:srgbClr val="FFFFFF"/>
                    </a:gs>
                    <a:gs pos="100000">
                      <a:srgbClr val="FFFFFF"/>
                    </a:gs>
                  </a:gsLst>
                  <a:lin ang="5400000" scaled="0"/>
                </a:gradFill>
              </a:defRPr>
            </a:lvl2pPr>
            <a:lvl3pPr>
              <a:defRPr>
                <a:gradFill>
                  <a:gsLst>
                    <a:gs pos="3448">
                      <a:srgbClr val="FFFFFF"/>
                    </a:gs>
                    <a:gs pos="100000">
                      <a:srgbClr val="FFFFFF"/>
                    </a:gs>
                  </a:gsLst>
                  <a:lin ang="5400000" scaled="0"/>
                </a:gradFill>
              </a:defRPr>
            </a:lvl3pPr>
            <a:lvl4pPr>
              <a:defRPr>
                <a:gradFill>
                  <a:gsLst>
                    <a:gs pos="3448">
                      <a:srgbClr val="FFFFFF"/>
                    </a:gs>
                    <a:gs pos="100000">
                      <a:srgbClr val="FFFFFF"/>
                    </a:gs>
                  </a:gsLst>
                  <a:lin ang="5400000" scaled="0"/>
                </a:gradFill>
              </a:defRPr>
            </a:lvl4pPr>
            <a:lvl5pPr>
              <a:defRPr>
                <a:gradFill>
                  <a:gsLst>
                    <a:gs pos="3448">
                      <a:srgbClr val="FFFFFF"/>
                    </a:gs>
                    <a:gs pos="100000">
                      <a:srgbClr val="FFFFFF"/>
                    </a:gs>
                  </a:gsLst>
                  <a:lin ang="5400000" scaled="0"/>
                </a:gradFill>
              </a:defRPr>
            </a:lvl5pPr>
          </a:lstStyle>
          <a:p>
            <a:pPr lvl="0"/>
            <a:r>
              <a:rPr lang="en-US" dirty="0" smtClean="0"/>
              <a:t>Click to edit Master text styles</a:t>
            </a:r>
          </a:p>
        </p:txBody>
      </p:sp>
      <p:sp>
        <p:nvSpPr>
          <p:cNvPr id="55" name="Text Placeholder 24"/>
          <p:cNvSpPr>
            <a:spLocks noGrp="1"/>
          </p:cNvSpPr>
          <p:nvPr>
            <p:ph type="body" sz="quarter" idx="25"/>
          </p:nvPr>
        </p:nvSpPr>
        <p:spPr>
          <a:xfrm>
            <a:off x="8175515" y="4471188"/>
            <a:ext cx="2581218" cy="2079784"/>
          </a:xfrm>
        </p:spPr>
        <p:txBody>
          <a:bodyPr>
            <a:noAutofit/>
          </a:bodyPr>
          <a:lstStyle>
            <a:lvl1pPr marL="0" indent="0">
              <a:buNone/>
              <a:defRPr sz="1764" b="0">
                <a:gradFill>
                  <a:gsLst>
                    <a:gs pos="3448">
                      <a:srgbClr val="FFFFFF"/>
                    </a:gs>
                    <a:gs pos="100000">
                      <a:srgbClr val="FFFFFF"/>
                    </a:gs>
                  </a:gsLst>
                  <a:lin ang="5400000" scaled="0"/>
                </a:gradFill>
                <a:latin typeface="+mn-lt"/>
              </a:defRPr>
            </a:lvl1pPr>
            <a:lvl2pPr>
              <a:defRPr>
                <a:gradFill>
                  <a:gsLst>
                    <a:gs pos="3448">
                      <a:srgbClr val="FFFFFF"/>
                    </a:gs>
                    <a:gs pos="100000">
                      <a:srgbClr val="FFFFFF"/>
                    </a:gs>
                  </a:gsLst>
                  <a:lin ang="5400000" scaled="0"/>
                </a:gradFill>
              </a:defRPr>
            </a:lvl2pPr>
            <a:lvl3pPr>
              <a:defRPr>
                <a:gradFill>
                  <a:gsLst>
                    <a:gs pos="3448">
                      <a:srgbClr val="FFFFFF"/>
                    </a:gs>
                    <a:gs pos="100000">
                      <a:srgbClr val="FFFFFF"/>
                    </a:gs>
                  </a:gsLst>
                  <a:lin ang="5400000" scaled="0"/>
                </a:gradFill>
              </a:defRPr>
            </a:lvl3pPr>
            <a:lvl4pPr>
              <a:defRPr>
                <a:gradFill>
                  <a:gsLst>
                    <a:gs pos="3448">
                      <a:srgbClr val="FFFFFF"/>
                    </a:gs>
                    <a:gs pos="100000">
                      <a:srgbClr val="FFFFFF"/>
                    </a:gs>
                  </a:gsLst>
                  <a:lin ang="5400000" scaled="0"/>
                </a:gradFill>
              </a:defRPr>
            </a:lvl4pPr>
            <a:lvl5pPr>
              <a:defRPr>
                <a:gradFill>
                  <a:gsLst>
                    <a:gs pos="3448">
                      <a:srgbClr val="FFFFFF"/>
                    </a:gs>
                    <a:gs pos="100000">
                      <a:srgbClr val="FFFFFF"/>
                    </a:gs>
                  </a:gsLst>
                  <a:lin ang="5400000" scaled="0"/>
                </a:gradFill>
              </a:defRPr>
            </a:lvl5pPr>
          </a:lstStyle>
          <a:p>
            <a:pPr lvl="0"/>
            <a:r>
              <a:rPr lang="en-US" dirty="0" smtClean="0"/>
              <a:t>Click to edit Master text styles</a:t>
            </a:r>
          </a:p>
        </p:txBody>
      </p:sp>
      <p:sp>
        <p:nvSpPr>
          <p:cNvPr id="56" name="Text Placeholder 24"/>
          <p:cNvSpPr txBox="1">
            <a:spLocks/>
          </p:cNvSpPr>
          <p:nvPr userDrawn="1"/>
        </p:nvSpPr>
        <p:spPr>
          <a:xfrm>
            <a:off x="270343" y="1289017"/>
            <a:ext cx="896192" cy="438509"/>
          </a:xfrm>
          <a:prstGeom prst="rect">
            <a:avLst/>
          </a:prstGeom>
        </p:spPr>
        <p:txBody>
          <a:bodyPr>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b="1" kern="1200" spc="0" baseline="0">
                <a:gradFill>
                  <a:gsLst>
                    <a:gs pos="3448">
                      <a:srgbClr val="FFFFFF"/>
                    </a:gs>
                    <a:gs pos="100000">
                      <a:srgbClr val="FFFFFF"/>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135" dirty="0" smtClean="0"/>
              <a:t>1</a:t>
            </a:r>
          </a:p>
        </p:txBody>
      </p:sp>
      <p:sp>
        <p:nvSpPr>
          <p:cNvPr id="57" name="Text Placeholder 24"/>
          <p:cNvSpPr txBox="1">
            <a:spLocks/>
          </p:cNvSpPr>
          <p:nvPr userDrawn="1"/>
        </p:nvSpPr>
        <p:spPr>
          <a:xfrm>
            <a:off x="270343" y="3924908"/>
            <a:ext cx="896192" cy="439310"/>
          </a:xfrm>
          <a:prstGeom prst="rect">
            <a:avLst/>
          </a:prstGeom>
        </p:spPr>
        <p:txBody>
          <a:bodyPr>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b="1" kern="1200" spc="0" baseline="0">
                <a:gradFill>
                  <a:gsLst>
                    <a:gs pos="3448">
                      <a:srgbClr val="FFFFFF"/>
                    </a:gs>
                    <a:gs pos="100000">
                      <a:srgbClr val="FFFFFF"/>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135" dirty="0" smtClean="0"/>
              <a:t>5</a:t>
            </a:r>
          </a:p>
        </p:txBody>
      </p:sp>
      <p:sp>
        <p:nvSpPr>
          <p:cNvPr id="58" name="Text Placeholder 24"/>
          <p:cNvSpPr txBox="1">
            <a:spLocks/>
          </p:cNvSpPr>
          <p:nvPr userDrawn="1"/>
        </p:nvSpPr>
        <p:spPr>
          <a:xfrm>
            <a:off x="2904394" y="1289013"/>
            <a:ext cx="896192" cy="439310"/>
          </a:xfrm>
          <a:prstGeom prst="rect">
            <a:avLst/>
          </a:prstGeom>
        </p:spPr>
        <p:txBody>
          <a:bodyPr>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b="1" kern="1200" spc="0" baseline="0">
                <a:gradFill>
                  <a:gsLst>
                    <a:gs pos="3448">
                      <a:srgbClr val="FFFFFF"/>
                    </a:gs>
                    <a:gs pos="100000">
                      <a:srgbClr val="FFFFFF"/>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135" dirty="0" smtClean="0"/>
              <a:t>2</a:t>
            </a:r>
          </a:p>
        </p:txBody>
      </p:sp>
      <p:sp>
        <p:nvSpPr>
          <p:cNvPr id="59" name="Text Placeholder 24"/>
          <p:cNvSpPr txBox="1">
            <a:spLocks/>
          </p:cNvSpPr>
          <p:nvPr userDrawn="1"/>
        </p:nvSpPr>
        <p:spPr>
          <a:xfrm>
            <a:off x="2904394" y="3924908"/>
            <a:ext cx="896192" cy="439310"/>
          </a:xfrm>
          <a:prstGeom prst="rect">
            <a:avLst/>
          </a:prstGeom>
        </p:spPr>
        <p:txBody>
          <a:bodyPr>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b="1" kern="1200" spc="0" baseline="0">
                <a:gradFill>
                  <a:gsLst>
                    <a:gs pos="3448">
                      <a:srgbClr val="FFFFFF"/>
                    </a:gs>
                    <a:gs pos="100000">
                      <a:srgbClr val="FFFFFF"/>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135" dirty="0" smtClean="0"/>
              <a:t>6</a:t>
            </a:r>
          </a:p>
        </p:txBody>
      </p:sp>
      <p:sp>
        <p:nvSpPr>
          <p:cNvPr id="60" name="Text Placeholder 24"/>
          <p:cNvSpPr txBox="1">
            <a:spLocks/>
          </p:cNvSpPr>
          <p:nvPr userDrawn="1"/>
        </p:nvSpPr>
        <p:spPr>
          <a:xfrm>
            <a:off x="5543590" y="1289014"/>
            <a:ext cx="896192" cy="439310"/>
          </a:xfrm>
          <a:prstGeom prst="rect">
            <a:avLst/>
          </a:prstGeom>
        </p:spPr>
        <p:txBody>
          <a:bodyPr>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b="1" kern="1200" spc="0" baseline="0">
                <a:gradFill>
                  <a:gsLst>
                    <a:gs pos="3448">
                      <a:srgbClr val="FFFFFF"/>
                    </a:gs>
                    <a:gs pos="100000">
                      <a:srgbClr val="FFFFFF"/>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135" dirty="0" smtClean="0"/>
              <a:t>3</a:t>
            </a:r>
          </a:p>
        </p:txBody>
      </p:sp>
      <p:sp>
        <p:nvSpPr>
          <p:cNvPr id="61" name="Text Placeholder 24"/>
          <p:cNvSpPr txBox="1">
            <a:spLocks/>
          </p:cNvSpPr>
          <p:nvPr userDrawn="1"/>
        </p:nvSpPr>
        <p:spPr>
          <a:xfrm>
            <a:off x="5543590" y="3924908"/>
            <a:ext cx="896192" cy="439310"/>
          </a:xfrm>
          <a:prstGeom prst="rect">
            <a:avLst/>
          </a:prstGeom>
        </p:spPr>
        <p:txBody>
          <a:bodyPr>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b="1" kern="1200" spc="0" baseline="0">
                <a:gradFill>
                  <a:gsLst>
                    <a:gs pos="3448">
                      <a:srgbClr val="FFFFFF"/>
                    </a:gs>
                    <a:gs pos="100000">
                      <a:srgbClr val="FFFFFF"/>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135" dirty="0" smtClean="0"/>
              <a:t>7</a:t>
            </a:r>
          </a:p>
        </p:txBody>
      </p:sp>
      <p:sp>
        <p:nvSpPr>
          <p:cNvPr id="62" name="Text Placeholder 24"/>
          <p:cNvSpPr txBox="1">
            <a:spLocks/>
          </p:cNvSpPr>
          <p:nvPr userDrawn="1"/>
        </p:nvSpPr>
        <p:spPr>
          <a:xfrm>
            <a:off x="8181621" y="1289014"/>
            <a:ext cx="896192" cy="439310"/>
          </a:xfrm>
          <a:prstGeom prst="rect">
            <a:avLst/>
          </a:prstGeom>
        </p:spPr>
        <p:txBody>
          <a:bodyPr>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b="1" kern="1200" spc="0" baseline="0">
                <a:gradFill>
                  <a:gsLst>
                    <a:gs pos="3448">
                      <a:srgbClr val="FFFFFF"/>
                    </a:gs>
                    <a:gs pos="100000">
                      <a:srgbClr val="FFFFFF"/>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135" dirty="0" smtClean="0"/>
              <a:t>4</a:t>
            </a:r>
          </a:p>
        </p:txBody>
      </p:sp>
      <p:sp>
        <p:nvSpPr>
          <p:cNvPr id="63" name="Text Placeholder 24"/>
          <p:cNvSpPr txBox="1">
            <a:spLocks/>
          </p:cNvSpPr>
          <p:nvPr userDrawn="1"/>
        </p:nvSpPr>
        <p:spPr>
          <a:xfrm>
            <a:off x="8181621" y="3924908"/>
            <a:ext cx="896192" cy="439310"/>
          </a:xfrm>
          <a:prstGeom prst="rect">
            <a:avLst/>
          </a:prstGeom>
        </p:spPr>
        <p:txBody>
          <a:bodyPr>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b="1" kern="1200" spc="0" baseline="0">
                <a:gradFill>
                  <a:gsLst>
                    <a:gs pos="3448">
                      <a:srgbClr val="FFFFFF"/>
                    </a:gs>
                    <a:gs pos="100000">
                      <a:srgbClr val="FFFFFF"/>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135" dirty="0" smtClean="0"/>
              <a:t>8</a:t>
            </a:r>
          </a:p>
        </p:txBody>
      </p:sp>
    </p:spTree>
    <p:extLst>
      <p:ext uri="{BB962C8B-B14F-4D97-AF65-F5344CB8AC3E}">
        <p14:creationId xmlns:p14="http://schemas.microsoft.com/office/powerpoint/2010/main" val="37660778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xit" presetSubtype="4" accel="22000" decel="78000" fill="hold" nodeType="withEffect">
                                  <p:stCondLst>
                                    <p:cond delay="750"/>
                                  </p:stCondLst>
                                  <p:childTnLst>
                                    <p:anim calcmode="lin" valueType="num">
                                      <p:cBhvr additive="base">
                                        <p:cTn id="6" dur="500"/>
                                        <p:tgtEl>
                                          <p:spTgt spid="37"/>
                                        </p:tgtEl>
                                        <p:attrNameLst>
                                          <p:attrName>ppt_x</p:attrName>
                                        </p:attrNameLst>
                                      </p:cBhvr>
                                      <p:tavLst>
                                        <p:tav tm="0">
                                          <p:val>
                                            <p:strVal val="ppt_x"/>
                                          </p:val>
                                        </p:tav>
                                        <p:tav tm="100000">
                                          <p:val>
                                            <p:strVal val="ppt_x"/>
                                          </p:val>
                                        </p:tav>
                                      </p:tavLst>
                                    </p:anim>
                                    <p:anim calcmode="lin" valueType="num">
                                      <p:cBhvr additive="base">
                                        <p:cTn id="7" dur="500"/>
                                        <p:tgtEl>
                                          <p:spTgt spid="37"/>
                                        </p:tgtEl>
                                        <p:attrNameLst>
                                          <p:attrName>ppt_y</p:attrName>
                                        </p:attrNameLst>
                                      </p:cBhvr>
                                      <p:tavLst>
                                        <p:tav tm="0">
                                          <p:val>
                                            <p:strVal val="ppt_y"/>
                                          </p:val>
                                        </p:tav>
                                        <p:tav tm="100000">
                                          <p:val>
                                            <p:strVal val="1+ppt_h/2"/>
                                          </p:val>
                                        </p:tav>
                                      </p:tavLst>
                                    </p:anim>
                                    <p:set>
                                      <p:cBhvr>
                                        <p:cTn id="8" dur="1" fill="hold">
                                          <p:stCondLst>
                                            <p:cond delay="499"/>
                                          </p:stCondLst>
                                        </p:cTn>
                                        <p:tgtEl>
                                          <p:spTgt spid="37"/>
                                        </p:tgtEl>
                                        <p:attrNameLst>
                                          <p:attrName>style.visibility</p:attrName>
                                        </p:attrNameLst>
                                      </p:cBhvr>
                                      <p:to>
                                        <p:strVal val="hidden"/>
                                      </p:to>
                                    </p:set>
                                  </p:childTnLst>
                                </p:cTn>
                              </p:par>
                              <p:par>
                                <p:cTn id="9" presetID="2" presetClass="entr" presetSubtype="4" decel="100000" fill="hold" grpId="0" nodeType="withEffect">
                                  <p:stCondLst>
                                    <p:cond delay="1300"/>
                                  </p:stCondLst>
                                  <p:childTnLst>
                                    <p:set>
                                      <p:cBhvr>
                                        <p:cTn id="10" dur="1" fill="hold">
                                          <p:stCondLst>
                                            <p:cond delay="0"/>
                                          </p:stCondLst>
                                        </p:cTn>
                                        <p:tgtEl>
                                          <p:spTgt spid="33"/>
                                        </p:tgtEl>
                                        <p:attrNameLst>
                                          <p:attrName>style.visibility</p:attrName>
                                        </p:attrNameLst>
                                      </p:cBhvr>
                                      <p:to>
                                        <p:strVal val="visible"/>
                                      </p:to>
                                    </p:set>
                                    <p:anim calcmode="lin" valueType="num">
                                      <p:cBhvr additive="base">
                                        <p:cTn id="11" dur="500" fill="hold"/>
                                        <p:tgtEl>
                                          <p:spTgt spid="33"/>
                                        </p:tgtEl>
                                        <p:attrNameLst>
                                          <p:attrName>ppt_x</p:attrName>
                                        </p:attrNameLst>
                                      </p:cBhvr>
                                      <p:tavLst>
                                        <p:tav tm="0">
                                          <p:val>
                                            <p:strVal val="#ppt_x"/>
                                          </p:val>
                                        </p:tav>
                                        <p:tav tm="100000">
                                          <p:val>
                                            <p:strVal val="#ppt_x"/>
                                          </p:val>
                                        </p:tav>
                                      </p:tavLst>
                                    </p:anim>
                                    <p:anim calcmode="lin" valueType="num">
                                      <p:cBhvr additive="base">
                                        <p:cTn id="12" dur="500" fill="hold"/>
                                        <p:tgtEl>
                                          <p:spTgt spid="33"/>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1300"/>
                                  </p:stCondLst>
                                  <p:childTnLst>
                                    <p:set>
                                      <p:cBhvr>
                                        <p:cTn id="14" dur="1" fill="hold">
                                          <p:stCondLst>
                                            <p:cond delay="0"/>
                                          </p:stCondLst>
                                        </p:cTn>
                                        <p:tgtEl>
                                          <p:spTgt spid="34"/>
                                        </p:tgtEl>
                                        <p:attrNameLst>
                                          <p:attrName>style.visibility</p:attrName>
                                        </p:attrNameLst>
                                      </p:cBhvr>
                                      <p:to>
                                        <p:strVal val="visible"/>
                                      </p:to>
                                    </p:set>
                                    <p:anim calcmode="lin" valueType="num">
                                      <p:cBhvr additive="base">
                                        <p:cTn id="15" dur="500" fill="hold"/>
                                        <p:tgtEl>
                                          <p:spTgt spid="34"/>
                                        </p:tgtEl>
                                        <p:attrNameLst>
                                          <p:attrName>ppt_x</p:attrName>
                                        </p:attrNameLst>
                                      </p:cBhvr>
                                      <p:tavLst>
                                        <p:tav tm="0">
                                          <p:val>
                                            <p:strVal val="#ppt_x"/>
                                          </p:val>
                                        </p:tav>
                                        <p:tav tm="100000">
                                          <p:val>
                                            <p:strVal val="#ppt_x"/>
                                          </p:val>
                                        </p:tav>
                                      </p:tavLst>
                                    </p:anim>
                                    <p:anim calcmode="lin" valueType="num">
                                      <p:cBhvr additive="base">
                                        <p:cTn id="16" dur="500" fill="hold"/>
                                        <p:tgtEl>
                                          <p:spTgt spid="34"/>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1300"/>
                                  </p:stCondLst>
                                  <p:childTnLst>
                                    <p:set>
                                      <p:cBhvr>
                                        <p:cTn id="18" dur="1" fill="hold">
                                          <p:stCondLst>
                                            <p:cond delay="0"/>
                                          </p:stCondLst>
                                        </p:cTn>
                                        <p:tgtEl>
                                          <p:spTgt spid="35"/>
                                        </p:tgtEl>
                                        <p:attrNameLst>
                                          <p:attrName>style.visibility</p:attrName>
                                        </p:attrNameLst>
                                      </p:cBhvr>
                                      <p:to>
                                        <p:strVal val="visible"/>
                                      </p:to>
                                    </p:set>
                                    <p:anim calcmode="lin" valueType="num">
                                      <p:cBhvr additive="base">
                                        <p:cTn id="19" dur="500" fill="hold"/>
                                        <p:tgtEl>
                                          <p:spTgt spid="35"/>
                                        </p:tgtEl>
                                        <p:attrNameLst>
                                          <p:attrName>ppt_x</p:attrName>
                                        </p:attrNameLst>
                                      </p:cBhvr>
                                      <p:tavLst>
                                        <p:tav tm="0">
                                          <p:val>
                                            <p:strVal val="#ppt_x"/>
                                          </p:val>
                                        </p:tav>
                                        <p:tav tm="100000">
                                          <p:val>
                                            <p:strVal val="#ppt_x"/>
                                          </p:val>
                                        </p:tav>
                                      </p:tavLst>
                                    </p:anim>
                                    <p:anim calcmode="lin" valueType="num">
                                      <p:cBhvr additive="base">
                                        <p:cTn id="20" dur="500" fill="hold"/>
                                        <p:tgtEl>
                                          <p:spTgt spid="35"/>
                                        </p:tgtEl>
                                        <p:attrNameLst>
                                          <p:attrName>ppt_y</p:attrName>
                                        </p:attrNameLst>
                                      </p:cBhvr>
                                      <p:tavLst>
                                        <p:tav tm="0">
                                          <p:val>
                                            <p:strVal val="1+#ppt_h/2"/>
                                          </p:val>
                                        </p:tav>
                                        <p:tav tm="100000">
                                          <p:val>
                                            <p:strVal val="#ppt_y"/>
                                          </p:val>
                                        </p:tav>
                                      </p:tavLst>
                                    </p:anim>
                                  </p:childTnLst>
                                </p:cTn>
                              </p:par>
                              <p:par>
                                <p:cTn id="21" presetID="2" presetClass="entr" presetSubtype="8" decel="100000" fill="hold" grpId="0" nodeType="withEffect">
                                  <p:stCondLst>
                                    <p:cond delay="1300"/>
                                  </p:stCondLst>
                                  <p:childTnLst>
                                    <p:set>
                                      <p:cBhvr>
                                        <p:cTn id="22" dur="1" fill="hold">
                                          <p:stCondLst>
                                            <p:cond delay="0"/>
                                          </p:stCondLst>
                                        </p:cTn>
                                        <p:tgtEl>
                                          <p:spTgt spid="36"/>
                                        </p:tgtEl>
                                        <p:attrNameLst>
                                          <p:attrName>style.visibility</p:attrName>
                                        </p:attrNameLst>
                                      </p:cBhvr>
                                      <p:to>
                                        <p:strVal val="visible"/>
                                      </p:to>
                                    </p:set>
                                    <p:anim calcmode="lin" valueType="num">
                                      <p:cBhvr additive="base">
                                        <p:cTn id="23" dur="500" fill="hold"/>
                                        <p:tgtEl>
                                          <p:spTgt spid="36"/>
                                        </p:tgtEl>
                                        <p:attrNameLst>
                                          <p:attrName>ppt_x</p:attrName>
                                        </p:attrNameLst>
                                      </p:cBhvr>
                                      <p:tavLst>
                                        <p:tav tm="0">
                                          <p:val>
                                            <p:strVal val="0-#ppt_w/2"/>
                                          </p:val>
                                        </p:tav>
                                        <p:tav tm="100000">
                                          <p:val>
                                            <p:strVal val="#ppt_x"/>
                                          </p:val>
                                        </p:tav>
                                      </p:tavLst>
                                    </p:anim>
                                    <p:anim calcmode="lin" valueType="num">
                                      <p:cBhvr additive="base">
                                        <p:cTn id="24" dur="500" fill="hold"/>
                                        <p:tgtEl>
                                          <p:spTgt spid="36"/>
                                        </p:tgtEl>
                                        <p:attrNameLst>
                                          <p:attrName>ppt_y</p:attrName>
                                        </p:attrNameLst>
                                      </p:cBhvr>
                                      <p:tavLst>
                                        <p:tav tm="0">
                                          <p:val>
                                            <p:strVal val="#ppt_y"/>
                                          </p:val>
                                        </p:tav>
                                        <p:tav tm="100000">
                                          <p:val>
                                            <p:strVal val="#ppt_y"/>
                                          </p:val>
                                        </p:tav>
                                      </p:tavLst>
                                    </p:anim>
                                  </p:childTnLst>
                                </p:cTn>
                              </p:par>
                              <p:par>
                                <p:cTn id="25" presetID="10" presetClass="entr" presetSubtype="0" fill="hold" grpId="0" nodeType="withEffect">
                                  <p:stCondLst>
                                    <p:cond delay="1800"/>
                                  </p:stCondLst>
                                  <p:childTnLst>
                                    <p:set>
                                      <p:cBhvr>
                                        <p:cTn id="26" dur="1" fill="hold">
                                          <p:stCondLst>
                                            <p:cond delay="0"/>
                                          </p:stCondLst>
                                        </p:cTn>
                                        <p:tgtEl>
                                          <p:spTgt spid="42"/>
                                        </p:tgtEl>
                                        <p:attrNameLst>
                                          <p:attrName>style.visibility</p:attrName>
                                        </p:attrNameLst>
                                      </p:cBhvr>
                                      <p:to>
                                        <p:strVal val="visible"/>
                                      </p:to>
                                    </p:set>
                                    <p:animEffect transition="in" filter="fade">
                                      <p:cBhvr>
                                        <p:cTn id="27" dur="250"/>
                                        <p:tgtEl>
                                          <p:spTgt spid="42"/>
                                        </p:tgtEl>
                                      </p:cBhvr>
                                    </p:animEffect>
                                  </p:childTnLst>
                                </p:cTn>
                              </p:par>
                              <p:par>
                                <p:cTn id="28" presetID="10" presetClass="entr" presetSubtype="0" fill="hold" grpId="0" nodeType="withEffect">
                                  <p:stCondLst>
                                    <p:cond delay="2150"/>
                                  </p:stCondLst>
                                  <p:childTnLst>
                                    <p:set>
                                      <p:cBhvr>
                                        <p:cTn id="29" dur="1" fill="hold">
                                          <p:stCondLst>
                                            <p:cond delay="0"/>
                                          </p:stCondLst>
                                        </p:cTn>
                                        <p:tgtEl>
                                          <p:spTgt spid="48"/>
                                        </p:tgtEl>
                                        <p:attrNameLst>
                                          <p:attrName>style.visibility</p:attrName>
                                        </p:attrNameLst>
                                      </p:cBhvr>
                                      <p:to>
                                        <p:strVal val="visible"/>
                                      </p:to>
                                    </p:set>
                                    <p:animEffect transition="in" filter="fade">
                                      <p:cBhvr>
                                        <p:cTn id="30" dur="950"/>
                                        <p:tgtEl>
                                          <p:spTgt spid="48"/>
                                        </p:tgtEl>
                                      </p:cBhvr>
                                    </p:animEffect>
                                  </p:childTnLst>
                                </p:cTn>
                              </p:par>
                              <p:par>
                                <p:cTn id="31" presetID="63" presetClass="path" presetSubtype="0" decel="100000" fill="hold" grpId="1" nodeType="withEffect">
                                  <p:stCondLst>
                                    <p:cond delay="2150"/>
                                  </p:stCondLst>
                                  <p:childTnLst>
                                    <p:animMotion origin="layout" path="M -0.01455 -3.60418E-6 L -4.00817E-6 -3.60418E-6 " pathEditMode="relative" rAng="0" ptsTypes="AA">
                                      <p:cBhvr>
                                        <p:cTn id="32" dur="950" fill="hold"/>
                                        <p:tgtEl>
                                          <p:spTgt spid="48"/>
                                        </p:tgtEl>
                                        <p:attrNameLst>
                                          <p:attrName>ppt_x</p:attrName>
                                          <p:attrName>ppt_y</p:attrName>
                                        </p:attrNameLst>
                                      </p:cBhvr>
                                      <p:rCtr x="728" y="0"/>
                                    </p:animMotion>
                                  </p:childTnLst>
                                </p:cTn>
                              </p:par>
                              <p:par>
                                <p:cTn id="33" presetID="6" presetClass="emph" presetSubtype="0" accel="100000" autoRev="1" fill="hold" grpId="2" nodeType="withEffect">
                                  <p:stCondLst>
                                    <p:cond delay="1450"/>
                                  </p:stCondLst>
                                  <p:childTnLst>
                                    <p:animScale>
                                      <p:cBhvr>
                                        <p:cTn id="34" dur="500" fill="hold"/>
                                        <p:tgtEl>
                                          <p:spTgt spid="48"/>
                                        </p:tgtEl>
                                      </p:cBhvr>
                                      <p:by x="92000" y="92000"/>
                                    </p:animScale>
                                  </p:childTnLst>
                                </p:cTn>
                              </p:par>
                              <p:par>
                                <p:cTn id="35" presetID="10" presetClass="entr" presetSubtype="0" fill="hold" grpId="0" nodeType="withEffect">
                                  <p:stCondLst>
                                    <p:cond delay="1900"/>
                                  </p:stCondLst>
                                  <p:childTnLst>
                                    <p:set>
                                      <p:cBhvr>
                                        <p:cTn id="36" dur="1" fill="hold">
                                          <p:stCondLst>
                                            <p:cond delay="0"/>
                                          </p:stCondLst>
                                        </p:cTn>
                                        <p:tgtEl>
                                          <p:spTgt spid="40"/>
                                        </p:tgtEl>
                                        <p:attrNameLst>
                                          <p:attrName>style.visibility</p:attrName>
                                        </p:attrNameLst>
                                      </p:cBhvr>
                                      <p:to>
                                        <p:strVal val="visible"/>
                                      </p:to>
                                    </p:set>
                                    <p:animEffect transition="in" filter="fade">
                                      <p:cBhvr>
                                        <p:cTn id="37" dur="250"/>
                                        <p:tgtEl>
                                          <p:spTgt spid="40"/>
                                        </p:tgtEl>
                                      </p:cBhvr>
                                    </p:animEffect>
                                  </p:childTnLst>
                                </p:cTn>
                              </p:par>
                              <p:par>
                                <p:cTn id="38" presetID="10" presetClass="entr" presetSubtype="0" fill="hold" grpId="0" nodeType="withEffect">
                                  <p:stCondLst>
                                    <p:cond delay="2250"/>
                                  </p:stCondLst>
                                  <p:childTnLst>
                                    <p:set>
                                      <p:cBhvr>
                                        <p:cTn id="39" dur="1" fill="hold">
                                          <p:stCondLst>
                                            <p:cond delay="0"/>
                                          </p:stCondLst>
                                        </p:cTn>
                                        <p:tgtEl>
                                          <p:spTgt spid="49"/>
                                        </p:tgtEl>
                                        <p:attrNameLst>
                                          <p:attrName>style.visibility</p:attrName>
                                        </p:attrNameLst>
                                      </p:cBhvr>
                                      <p:to>
                                        <p:strVal val="visible"/>
                                      </p:to>
                                    </p:set>
                                    <p:animEffect transition="in" filter="fade">
                                      <p:cBhvr>
                                        <p:cTn id="40" dur="950"/>
                                        <p:tgtEl>
                                          <p:spTgt spid="49"/>
                                        </p:tgtEl>
                                      </p:cBhvr>
                                    </p:animEffect>
                                  </p:childTnLst>
                                </p:cTn>
                              </p:par>
                              <p:par>
                                <p:cTn id="41" presetID="63" presetClass="path" presetSubtype="0" decel="100000" fill="hold" grpId="1" nodeType="withEffect">
                                  <p:stCondLst>
                                    <p:cond delay="2250"/>
                                  </p:stCondLst>
                                  <p:childTnLst>
                                    <p:animMotion origin="layout" path="M -0.01455 3.19564E-6 L -4.00817E-6 3.19564E-6 " pathEditMode="relative" rAng="0" ptsTypes="AA">
                                      <p:cBhvr>
                                        <p:cTn id="42" dur="950" fill="hold"/>
                                        <p:tgtEl>
                                          <p:spTgt spid="49"/>
                                        </p:tgtEl>
                                        <p:attrNameLst>
                                          <p:attrName>ppt_x</p:attrName>
                                          <p:attrName>ppt_y</p:attrName>
                                        </p:attrNameLst>
                                      </p:cBhvr>
                                      <p:rCtr x="728" y="0"/>
                                    </p:animMotion>
                                  </p:childTnLst>
                                </p:cTn>
                              </p:par>
                              <p:par>
                                <p:cTn id="43" presetID="6" presetClass="emph" presetSubtype="0" accel="100000" autoRev="1" fill="hold" grpId="2" nodeType="withEffect">
                                  <p:stCondLst>
                                    <p:cond delay="1550"/>
                                  </p:stCondLst>
                                  <p:childTnLst>
                                    <p:animScale>
                                      <p:cBhvr>
                                        <p:cTn id="44" dur="500" fill="hold"/>
                                        <p:tgtEl>
                                          <p:spTgt spid="49"/>
                                        </p:tgtEl>
                                      </p:cBhvr>
                                      <p:by x="92000" y="92000"/>
                                    </p:animScale>
                                  </p:childTnLst>
                                </p:cTn>
                              </p:par>
                              <p:par>
                                <p:cTn id="45" presetID="10" presetClass="entr" presetSubtype="0" fill="hold" grpId="0" nodeType="withEffect">
                                  <p:stCondLst>
                                    <p:cond delay="2000"/>
                                  </p:stCondLst>
                                  <p:childTnLst>
                                    <p:set>
                                      <p:cBhvr>
                                        <p:cTn id="46" dur="1" fill="hold">
                                          <p:stCondLst>
                                            <p:cond delay="0"/>
                                          </p:stCondLst>
                                        </p:cTn>
                                        <p:tgtEl>
                                          <p:spTgt spid="46"/>
                                        </p:tgtEl>
                                        <p:attrNameLst>
                                          <p:attrName>style.visibility</p:attrName>
                                        </p:attrNameLst>
                                      </p:cBhvr>
                                      <p:to>
                                        <p:strVal val="visible"/>
                                      </p:to>
                                    </p:set>
                                    <p:animEffect transition="in" filter="fade">
                                      <p:cBhvr>
                                        <p:cTn id="47" dur="250"/>
                                        <p:tgtEl>
                                          <p:spTgt spid="46"/>
                                        </p:tgtEl>
                                      </p:cBhvr>
                                    </p:animEffect>
                                  </p:childTnLst>
                                </p:cTn>
                              </p:par>
                              <p:par>
                                <p:cTn id="48" presetID="10" presetClass="entr" presetSubtype="0" fill="hold" grpId="0" nodeType="withEffect">
                                  <p:stCondLst>
                                    <p:cond delay="2350"/>
                                  </p:stCondLst>
                                  <p:childTnLst>
                                    <p:set>
                                      <p:cBhvr>
                                        <p:cTn id="49" dur="1" fill="hold">
                                          <p:stCondLst>
                                            <p:cond delay="0"/>
                                          </p:stCondLst>
                                        </p:cTn>
                                        <p:tgtEl>
                                          <p:spTgt spid="50"/>
                                        </p:tgtEl>
                                        <p:attrNameLst>
                                          <p:attrName>style.visibility</p:attrName>
                                        </p:attrNameLst>
                                      </p:cBhvr>
                                      <p:to>
                                        <p:strVal val="visible"/>
                                      </p:to>
                                    </p:set>
                                    <p:animEffect transition="in" filter="fade">
                                      <p:cBhvr>
                                        <p:cTn id="50" dur="950"/>
                                        <p:tgtEl>
                                          <p:spTgt spid="50"/>
                                        </p:tgtEl>
                                      </p:cBhvr>
                                    </p:animEffect>
                                  </p:childTnLst>
                                </p:cTn>
                              </p:par>
                              <p:par>
                                <p:cTn id="51" presetID="63" presetClass="path" presetSubtype="0" decel="100000" fill="hold" grpId="1" nodeType="withEffect">
                                  <p:stCondLst>
                                    <p:cond delay="2350"/>
                                  </p:stCondLst>
                                  <p:childTnLst>
                                    <p:animMotion origin="layout" path="M -0.01455 -3.60418E-6 L -3.29334E-7 -3.60418E-6 " pathEditMode="relative" rAng="0" ptsTypes="AA">
                                      <p:cBhvr>
                                        <p:cTn id="52" dur="950" fill="hold"/>
                                        <p:tgtEl>
                                          <p:spTgt spid="50"/>
                                        </p:tgtEl>
                                        <p:attrNameLst>
                                          <p:attrName>ppt_x</p:attrName>
                                          <p:attrName>ppt_y</p:attrName>
                                        </p:attrNameLst>
                                      </p:cBhvr>
                                      <p:rCtr x="728" y="0"/>
                                    </p:animMotion>
                                  </p:childTnLst>
                                </p:cTn>
                              </p:par>
                              <p:par>
                                <p:cTn id="53" presetID="6" presetClass="emph" presetSubtype="0" accel="100000" autoRev="1" fill="hold" grpId="2" nodeType="withEffect">
                                  <p:stCondLst>
                                    <p:cond delay="1650"/>
                                  </p:stCondLst>
                                  <p:childTnLst>
                                    <p:animScale>
                                      <p:cBhvr>
                                        <p:cTn id="54" dur="500" fill="hold"/>
                                        <p:tgtEl>
                                          <p:spTgt spid="50"/>
                                        </p:tgtEl>
                                      </p:cBhvr>
                                      <p:by x="92000" y="92000"/>
                                    </p:animScale>
                                  </p:childTnLst>
                                </p:cTn>
                              </p:par>
                              <p:par>
                                <p:cTn id="55" presetID="10" presetClass="entr" presetSubtype="0" fill="hold" grpId="0" nodeType="withEffect">
                                  <p:stCondLst>
                                    <p:cond delay="2100"/>
                                  </p:stCondLst>
                                  <p:childTnLst>
                                    <p:set>
                                      <p:cBhvr>
                                        <p:cTn id="56" dur="1" fill="hold">
                                          <p:stCondLst>
                                            <p:cond delay="0"/>
                                          </p:stCondLst>
                                        </p:cTn>
                                        <p:tgtEl>
                                          <p:spTgt spid="45"/>
                                        </p:tgtEl>
                                        <p:attrNameLst>
                                          <p:attrName>style.visibility</p:attrName>
                                        </p:attrNameLst>
                                      </p:cBhvr>
                                      <p:to>
                                        <p:strVal val="visible"/>
                                      </p:to>
                                    </p:set>
                                    <p:animEffect transition="in" filter="fade">
                                      <p:cBhvr>
                                        <p:cTn id="57" dur="250"/>
                                        <p:tgtEl>
                                          <p:spTgt spid="45"/>
                                        </p:tgtEl>
                                      </p:cBhvr>
                                    </p:animEffect>
                                  </p:childTnLst>
                                </p:cTn>
                              </p:par>
                              <p:par>
                                <p:cTn id="58" presetID="10" presetClass="entr" presetSubtype="0" fill="hold" grpId="0" nodeType="withEffect">
                                  <p:stCondLst>
                                    <p:cond delay="2450"/>
                                  </p:stCondLst>
                                  <p:childTnLst>
                                    <p:set>
                                      <p:cBhvr>
                                        <p:cTn id="59" dur="1" fill="hold">
                                          <p:stCondLst>
                                            <p:cond delay="0"/>
                                          </p:stCondLst>
                                        </p:cTn>
                                        <p:tgtEl>
                                          <p:spTgt spid="51"/>
                                        </p:tgtEl>
                                        <p:attrNameLst>
                                          <p:attrName>style.visibility</p:attrName>
                                        </p:attrNameLst>
                                      </p:cBhvr>
                                      <p:to>
                                        <p:strVal val="visible"/>
                                      </p:to>
                                    </p:set>
                                    <p:animEffect transition="in" filter="fade">
                                      <p:cBhvr>
                                        <p:cTn id="60" dur="950"/>
                                        <p:tgtEl>
                                          <p:spTgt spid="51"/>
                                        </p:tgtEl>
                                      </p:cBhvr>
                                    </p:animEffect>
                                  </p:childTnLst>
                                </p:cTn>
                              </p:par>
                              <p:par>
                                <p:cTn id="61" presetID="63" presetClass="path" presetSubtype="0" decel="100000" fill="hold" grpId="1" nodeType="withEffect">
                                  <p:stCondLst>
                                    <p:cond delay="2450"/>
                                  </p:stCondLst>
                                  <p:childTnLst>
                                    <p:animMotion origin="layout" path="M -0.01455 3.19564E-6 L -3.29334E-7 3.19564E-6 " pathEditMode="relative" rAng="0" ptsTypes="AA">
                                      <p:cBhvr>
                                        <p:cTn id="62" dur="950" fill="hold"/>
                                        <p:tgtEl>
                                          <p:spTgt spid="51"/>
                                        </p:tgtEl>
                                        <p:attrNameLst>
                                          <p:attrName>ppt_x</p:attrName>
                                          <p:attrName>ppt_y</p:attrName>
                                        </p:attrNameLst>
                                      </p:cBhvr>
                                      <p:rCtr x="728" y="0"/>
                                    </p:animMotion>
                                  </p:childTnLst>
                                </p:cTn>
                              </p:par>
                              <p:par>
                                <p:cTn id="63" presetID="6" presetClass="emph" presetSubtype="0" accel="100000" autoRev="1" fill="hold" grpId="2" nodeType="withEffect">
                                  <p:stCondLst>
                                    <p:cond delay="1750"/>
                                  </p:stCondLst>
                                  <p:childTnLst>
                                    <p:animScale>
                                      <p:cBhvr>
                                        <p:cTn id="64" dur="500" fill="hold"/>
                                        <p:tgtEl>
                                          <p:spTgt spid="51"/>
                                        </p:tgtEl>
                                      </p:cBhvr>
                                      <p:by x="92000" y="92000"/>
                                    </p:animScale>
                                  </p:childTnLst>
                                </p:cTn>
                              </p:par>
                              <p:par>
                                <p:cTn id="65" presetID="10" presetClass="entr" presetSubtype="0" fill="hold" grpId="0" nodeType="withEffect">
                                  <p:stCondLst>
                                    <p:cond delay="2200"/>
                                  </p:stCondLst>
                                  <p:childTnLst>
                                    <p:set>
                                      <p:cBhvr>
                                        <p:cTn id="66" dur="1" fill="hold">
                                          <p:stCondLst>
                                            <p:cond delay="0"/>
                                          </p:stCondLst>
                                        </p:cTn>
                                        <p:tgtEl>
                                          <p:spTgt spid="43"/>
                                        </p:tgtEl>
                                        <p:attrNameLst>
                                          <p:attrName>style.visibility</p:attrName>
                                        </p:attrNameLst>
                                      </p:cBhvr>
                                      <p:to>
                                        <p:strVal val="visible"/>
                                      </p:to>
                                    </p:set>
                                    <p:animEffect transition="in" filter="fade">
                                      <p:cBhvr>
                                        <p:cTn id="67" dur="250"/>
                                        <p:tgtEl>
                                          <p:spTgt spid="43"/>
                                        </p:tgtEl>
                                      </p:cBhvr>
                                    </p:animEffect>
                                  </p:childTnLst>
                                </p:cTn>
                              </p:par>
                              <p:par>
                                <p:cTn id="68" presetID="10" presetClass="entr" presetSubtype="0" fill="hold" grpId="0" nodeType="withEffect">
                                  <p:stCondLst>
                                    <p:cond delay="2550"/>
                                  </p:stCondLst>
                                  <p:childTnLst>
                                    <p:set>
                                      <p:cBhvr>
                                        <p:cTn id="69" dur="1" fill="hold">
                                          <p:stCondLst>
                                            <p:cond delay="0"/>
                                          </p:stCondLst>
                                        </p:cTn>
                                        <p:tgtEl>
                                          <p:spTgt spid="52"/>
                                        </p:tgtEl>
                                        <p:attrNameLst>
                                          <p:attrName>style.visibility</p:attrName>
                                        </p:attrNameLst>
                                      </p:cBhvr>
                                      <p:to>
                                        <p:strVal val="visible"/>
                                      </p:to>
                                    </p:set>
                                    <p:animEffect transition="in" filter="fade">
                                      <p:cBhvr>
                                        <p:cTn id="70" dur="950"/>
                                        <p:tgtEl>
                                          <p:spTgt spid="52"/>
                                        </p:tgtEl>
                                      </p:cBhvr>
                                    </p:animEffect>
                                  </p:childTnLst>
                                </p:cTn>
                              </p:par>
                              <p:par>
                                <p:cTn id="71" presetID="63" presetClass="path" presetSubtype="0" decel="100000" fill="hold" grpId="1" nodeType="withEffect">
                                  <p:stCondLst>
                                    <p:cond delay="2550"/>
                                  </p:stCondLst>
                                  <p:childTnLst>
                                    <p:animMotion origin="layout" path="M -0.01455 -3.60418E-6 L -3.73245E-6 -3.60418E-6 " pathEditMode="relative" rAng="0" ptsTypes="AA">
                                      <p:cBhvr>
                                        <p:cTn id="72" dur="950" fill="hold"/>
                                        <p:tgtEl>
                                          <p:spTgt spid="52"/>
                                        </p:tgtEl>
                                        <p:attrNameLst>
                                          <p:attrName>ppt_x</p:attrName>
                                          <p:attrName>ppt_y</p:attrName>
                                        </p:attrNameLst>
                                      </p:cBhvr>
                                      <p:rCtr x="728" y="0"/>
                                    </p:animMotion>
                                  </p:childTnLst>
                                </p:cTn>
                              </p:par>
                              <p:par>
                                <p:cTn id="73" presetID="6" presetClass="emph" presetSubtype="0" accel="100000" autoRev="1" fill="hold" grpId="2" nodeType="withEffect">
                                  <p:stCondLst>
                                    <p:cond delay="1850"/>
                                  </p:stCondLst>
                                  <p:childTnLst>
                                    <p:animScale>
                                      <p:cBhvr>
                                        <p:cTn id="74" dur="500" fill="hold"/>
                                        <p:tgtEl>
                                          <p:spTgt spid="52"/>
                                        </p:tgtEl>
                                      </p:cBhvr>
                                      <p:by x="92000" y="92000"/>
                                    </p:animScale>
                                  </p:childTnLst>
                                </p:cTn>
                              </p:par>
                              <p:par>
                                <p:cTn id="75" presetID="10" presetClass="entr" presetSubtype="0" fill="hold" grpId="0" nodeType="withEffect">
                                  <p:stCondLst>
                                    <p:cond delay="2300"/>
                                  </p:stCondLst>
                                  <p:childTnLst>
                                    <p:set>
                                      <p:cBhvr>
                                        <p:cTn id="76" dur="1" fill="hold">
                                          <p:stCondLst>
                                            <p:cond delay="0"/>
                                          </p:stCondLst>
                                        </p:cTn>
                                        <p:tgtEl>
                                          <p:spTgt spid="47"/>
                                        </p:tgtEl>
                                        <p:attrNameLst>
                                          <p:attrName>style.visibility</p:attrName>
                                        </p:attrNameLst>
                                      </p:cBhvr>
                                      <p:to>
                                        <p:strVal val="visible"/>
                                      </p:to>
                                    </p:set>
                                    <p:animEffect transition="in" filter="fade">
                                      <p:cBhvr>
                                        <p:cTn id="77" dur="250"/>
                                        <p:tgtEl>
                                          <p:spTgt spid="47"/>
                                        </p:tgtEl>
                                      </p:cBhvr>
                                    </p:animEffect>
                                  </p:childTnLst>
                                </p:cTn>
                              </p:par>
                              <p:par>
                                <p:cTn id="78" presetID="10" presetClass="entr" presetSubtype="0" fill="hold" grpId="0" nodeType="withEffect">
                                  <p:stCondLst>
                                    <p:cond delay="2650"/>
                                  </p:stCondLst>
                                  <p:childTnLst>
                                    <p:set>
                                      <p:cBhvr>
                                        <p:cTn id="79" dur="1" fill="hold">
                                          <p:stCondLst>
                                            <p:cond delay="0"/>
                                          </p:stCondLst>
                                        </p:cTn>
                                        <p:tgtEl>
                                          <p:spTgt spid="53"/>
                                        </p:tgtEl>
                                        <p:attrNameLst>
                                          <p:attrName>style.visibility</p:attrName>
                                        </p:attrNameLst>
                                      </p:cBhvr>
                                      <p:to>
                                        <p:strVal val="visible"/>
                                      </p:to>
                                    </p:set>
                                    <p:animEffect transition="in" filter="fade">
                                      <p:cBhvr>
                                        <p:cTn id="80" dur="950"/>
                                        <p:tgtEl>
                                          <p:spTgt spid="53"/>
                                        </p:tgtEl>
                                      </p:cBhvr>
                                    </p:animEffect>
                                  </p:childTnLst>
                                </p:cTn>
                              </p:par>
                              <p:par>
                                <p:cTn id="81" presetID="63" presetClass="path" presetSubtype="0" decel="100000" fill="hold" grpId="1" nodeType="withEffect">
                                  <p:stCondLst>
                                    <p:cond delay="2650"/>
                                  </p:stCondLst>
                                  <p:childTnLst>
                                    <p:animMotion origin="layout" path="M -0.01455 3.19564E-6 L -3.73245E-6 3.19564E-6 " pathEditMode="relative" rAng="0" ptsTypes="AA">
                                      <p:cBhvr>
                                        <p:cTn id="82" dur="950" fill="hold"/>
                                        <p:tgtEl>
                                          <p:spTgt spid="53"/>
                                        </p:tgtEl>
                                        <p:attrNameLst>
                                          <p:attrName>ppt_x</p:attrName>
                                          <p:attrName>ppt_y</p:attrName>
                                        </p:attrNameLst>
                                      </p:cBhvr>
                                      <p:rCtr x="728" y="0"/>
                                    </p:animMotion>
                                  </p:childTnLst>
                                </p:cTn>
                              </p:par>
                              <p:par>
                                <p:cTn id="83" presetID="6" presetClass="emph" presetSubtype="0" accel="100000" autoRev="1" fill="hold" grpId="2" nodeType="withEffect">
                                  <p:stCondLst>
                                    <p:cond delay="1950"/>
                                  </p:stCondLst>
                                  <p:childTnLst>
                                    <p:animScale>
                                      <p:cBhvr>
                                        <p:cTn id="84" dur="500" fill="hold"/>
                                        <p:tgtEl>
                                          <p:spTgt spid="53"/>
                                        </p:tgtEl>
                                      </p:cBhvr>
                                      <p:by x="92000" y="92000"/>
                                    </p:animScale>
                                  </p:childTnLst>
                                </p:cTn>
                              </p:par>
                              <p:par>
                                <p:cTn id="85" presetID="10" presetClass="entr" presetSubtype="0" fill="hold" grpId="0" nodeType="withEffect">
                                  <p:stCondLst>
                                    <p:cond delay="2400"/>
                                  </p:stCondLst>
                                  <p:childTnLst>
                                    <p:set>
                                      <p:cBhvr>
                                        <p:cTn id="86" dur="1" fill="hold">
                                          <p:stCondLst>
                                            <p:cond delay="0"/>
                                          </p:stCondLst>
                                        </p:cTn>
                                        <p:tgtEl>
                                          <p:spTgt spid="44"/>
                                        </p:tgtEl>
                                        <p:attrNameLst>
                                          <p:attrName>style.visibility</p:attrName>
                                        </p:attrNameLst>
                                      </p:cBhvr>
                                      <p:to>
                                        <p:strVal val="visible"/>
                                      </p:to>
                                    </p:set>
                                    <p:animEffect transition="in" filter="fade">
                                      <p:cBhvr>
                                        <p:cTn id="87" dur="250"/>
                                        <p:tgtEl>
                                          <p:spTgt spid="44"/>
                                        </p:tgtEl>
                                      </p:cBhvr>
                                    </p:animEffect>
                                  </p:childTnLst>
                                </p:cTn>
                              </p:par>
                              <p:par>
                                <p:cTn id="88" presetID="10" presetClass="entr" presetSubtype="0" fill="hold" grpId="0" nodeType="withEffect">
                                  <p:stCondLst>
                                    <p:cond delay="2750"/>
                                  </p:stCondLst>
                                  <p:childTnLst>
                                    <p:set>
                                      <p:cBhvr>
                                        <p:cTn id="89" dur="1" fill="hold">
                                          <p:stCondLst>
                                            <p:cond delay="0"/>
                                          </p:stCondLst>
                                        </p:cTn>
                                        <p:tgtEl>
                                          <p:spTgt spid="54"/>
                                        </p:tgtEl>
                                        <p:attrNameLst>
                                          <p:attrName>style.visibility</p:attrName>
                                        </p:attrNameLst>
                                      </p:cBhvr>
                                      <p:to>
                                        <p:strVal val="visible"/>
                                      </p:to>
                                    </p:set>
                                    <p:animEffect transition="in" filter="fade">
                                      <p:cBhvr>
                                        <p:cTn id="90" dur="950"/>
                                        <p:tgtEl>
                                          <p:spTgt spid="54"/>
                                        </p:tgtEl>
                                      </p:cBhvr>
                                    </p:animEffect>
                                  </p:childTnLst>
                                </p:cTn>
                              </p:par>
                              <p:par>
                                <p:cTn id="91" presetID="63" presetClass="path" presetSubtype="0" decel="100000" fill="hold" grpId="1" nodeType="withEffect">
                                  <p:stCondLst>
                                    <p:cond delay="2750"/>
                                  </p:stCondLst>
                                  <p:childTnLst>
                                    <p:animMotion origin="layout" path="M -0.01455 -3.60418E-6 L -4.75619E-6 -3.60418E-6 " pathEditMode="relative" rAng="0" ptsTypes="AA">
                                      <p:cBhvr>
                                        <p:cTn id="92" dur="950" fill="hold"/>
                                        <p:tgtEl>
                                          <p:spTgt spid="54"/>
                                        </p:tgtEl>
                                        <p:attrNameLst>
                                          <p:attrName>ppt_x</p:attrName>
                                          <p:attrName>ppt_y</p:attrName>
                                        </p:attrNameLst>
                                      </p:cBhvr>
                                      <p:rCtr x="728" y="0"/>
                                    </p:animMotion>
                                  </p:childTnLst>
                                </p:cTn>
                              </p:par>
                              <p:par>
                                <p:cTn id="93" presetID="6" presetClass="emph" presetSubtype="0" accel="100000" autoRev="1" fill="hold" grpId="2" nodeType="withEffect">
                                  <p:stCondLst>
                                    <p:cond delay="2050"/>
                                  </p:stCondLst>
                                  <p:childTnLst>
                                    <p:animScale>
                                      <p:cBhvr>
                                        <p:cTn id="94" dur="450" fill="hold"/>
                                        <p:tgtEl>
                                          <p:spTgt spid="54"/>
                                        </p:tgtEl>
                                      </p:cBhvr>
                                      <p:by x="92000" y="92000"/>
                                    </p:animScale>
                                  </p:childTnLst>
                                </p:cTn>
                              </p:par>
                              <p:par>
                                <p:cTn id="95" presetID="10" presetClass="entr" presetSubtype="0" fill="hold" grpId="0" nodeType="withEffect">
                                  <p:stCondLst>
                                    <p:cond delay="2500"/>
                                  </p:stCondLst>
                                  <p:childTnLst>
                                    <p:set>
                                      <p:cBhvr>
                                        <p:cTn id="96" dur="1" fill="hold">
                                          <p:stCondLst>
                                            <p:cond delay="0"/>
                                          </p:stCondLst>
                                        </p:cTn>
                                        <p:tgtEl>
                                          <p:spTgt spid="41"/>
                                        </p:tgtEl>
                                        <p:attrNameLst>
                                          <p:attrName>style.visibility</p:attrName>
                                        </p:attrNameLst>
                                      </p:cBhvr>
                                      <p:to>
                                        <p:strVal val="visible"/>
                                      </p:to>
                                    </p:set>
                                    <p:animEffect transition="in" filter="fade">
                                      <p:cBhvr>
                                        <p:cTn id="97" dur="250"/>
                                        <p:tgtEl>
                                          <p:spTgt spid="41"/>
                                        </p:tgtEl>
                                      </p:cBhvr>
                                    </p:animEffect>
                                  </p:childTnLst>
                                </p:cTn>
                              </p:par>
                              <p:par>
                                <p:cTn id="98" presetID="10" presetClass="entr" presetSubtype="0" fill="hold" grpId="0" nodeType="withEffect">
                                  <p:stCondLst>
                                    <p:cond delay="2850"/>
                                  </p:stCondLst>
                                  <p:childTnLst>
                                    <p:set>
                                      <p:cBhvr>
                                        <p:cTn id="99" dur="1" fill="hold">
                                          <p:stCondLst>
                                            <p:cond delay="0"/>
                                          </p:stCondLst>
                                        </p:cTn>
                                        <p:tgtEl>
                                          <p:spTgt spid="55"/>
                                        </p:tgtEl>
                                        <p:attrNameLst>
                                          <p:attrName>style.visibility</p:attrName>
                                        </p:attrNameLst>
                                      </p:cBhvr>
                                      <p:to>
                                        <p:strVal val="visible"/>
                                      </p:to>
                                    </p:set>
                                    <p:animEffect transition="in" filter="fade">
                                      <p:cBhvr>
                                        <p:cTn id="100" dur="950"/>
                                        <p:tgtEl>
                                          <p:spTgt spid="55"/>
                                        </p:tgtEl>
                                      </p:cBhvr>
                                    </p:animEffect>
                                  </p:childTnLst>
                                </p:cTn>
                              </p:par>
                              <p:par>
                                <p:cTn id="101" presetID="63" presetClass="path" presetSubtype="0" decel="100000" fill="hold" grpId="1" nodeType="withEffect">
                                  <p:stCondLst>
                                    <p:cond delay="2850"/>
                                  </p:stCondLst>
                                  <p:childTnLst>
                                    <p:animMotion origin="layout" path="M -0.01455 3.19564E-6 L -4.75619E-6 3.19564E-6 " pathEditMode="relative" rAng="0" ptsTypes="AA">
                                      <p:cBhvr>
                                        <p:cTn id="102" dur="950" fill="hold"/>
                                        <p:tgtEl>
                                          <p:spTgt spid="55"/>
                                        </p:tgtEl>
                                        <p:attrNameLst>
                                          <p:attrName>ppt_x</p:attrName>
                                          <p:attrName>ppt_y</p:attrName>
                                        </p:attrNameLst>
                                      </p:cBhvr>
                                      <p:rCtr x="728" y="0"/>
                                    </p:animMotion>
                                  </p:childTnLst>
                                </p:cTn>
                              </p:par>
                              <p:par>
                                <p:cTn id="103" presetID="6" presetClass="emph" presetSubtype="0" accel="100000" autoRev="1" fill="hold" grpId="2" nodeType="withEffect">
                                  <p:stCondLst>
                                    <p:cond delay="2150"/>
                                  </p:stCondLst>
                                  <p:childTnLst>
                                    <p:animScale>
                                      <p:cBhvr>
                                        <p:cTn id="104" dur="500" fill="hold"/>
                                        <p:tgtEl>
                                          <p:spTgt spid="55"/>
                                        </p:tgtEl>
                                      </p:cBhvr>
                                      <p:by x="92000" y="92000"/>
                                    </p:animScale>
                                  </p:childTnLst>
                                </p:cTn>
                              </p:par>
                              <p:par>
                                <p:cTn id="105" presetID="1" presetClass="entr" presetSubtype="0" fill="hold" grpId="0" nodeType="withEffect">
                                  <p:stCondLst>
                                    <p:cond delay="2750"/>
                                  </p:stCondLst>
                                  <p:childTnLst>
                                    <p:set>
                                      <p:cBhvr>
                                        <p:cTn id="106" dur="1" fill="hold">
                                          <p:stCondLst>
                                            <p:cond delay="0"/>
                                          </p:stCondLst>
                                        </p:cTn>
                                        <p:tgtEl>
                                          <p:spTgt spid="39"/>
                                        </p:tgtEl>
                                        <p:attrNameLst>
                                          <p:attrName>style.visibility</p:attrName>
                                        </p:attrNameLst>
                                      </p:cBhvr>
                                      <p:to>
                                        <p:strVal val="visible"/>
                                      </p:to>
                                    </p:set>
                                  </p:childTnLst>
                                </p:cTn>
                              </p:par>
                              <p:par>
                                <p:cTn id="107" presetID="10" presetClass="entr" presetSubtype="0" fill="hold" grpId="0" nodeType="withEffect">
                                  <p:stCondLst>
                                    <p:cond delay="2050"/>
                                  </p:stCondLst>
                                  <p:childTnLst>
                                    <p:set>
                                      <p:cBhvr>
                                        <p:cTn id="108" dur="1" fill="hold">
                                          <p:stCondLst>
                                            <p:cond delay="0"/>
                                          </p:stCondLst>
                                        </p:cTn>
                                        <p:tgtEl>
                                          <p:spTgt spid="56"/>
                                        </p:tgtEl>
                                        <p:attrNameLst>
                                          <p:attrName>style.visibility</p:attrName>
                                        </p:attrNameLst>
                                      </p:cBhvr>
                                      <p:to>
                                        <p:strVal val="visible"/>
                                      </p:to>
                                    </p:set>
                                    <p:animEffect transition="in" filter="fade">
                                      <p:cBhvr>
                                        <p:cTn id="109" dur="950"/>
                                        <p:tgtEl>
                                          <p:spTgt spid="56"/>
                                        </p:tgtEl>
                                      </p:cBhvr>
                                    </p:animEffect>
                                  </p:childTnLst>
                                </p:cTn>
                              </p:par>
                              <p:par>
                                <p:cTn id="110" presetID="63" presetClass="path" presetSubtype="0" decel="100000" fill="hold" grpId="1" nodeType="withEffect">
                                  <p:stCondLst>
                                    <p:cond delay="2050"/>
                                  </p:stCondLst>
                                  <p:childTnLst>
                                    <p:animMotion origin="layout" path="M -0.01455 2.62823E-6 L -3.70437E-6 2.62823E-6 " pathEditMode="relative" rAng="0" ptsTypes="AA">
                                      <p:cBhvr>
                                        <p:cTn id="111" dur="950" fill="hold"/>
                                        <p:tgtEl>
                                          <p:spTgt spid="56"/>
                                        </p:tgtEl>
                                        <p:attrNameLst>
                                          <p:attrName>ppt_x</p:attrName>
                                          <p:attrName>ppt_y</p:attrName>
                                        </p:attrNameLst>
                                      </p:cBhvr>
                                      <p:rCtr x="728" y="0"/>
                                    </p:animMotion>
                                  </p:childTnLst>
                                </p:cTn>
                              </p:par>
                              <p:par>
                                <p:cTn id="112" presetID="6" presetClass="emph" presetSubtype="0" accel="100000" autoRev="1" fill="hold" grpId="2" nodeType="withEffect">
                                  <p:stCondLst>
                                    <p:cond delay="1350"/>
                                  </p:stCondLst>
                                  <p:childTnLst>
                                    <p:animScale>
                                      <p:cBhvr>
                                        <p:cTn id="113" dur="500" fill="hold"/>
                                        <p:tgtEl>
                                          <p:spTgt spid="56"/>
                                        </p:tgtEl>
                                      </p:cBhvr>
                                      <p:by x="92000" y="92000"/>
                                    </p:animScale>
                                  </p:childTnLst>
                                </p:cTn>
                              </p:par>
                              <p:par>
                                <p:cTn id="114" presetID="10" presetClass="entr" presetSubtype="0" fill="hold" grpId="0" nodeType="withEffect">
                                  <p:stCondLst>
                                    <p:cond delay="2150"/>
                                  </p:stCondLst>
                                  <p:childTnLst>
                                    <p:set>
                                      <p:cBhvr>
                                        <p:cTn id="115" dur="1" fill="hold">
                                          <p:stCondLst>
                                            <p:cond delay="0"/>
                                          </p:stCondLst>
                                        </p:cTn>
                                        <p:tgtEl>
                                          <p:spTgt spid="57"/>
                                        </p:tgtEl>
                                        <p:attrNameLst>
                                          <p:attrName>style.visibility</p:attrName>
                                        </p:attrNameLst>
                                      </p:cBhvr>
                                      <p:to>
                                        <p:strVal val="visible"/>
                                      </p:to>
                                    </p:set>
                                    <p:animEffect transition="in" filter="fade">
                                      <p:cBhvr>
                                        <p:cTn id="116" dur="950"/>
                                        <p:tgtEl>
                                          <p:spTgt spid="57"/>
                                        </p:tgtEl>
                                      </p:cBhvr>
                                    </p:animEffect>
                                  </p:childTnLst>
                                </p:cTn>
                              </p:par>
                              <p:par>
                                <p:cTn id="117" presetID="63" presetClass="path" presetSubtype="0" decel="100000" fill="hold" grpId="1" nodeType="withEffect">
                                  <p:stCondLst>
                                    <p:cond delay="2150"/>
                                  </p:stCondLst>
                                  <p:childTnLst>
                                    <p:animMotion origin="layout" path="M -0.01455 -3.0867E-6 L -3.70437E-6 -3.0867E-6 " pathEditMode="relative" rAng="0" ptsTypes="AA">
                                      <p:cBhvr>
                                        <p:cTn id="118" dur="950" fill="hold"/>
                                        <p:tgtEl>
                                          <p:spTgt spid="57"/>
                                        </p:tgtEl>
                                        <p:attrNameLst>
                                          <p:attrName>ppt_x</p:attrName>
                                          <p:attrName>ppt_y</p:attrName>
                                        </p:attrNameLst>
                                      </p:cBhvr>
                                      <p:rCtr x="728" y="0"/>
                                    </p:animMotion>
                                  </p:childTnLst>
                                </p:cTn>
                              </p:par>
                              <p:par>
                                <p:cTn id="119" presetID="6" presetClass="emph" presetSubtype="0" accel="100000" autoRev="1" fill="hold" grpId="2" nodeType="withEffect">
                                  <p:stCondLst>
                                    <p:cond delay="1450"/>
                                  </p:stCondLst>
                                  <p:childTnLst>
                                    <p:animScale>
                                      <p:cBhvr>
                                        <p:cTn id="120" dur="500" fill="hold"/>
                                        <p:tgtEl>
                                          <p:spTgt spid="57"/>
                                        </p:tgtEl>
                                      </p:cBhvr>
                                      <p:by x="92000" y="92000"/>
                                    </p:animScale>
                                  </p:childTnLst>
                                </p:cTn>
                              </p:par>
                              <p:par>
                                <p:cTn id="121" presetID="10" presetClass="entr" presetSubtype="0" fill="hold" grpId="0" nodeType="withEffect">
                                  <p:stCondLst>
                                    <p:cond delay="2250"/>
                                  </p:stCondLst>
                                  <p:childTnLst>
                                    <p:set>
                                      <p:cBhvr>
                                        <p:cTn id="122" dur="1" fill="hold">
                                          <p:stCondLst>
                                            <p:cond delay="0"/>
                                          </p:stCondLst>
                                        </p:cTn>
                                        <p:tgtEl>
                                          <p:spTgt spid="58"/>
                                        </p:tgtEl>
                                        <p:attrNameLst>
                                          <p:attrName>style.visibility</p:attrName>
                                        </p:attrNameLst>
                                      </p:cBhvr>
                                      <p:to>
                                        <p:strVal val="visible"/>
                                      </p:to>
                                    </p:set>
                                    <p:animEffect transition="in" filter="fade">
                                      <p:cBhvr>
                                        <p:cTn id="123" dur="950"/>
                                        <p:tgtEl>
                                          <p:spTgt spid="58"/>
                                        </p:tgtEl>
                                      </p:cBhvr>
                                    </p:animEffect>
                                  </p:childTnLst>
                                </p:cTn>
                              </p:par>
                              <p:par>
                                <p:cTn id="124" presetID="63" presetClass="path" presetSubtype="0" decel="100000" fill="hold" grpId="1" nodeType="withEffect">
                                  <p:stCondLst>
                                    <p:cond delay="2250"/>
                                  </p:stCondLst>
                                  <p:childTnLst>
                                    <p:animMotion origin="layout" path="M -0.01455 2.62823E-6 L -2.97166E-6 2.62823E-6 " pathEditMode="relative" rAng="0" ptsTypes="AA">
                                      <p:cBhvr>
                                        <p:cTn id="125" dur="950" fill="hold"/>
                                        <p:tgtEl>
                                          <p:spTgt spid="58"/>
                                        </p:tgtEl>
                                        <p:attrNameLst>
                                          <p:attrName>ppt_x</p:attrName>
                                          <p:attrName>ppt_y</p:attrName>
                                        </p:attrNameLst>
                                      </p:cBhvr>
                                      <p:rCtr x="728" y="0"/>
                                    </p:animMotion>
                                  </p:childTnLst>
                                </p:cTn>
                              </p:par>
                              <p:par>
                                <p:cTn id="126" presetID="6" presetClass="emph" presetSubtype="0" accel="100000" autoRev="1" fill="hold" grpId="2" nodeType="withEffect">
                                  <p:stCondLst>
                                    <p:cond delay="1550"/>
                                  </p:stCondLst>
                                  <p:childTnLst>
                                    <p:animScale>
                                      <p:cBhvr>
                                        <p:cTn id="127" dur="500" fill="hold"/>
                                        <p:tgtEl>
                                          <p:spTgt spid="58"/>
                                        </p:tgtEl>
                                      </p:cBhvr>
                                      <p:by x="92000" y="92000"/>
                                    </p:animScale>
                                  </p:childTnLst>
                                </p:cTn>
                              </p:par>
                              <p:par>
                                <p:cTn id="128" presetID="10" presetClass="entr" presetSubtype="0" fill="hold" grpId="0" nodeType="withEffect">
                                  <p:stCondLst>
                                    <p:cond delay="2350"/>
                                  </p:stCondLst>
                                  <p:childTnLst>
                                    <p:set>
                                      <p:cBhvr>
                                        <p:cTn id="129" dur="1" fill="hold">
                                          <p:stCondLst>
                                            <p:cond delay="0"/>
                                          </p:stCondLst>
                                        </p:cTn>
                                        <p:tgtEl>
                                          <p:spTgt spid="59"/>
                                        </p:tgtEl>
                                        <p:attrNameLst>
                                          <p:attrName>style.visibility</p:attrName>
                                        </p:attrNameLst>
                                      </p:cBhvr>
                                      <p:to>
                                        <p:strVal val="visible"/>
                                      </p:to>
                                    </p:set>
                                    <p:animEffect transition="in" filter="fade">
                                      <p:cBhvr>
                                        <p:cTn id="130" dur="950"/>
                                        <p:tgtEl>
                                          <p:spTgt spid="59"/>
                                        </p:tgtEl>
                                      </p:cBhvr>
                                    </p:animEffect>
                                  </p:childTnLst>
                                </p:cTn>
                              </p:par>
                              <p:par>
                                <p:cTn id="131" presetID="63" presetClass="path" presetSubtype="0" decel="100000" fill="hold" grpId="1" nodeType="withEffect">
                                  <p:stCondLst>
                                    <p:cond delay="2350"/>
                                  </p:stCondLst>
                                  <p:childTnLst>
                                    <p:animMotion origin="layout" path="M -0.01455 -3.0867E-6 L -2.97166E-6 -3.0867E-6 " pathEditMode="relative" rAng="0" ptsTypes="AA">
                                      <p:cBhvr>
                                        <p:cTn id="132" dur="950" fill="hold"/>
                                        <p:tgtEl>
                                          <p:spTgt spid="59"/>
                                        </p:tgtEl>
                                        <p:attrNameLst>
                                          <p:attrName>ppt_x</p:attrName>
                                          <p:attrName>ppt_y</p:attrName>
                                        </p:attrNameLst>
                                      </p:cBhvr>
                                      <p:rCtr x="728" y="0"/>
                                    </p:animMotion>
                                  </p:childTnLst>
                                </p:cTn>
                              </p:par>
                              <p:par>
                                <p:cTn id="133" presetID="6" presetClass="emph" presetSubtype="0" accel="100000" autoRev="1" fill="hold" grpId="2" nodeType="withEffect">
                                  <p:stCondLst>
                                    <p:cond delay="1650"/>
                                  </p:stCondLst>
                                  <p:childTnLst>
                                    <p:animScale>
                                      <p:cBhvr>
                                        <p:cTn id="134" dur="500" fill="hold"/>
                                        <p:tgtEl>
                                          <p:spTgt spid="59"/>
                                        </p:tgtEl>
                                      </p:cBhvr>
                                      <p:by x="92000" y="92000"/>
                                    </p:animScale>
                                  </p:childTnLst>
                                </p:cTn>
                              </p:par>
                              <p:par>
                                <p:cTn id="135" presetID="10" presetClass="entr" presetSubtype="0" fill="hold" grpId="0" nodeType="withEffect">
                                  <p:stCondLst>
                                    <p:cond delay="2450"/>
                                  </p:stCondLst>
                                  <p:childTnLst>
                                    <p:set>
                                      <p:cBhvr>
                                        <p:cTn id="136" dur="1" fill="hold">
                                          <p:stCondLst>
                                            <p:cond delay="0"/>
                                          </p:stCondLst>
                                        </p:cTn>
                                        <p:tgtEl>
                                          <p:spTgt spid="60"/>
                                        </p:tgtEl>
                                        <p:attrNameLst>
                                          <p:attrName>style.visibility</p:attrName>
                                        </p:attrNameLst>
                                      </p:cBhvr>
                                      <p:to>
                                        <p:strVal val="visible"/>
                                      </p:to>
                                    </p:set>
                                    <p:animEffect transition="in" filter="fade">
                                      <p:cBhvr>
                                        <p:cTn id="137" dur="950"/>
                                        <p:tgtEl>
                                          <p:spTgt spid="60"/>
                                        </p:tgtEl>
                                      </p:cBhvr>
                                    </p:animEffect>
                                  </p:childTnLst>
                                </p:cTn>
                              </p:par>
                              <p:par>
                                <p:cTn id="138" presetID="63" presetClass="path" presetSubtype="0" decel="100000" fill="hold" grpId="1" nodeType="withEffect">
                                  <p:stCondLst>
                                    <p:cond delay="2450"/>
                                  </p:stCondLst>
                                  <p:childTnLst>
                                    <p:animMotion origin="layout" path="M -0.01456 2.62823E-6 L 4.81491E-6 2.62823E-6 " pathEditMode="relative" rAng="0" ptsTypes="AA">
                                      <p:cBhvr>
                                        <p:cTn id="139" dur="950" fill="hold"/>
                                        <p:tgtEl>
                                          <p:spTgt spid="60"/>
                                        </p:tgtEl>
                                        <p:attrNameLst>
                                          <p:attrName>ppt_x</p:attrName>
                                          <p:attrName>ppt_y</p:attrName>
                                        </p:attrNameLst>
                                      </p:cBhvr>
                                      <p:rCtr x="728" y="0"/>
                                    </p:animMotion>
                                  </p:childTnLst>
                                </p:cTn>
                              </p:par>
                              <p:par>
                                <p:cTn id="140" presetID="6" presetClass="emph" presetSubtype="0" accel="100000" autoRev="1" fill="hold" grpId="2" nodeType="withEffect">
                                  <p:stCondLst>
                                    <p:cond delay="1750"/>
                                  </p:stCondLst>
                                  <p:childTnLst>
                                    <p:animScale>
                                      <p:cBhvr>
                                        <p:cTn id="141" dur="500" fill="hold"/>
                                        <p:tgtEl>
                                          <p:spTgt spid="60"/>
                                        </p:tgtEl>
                                      </p:cBhvr>
                                      <p:by x="92000" y="92000"/>
                                    </p:animScale>
                                  </p:childTnLst>
                                </p:cTn>
                              </p:par>
                              <p:par>
                                <p:cTn id="142" presetID="10" presetClass="entr" presetSubtype="0" fill="hold" grpId="0" nodeType="withEffect">
                                  <p:stCondLst>
                                    <p:cond delay="2550"/>
                                  </p:stCondLst>
                                  <p:childTnLst>
                                    <p:set>
                                      <p:cBhvr>
                                        <p:cTn id="143" dur="1" fill="hold">
                                          <p:stCondLst>
                                            <p:cond delay="0"/>
                                          </p:stCondLst>
                                        </p:cTn>
                                        <p:tgtEl>
                                          <p:spTgt spid="61"/>
                                        </p:tgtEl>
                                        <p:attrNameLst>
                                          <p:attrName>style.visibility</p:attrName>
                                        </p:attrNameLst>
                                      </p:cBhvr>
                                      <p:to>
                                        <p:strVal val="visible"/>
                                      </p:to>
                                    </p:set>
                                    <p:animEffect transition="in" filter="fade">
                                      <p:cBhvr>
                                        <p:cTn id="144" dur="950"/>
                                        <p:tgtEl>
                                          <p:spTgt spid="61"/>
                                        </p:tgtEl>
                                      </p:cBhvr>
                                    </p:animEffect>
                                  </p:childTnLst>
                                </p:cTn>
                              </p:par>
                              <p:par>
                                <p:cTn id="145" presetID="63" presetClass="path" presetSubtype="0" decel="100000" fill="hold" grpId="1" nodeType="withEffect">
                                  <p:stCondLst>
                                    <p:cond delay="2550"/>
                                  </p:stCondLst>
                                  <p:childTnLst>
                                    <p:animMotion origin="layout" path="M -0.01456 -3.0867E-6 L 4.81491E-6 -3.0867E-6 " pathEditMode="relative" rAng="0" ptsTypes="AA">
                                      <p:cBhvr>
                                        <p:cTn id="146" dur="950" fill="hold"/>
                                        <p:tgtEl>
                                          <p:spTgt spid="61"/>
                                        </p:tgtEl>
                                        <p:attrNameLst>
                                          <p:attrName>ppt_x</p:attrName>
                                          <p:attrName>ppt_y</p:attrName>
                                        </p:attrNameLst>
                                      </p:cBhvr>
                                      <p:rCtr x="728" y="0"/>
                                    </p:animMotion>
                                  </p:childTnLst>
                                </p:cTn>
                              </p:par>
                              <p:par>
                                <p:cTn id="147" presetID="6" presetClass="emph" presetSubtype="0" accel="100000" autoRev="1" fill="hold" grpId="2" nodeType="withEffect">
                                  <p:stCondLst>
                                    <p:cond delay="1850"/>
                                  </p:stCondLst>
                                  <p:childTnLst>
                                    <p:animScale>
                                      <p:cBhvr>
                                        <p:cTn id="148" dur="500" fill="hold"/>
                                        <p:tgtEl>
                                          <p:spTgt spid="61"/>
                                        </p:tgtEl>
                                      </p:cBhvr>
                                      <p:by x="92000" y="92000"/>
                                    </p:animScale>
                                  </p:childTnLst>
                                </p:cTn>
                              </p:par>
                              <p:par>
                                <p:cTn id="149" presetID="10" presetClass="entr" presetSubtype="0" fill="hold" grpId="0" nodeType="withEffect">
                                  <p:stCondLst>
                                    <p:cond delay="2650"/>
                                  </p:stCondLst>
                                  <p:childTnLst>
                                    <p:set>
                                      <p:cBhvr>
                                        <p:cTn id="150" dur="1" fill="hold">
                                          <p:stCondLst>
                                            <p:cond delay="0"/>
                                          </p:stCondLst>
                                        </p:cTn>
                                        <p:tgtEl>
                                          <p:spTgt spid="62"/>
                                        </p:tgtEl>
                                        <p:attrNameLst>
                                          <p:attrName>style.visibility</p:attrName>
                                        </p:attrNameLst>
                                      </p:cBhvr>
                                      <p:to>
                                        <p:strVal val="visible"/>
                                      </p:to>
                                    </p:set>
                                    <p:animEffect transition="in" filter="fade">
                                      <p:cBhvr>
                                        <p:cTn id="151" dur="950"/>
                                        <p:tgtEl>
                                          <p:spTgt spid="62"/>
                                        </p:tgtEl>
                                      </p:cBhvr>
                                    </p:animEffect>
                                  </p:childTnLst>
                                </p:cTn>
                              </p:par>
                              <p:par>
                                <p:cTn id="152" presetID="63" presetClass="path" presetSubtype="0" decel="100000" fill="hold" grpId="1" nodeType="withEffect">
                                  <p:stCondLst>
                                    <p:cond delay="2650"/>
                                  </p:stCondLst>
                                  <p:childTnLst>
                                    <p:animMotion origin="layout" path="M -0.01455 2.62823E-6 L 2.50191E-7 2.62823E-6 " pathEditMode="relative" rAng="0" ptsTypes="AA">
                                      <p:cBhvr>
                                        <p:cTn id="153" dur="950" fill="hold"/>
                                        <p:tgtEl>
                                          <p:spTgt spid="62"/>
                                        </p:tgtEl>
                                        <p:attrNameLst>
                                          <p:attrName>ppt_x</p:attrName>
                                          <p:attrName>ppt_y</p:attrName>
                                        </p:attrNameLst>
                                      </p:cBhvr>
                                      <p:rCtr x="728" y="0"/>
                                    </p:animMotion>
                                  </p:childTnLst>
                                </p:cTn>
                              </p:par>
                              <p:par>
                                <p:cTn id="154" presetID="6" presetClass="emph" presetSubtype="0" accel="100000" autoRev="1" fill="hold" grpId="2" nodeType="withEffect">
                                  <p:stCondLst>
                                    <p:cond delay="1950"/>
                                  </p:stCondLst>
                                  <p:childTnLst>
                                    <p:animScale>
                                      <p:cBhvr>
                                        <p:cTn id="155" dur="500" fill="hold"/>
                                        <p:tgtEl>
                                          <p:spTgt spid="62"/>
                                        </p:tgtEl>
                                      </p:cBhvr>
                                      <p:by x="92000" y="92000"/>
                                    </p:animScale>
                                  </p:childTnLst>
                                </p:cTn>
                              </p:par>
                              <p:par>
                                <p:cTn id="156" presetID="10" presetClass="entr" presetSubtype="0" fill="hold" grpId="0" nodeType="withEffect">
                                  <p:stCondLst>
                                    <p:cond delay="2750"/>
                                  </p:stCondLst>
                                  <p:childTnLst>
                                    <p:set>
                                      <p:cBhvr>
                                        <p:cTn id="157" dur="1" fill="hold">
                                          <p:stCondLst>
                                            <p:cond delay="0"/>
                                          </p:stCondLst>
                                        </p:cTn>
                                        <p:tgtEl>
                                          <p:spTgt spid="63"/>
                                        </p:tgtEl>
                                        <p:attrNameLst>
                                          <p:attrName>style.visibility</p:attrName>
                                        </p:attrNameLst>
                                      </p:cBhvr>
                                      <p:to>
                                        <p:strVal val="visible"/>
                                      </p:to>
                                    </p:set>
                                    <p:animEffect transition="in" filter="fade">
                                      <p:cBhvr>
                                        <p:cTn id="158" dur="950"/>
                                        <p:tgtEl>
                                          <p:spTgt spid="63"/>
                                        </p:tgtEl>
                                      </p:cBhvr>
                                    </p:animEffect>
                                  </p:childTnLst>
                                </p:cTn>
                              </p:par>
                              <p:par>
                                <p:cTn id="159" presetID="63" presetClass="path" presetSubtype="0" decel="100000" fill="hold" grpId="1" nodeType="withEffect">
                                  <p:stCondLst>
                                    <p:cond delay="2750"/>
                                  </p:stCondLst>
                                  <p:childTnLst>
                                    <p:animMotion origin="layout" path="M -0.01455 -3.0867E-6 L 2.50191E-7 -3.0867E-6 " pathEditMode="relative" rAng="0" ptsTypes="AA">
                                      <p:cBhvr>
                                        <p:cTn id="160" dur="950" fill="hold"/>
                                        <p:tgtEl>
                                          <p:spTgt spid="63"/>
                                        </p:tgtEl>
                                        <p:attrNameLst>
                                          <p:attrName>ppt_x</p:attrName>
                                          <p:attrName>ppt_y</p:attrName>
                                        </p:attrNameLst>
                                      </p:cBhvr>
                                      <p:rCtr x="728" y="0"/>
                                    </p:animMotion>
                                  </p:childTnLst>
                                </p:cTn>
                              </p:par>
                              <p:par>
                                <p:cTn id="161" presetID="6" presetClass="emph" presetSubtype="0" accel="100000" autoRev="1" fill="hold" grpId="2" nodeType="withEffect">
                                  <p:stCondLst>
                                    <p:cond delay="2050"/>
                                  </p:stCondLst>
                                  <p:childTnLst>
                                    <p:animScale>
                                      <p:cBhvr>
                                        <p:cTn id="162" dur="500" fill="hold"/>
                                        <p:tgtEl>
                                          <p:spTgt spid="63"/>
                                        </p:tgtEl>
                                      </p:cBhvr>
                                      <p:by x="92000" y="92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4" grpId="0" animBg="1"/>
      <p:bldP spid="35" grpId="0" animBg="1"/>
      <p:bldP spid="36"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p:tmplLst>
          <p:tmpl>
            <p:tnLst>
              <p:par>
                <p:cTn presetID="10" presetClass="entr" presetSubtype="0" fill="hold" nodeType="withEffect">
                  <p:stCondLst>
                    <p:cond delay="2150"/>
                  </p:stCondLst>
                  <p:childTnLst>
                    <p:set>
                      <p:cBhvr>
                        <p:cTn dur="1" fill="hold">
                          <p:stCondLst>
                            <p:cond delay="0"/>
                          </p:stCondLst>
                        </p:cTn>
                        <p:tgtEl>
                          <p:spTgt spid="48"/>
                        </p:tgtEl>
                        <p:attrNameLst>
                          <p:attrName>style.visibility</p:attrName>
                        </p:attrNameLst>
                      </p:cBhvr>
                      <p:to>
                        <p:strVal val="visible"/>
                      </p:to>
                    </p:set>
                    <p:animEffect transition="in" filter="fade">
                      <p:cBhvr>
                        <p:cTn dur="950"/>
                        <p:tgtEl>
                          <p:spTgt spid="48"/>
                        </p:tgtEl>
                      </p:cBhvr>
                    </p:animEffect>
                  </p:childTnLst>
                </p:cTn>
              </p:par>
            </p:tnLst>
          </p:tmpl>
        </p:tmplLst>
      </p:bldP>
      <p:bldP spid="48" grpId="1">
        <p:tmplLst>
          <p:tmpl>
            <p:tnLst>
              <p:par>
                <p:cTn presetID="63" presetClass="path" presetSubtype="0" decel="100000" fill="hold" nodeType="withEffect">
                  <p:stCondLst>
                    <p:cond delay="2150"/>
                  </p:stCondLst>
                  <p:childTnLst>
                    <p:animMotion origin="layout" path="M -0.01455 -3.60418E-6 L -4.00817E-6 -3.60418E-6 " pathEditMode="relative" rAng="0" ptsTypes="AA">
                      <p:cBhvr>
                        <p:cTn dur="950" fill="hold"/>
                        <p:tgtEl>
                          <p:spTgt spid="48"/>
                        </p:tgtEl>
                        <p:attrNameLst>
                          <p:attrName>ppt_x</p:attrName>
                          <p:attrName>ppt_y</p:attrName>
                        </p:attrNameLst>
                      </p:cBhvr>
                      <p:rCtr x="728" y="0"/>
                    </p:animMotion>
                  </p:childTnLst>
                </p:cTn>
              </p:par>
            </p:tnLst>
          </p:tmpl>
        </p:tmplLst>
      </p:bldP>
      <p:bldP spid="48" grpId="2">
        <p:tmplLst>
          <p:tmpl>
            <p:tnLst>
              <p:par>
                <p:cTn presetID="6" presetClass="emph" presetSubtype="0" accel="100000" autoRev="1" fill="hold" nodeType="withEffect">
                  <p:stCondLst>
                    <p:cond delay="1450"/>
                  </p:stCondLst>
                  <p:childTnLst>
                    <p:animScale>
                      <p:cBhvr>
                        <p:cTn dur="500" fill="hold"/>
                        <p:tgtEl>
                          <p:spTgt spid="48"/>
                        </p:tgtEl>
                      </p:cBhvr>
                      <p:by x="92000" y="92000"/>
                    </p:animScale>
                  </p:childTnLst>
                </p:cTn>
              </p:par>
            </p:tnLst>
          </p:tmpl>
        </p:tmplLst>
      </p:bldP>
      <p:bldP spid="49" grpId="0">
        <p:tmplLst>
          <p:tmpl>
            <p:tnLst>
              <p:par>
                <p:cTn presetID="10" presetClass="entr" presetSubtype="0" fill="hold" nodeType="withEffect">
                  <p:stCondLst>
                    <p:cond delay="2250"/>
                  </p:stCondLst>
                  <p:childTnLst>
                    <p:set>
                      <p:cBhvr>
                        <p:cTn dur="1" fill="hold">
                          <p:stCondLst>
                            <p:cond delay="0"/>
                          </p:stCondLst>
                        </p:cTn>
                        <p:tgtEl>
                          <p:spTgt spid="49"/>
                        </p:tgtEl>
                        <p:attrNameLst>
                          <p:attrName>style.visibility</p:attrName>
                        </p:attrNameLst>
                      </p:cBhvr>
                      <p:to>
                        <p:strVal val="visible"/>
                      </p:to>
                    </p:set>
                    <p:animEffect transition="in" filter="fade">
                      <p:cBhvr>
                        <p:cTn dur="950"/>
                        <p:tgtEl>
                          <p:spTgt spid="49"/>
                        </p:tgtEl>
                      </p:cBhvr>
                    </p:animEffect>
                  </p:childTnLst>
                </p:cTn>
              </p:par>
            </p:tnLst>
          </p:tmpl>
        </p:tmplLst>
      </p:bldP>
      <p:bldP spid="49" grpId="1">
        <p:tmplLst>
          <p:tmpl>
            <p:tnLst>
              <p:par>
                <p:cTn presetID="63" presetClass="path" presetSubtype="0" decel="100000" fill="hold" nodeType="withEffect">
                  <p:stCondLst>
                    <p:cond delay="2250"/>
                  </p:stCondLst>
                  <p:childTnLst>
                    <p:animMotion origin="layout" path="M -0.01455 3.19564E-6 L -4.00817E-6 3.19564E-6 " pathEditMode="relative" rAng="0" ptsTypes="AA">
                      <p:cBhvr>
                        <p:cTn dur="950" fill="hold"/>
                        <p:tgtEl>
                          <p:spTgt spid="49"/>
                        </p:tgtEl>
                        <p:attrNameLst>
                          <p:attrName>ppt_x</p:attrName>
                          <p:attrName>ppt_y</p:attrName>
                        </p:attrNameLst>
                      </p:cBhvr>
                      <p:rCtr x="728" y="0"/>
                    </p:animMotion>
                  </p:childTnLst>
                </p:cTn>
              </p:par>
            </p:tnLst>
          </p:tmpl>
        </p:tmplLst>
      </p:bldP>
      <p:bldP spid="49" grpId="2">
        <p:tmplLst>
          <p:tmpl>
            <p:tnLst>
              <p:par>
                <p:cTn presetID="6" presetClass="emph" presetSubtype="0" accel="100000" autoRev="1" fill="hold" nodeType="withEffect">
                  <p:stCondLst>
                    <p:cond delay="1550"/>
                  </p:stCondLst>
                  <p:childTnLst>
                    <p:animScale>
                      <p:cBhvr>
                        <p:cTn dur="500" fill="hold"/>
                        <p:tgtEl>
                          <p:spTgt spid="49"/>
                        </p:tgtEl>
                      </p:cBhvr>
                      <p:by x="92000" y="92000"/>
                    </p:animScale>
                  </p:childTnLst>
                </p:cTn>
              </p:par>
            </p:tnLst>
          </p:tmpl>
        </p:tmplLst>
      </p:bldP>
      <p:bldP spid="50" grpId="0">
        <p:tmplLst>
          <p:tmpl>
            <p:tnLst>
              <p:par>
                <p:cTn presetID="10" presetClass="entr" presetSubtype="0" fill="hold" nodeType="withEffect">
                  <p:stCondLst>
                    <p:cond delay="2350"/>
                  </p:stCondLst>
                  <p:childTnLst>
                    <p:set>
                      <p:cBhvr>
                        <p:cTn dur="1" fill="hold">
                          <p:stCondLst>
                            <p:cond delay="0"/>
                          </p:stCondLst>
                        </p:cTn>
                        <p:tgtEl>
                          <p:spTgt spid="50"/>
                        </p:tgtEl>
                        <p:attrNameLst>
                          <p:attrName>style.visibility</p:attrName>
                        </p:attrNameLst>
                      </p:cBhvr>
                      <p:to>
                        <p:strVal val="visible"/>
                      </p:to>
                    </p:set>
                    <p:animEffect transition="in" filter="fade">
                      <p:cBhvr>
                        <p:cTn dur="950"/>
                        <p:tgtEl>
                          <p:spTgt spid="50"/>
                        </p:tgtEl>
                      </p:cBhvr>
                    </p:animEffect>
                  </p:childTnLst>
                </p:cTn>
              </p:par>
            </p:tnLst>
          </p:tmpl>
        </p:tmplLst>
      </p:bldP>
      <p:bldP spid="50" grpId="1">
        <p:tmplLst>
          <p:tmpl>
            <p:tnLst>
              <p:par>
                <p:cTn presetID="63" presetClass="path" presetSubtype="0" decel="100000" fill="hold" nodeType="withEffect">
                  <p:stCondLst>
                    <p:cond delay="2350"/>
                  </p:stCondLst>
                  <p:childTnLst>
                    <p:animMotion origin="layout" path="M -0.01455 -3.60418E-6 L -3.29334E-7 -3.60418E-6 " pathEditMode="relative" rAng="0" ptsTypes="AA">
                      <p:cBhvr>
                        <p:cTn dur="950" fill="hold"/>
                        <p:tgtEl>
                          <p:spTgt spid="50"/>
                        </p:tgtEl>
                        <p:attrNameLst>
                          <p:attrName>ppt_x</p:attrName>
                          <p:attrName>ppt_y</p:attrName>
                        </p:attrNameLst>
                      </p:cBhvr>
                      <p:rCtr x="728" y="0"/>
                    </p:animMotion>
                  </p:childTnLst>
                </p:cTn>
              </p:par>
            </p:tnLst>
          </p:tmpl>
        </p:tmplLst>
      </p:bldP>
      <p:bldP spid="50" grpId="2">
        <p:tmplLst>
          <p:tmpl>
            <p:tnLst>
              <p:par>
                <p:cTn presetID="6" presetClass="emph" presetSubtype="0" accel="100000" autoRev="1" fill="hold" nodeType="withEffect">
                  <p:stCondLst>
                    <p:cond delay="1650"/>
                  </p:stCondLst>
                  <p:childTnLst>
                    <p:animScale>
                      <p:cBhvr>
                        <p:cTn dur="500" fill="hold"/>
                        <p:tgtEl>
                          <p:spTgt spid="50"/>
                        </p:tgtEl>
                      </p:cBhvr>
                      <p:by x="92000" y="92000"/>
                    </p:animScale>
                  </p:childTnLst>
                </p:cTn>
              </p:par>
            </p:tnLst>
          </p:tmpl>
        </p:tmplLst>
      </p:bldP>
      <p:bldP spid="51" grpId="0">
        <p:tmplLst>
          <p:tmpl>
            <p:tnLst>
              <p:par>
                <p:cTn presetID="10" presetClass="entr" presetSubtype="0" fill="hold" nodeType="withEffect">
                  <p:stCondLst>
                    <p:cond delay="2450"/>
                  </p:stCondLst>
                  <p:childTnLst>
                    <p:set>
                      <p:cBhvr>
                        <p:cTn dur="1" fill="hold">
                          <p:stCondLst>
                            <p:cond delay="0"/>
                          </p:stCondLst>
                        </p:cTn>
                        <p:tgtEl>
                          <p:spTgt spid="51"/>
                        </p:tgtEl>
                        <p:attrNameLst>
                          <p:attrName>style.visibility</p:attrName>
                        </p:attrNameLst>
                      </p:cBhvr>
                      <p:to>
                        <p:strVal val="visible"/>
                      </p:to>
                    </p:set>
                    <p:animEffect transition="in" filter="fade">
                      <p:cBhvr>
                        <p:cTn dur="950"/>
                        <p:tgtEl>
                          <p:spTgt spid="51"/>
                        </p:tgtEl>
                      </p:cBhvr>
                    </p:animEffect>
                  </p:childTnLst>
                </p:cTn>
              </p:par>
            </p:tnLst>
          </p:tmpl>
        </p:tmplLst>
      </p:bldP>
      <p:bldP spid="51" grpId="1">
        <p:tmplLst>
          <p:tmpl>
            <p:tnLst>
              <p:par>
                <p:cTn presetID="63" presetClass="path" presetSubtype="0" decel="100000" fill="hold" nodeType="withEffect">
                  <p:stCondLst>
                    <p:cond delay="2450"/>
                  </p:stCondLst>
                  <p:childTnLst>
                    <p:animMotion origin="layout" path="M -0.01455 3.19564E-6 L -3.29334E-7 3.19564E-6 " pathEditMode="relative" rAng="0" ptsTypes="AA">
                      <p:cBhvr>
                        <p:cTn dur="950" fill="hold"/>
                        <p:tgtEl>
                          <p:spTgt spid="51"/>
                        </p:tgtEl>
                        <p:attrNameLst>
                          <p:attrName>ppt_x</p:attrName>
                          <p:attrName>ppt_y</p:attrName>
                        </p:attrNameLst>
                      </p:cBhvr>
                      <p:rCtr x="728" y="0"/>
                    </p:animMotion>
                  </p:childTnLst>
                </p:cTn>
              </p:par>
            </p:tnLst>
          </p:tmpl>
        </p:tmplLst>
      </p:bldP>
      <p:bldP spid="51" grpId="2">
        <p:tmplLst>
          <p:tmpl>
            <p:tnLst>
              <p:par>
                <p:cTn presetID="6" presetClass="emph" presetSubtype="0" accel="100000" autoRev="1" fill="hold" nodeType="withEffect">
                  <p:stCondLst>
                    <p:cond delay="1750"/>
                  </p:stCondLst>
                  <p:childTnLst>
                    <p:animScale>
                      <p:cBhvr>
                        <p:cTn dur="500" fill="hold"/>
                        <p:tgtEl>
                          <p:spTgt spid="51"/>
                        </p:tgtEl>
                      </p:cBhvr>
                      <p:by x="92000" y="92000"/>
                    </p:animScale>
                  </p:childTnLst>
                </p:cTn>
              </p:par>
            </p:tnLst>
          </p:tmpl>
        </p:tmplLst>
      </p:bldP>
      <p:bldP spid="52" grpId="0">
        <p:tmplLst>
          <p:tmpl>
            <p:tnLst>
              <p:par>
                <p:cTn presetID="10" presetClass="entr" presetSubtype="0" fill="hold" nodeType="withEffect">
                  <p:stCondLst>
                    <p:cond delay="2550"/>
                  </p:stCondLst>
                  <p:childTnLst>
                    <p:set>
                      <p:cBhvr>
                        <p:cTn dur="1" fill="hold">
                          <p:stCondLst>
                            <p:cond delay="0"/>
                          </p:stCondLst>
                        </p:cTn>
                        <p:tgtEl>
                          <p:spTgt spid="52"/>
                        </p:tgtEl>
                        <p:attrNameLst>
                          <p:attrName>style.visibility</p:attrName>
                        </p:attrNameLst>
                      </p:cBhvr>
                      <p:to>
                        <p:strVal val="visible"/>
                      </p:to>
                    </p:set>
                    <p:animEffect transition="in" filter="fade">
                      <p:cBhvr>
                        <p:cTn dur="950"/>
                        <p:tgtEl>
                          <p:spTgt spid="52"/>
                        </p:tgtEl>
                      </p:cBhvr>
                    </p:animEffect>
                  </p:childTnLst>
                </p:cTn>
              </p:par>
            </p:tnLst>
          </p:tmpl>
        </p:tmplLst>
      </p:bldP>
      <p:bldP spid="52" grpId="1">
        <p:tmplLst>
          <p:tmpl>
            <p:tnLst>
              <p:par>
                <p:cTn presetID="63" presetClass="path" presetSubtype="0" decel="100000" fill="hold" nodeType="withEffect">
                  <p:stCondLst>
                    <p:cond delay="2550"/>
                  </p:stCondLst>
                  <p:childTnLst>
                    <p:animMotion origin="layout" path="M -0.01455 -3.60418E-6 L -3.73245E-6 -3.60418E-6 " pathEditMode="relative" rAng="0" ptsTypes="AA">
                      <p:cBhvr>
                        <p:cTn dur="950" fill="hold"/>
                        <p:tgtEl>
                          <p:spTgt spid="52"/>
                        </p:tgtEl>
                        <p:attrNameLst>
                          <p:attrName>ppt_x</p:attrName>
                          <p:attrName>ppt_y</p:attrName>
                        </p:attrNameLst>
                      </p:cBhvr>
                      <p:rCtr x="728" y="0"/>
                    </p:animMotion>
                  </p:childTnLst>
                </p:cTn>
              </p:par>
            </p:tnLst>
          </p:tmpl>
        </p:tmplLst>
      </p:bldP>
      <p:bldP spid="52" grpId="2">
        <p:tmplLst>
          <p:tmpl>
            <p:tnLst>
              <p:par>
                <p:cTn presetID="6" presetClass="emph" presetSubtype="0" accel="100000" autoRev="1" fill="hold" nodeType="withEffect">
                  <p:stCondLst>
                    <p:cond delay="1850"/>
                  </p:stCondLst>
                  <p:childTnLst>
                    <p:animScale>
                      <p:cBhvr>
                        <p:cTn dur="500" fill="hold"/>
                        <p:tgtEl>
                          <p:spTgt spid="52"/>
                        </p:tgtEl>
                      </p:cBhvr>
                      <p:by x="92000" y="92000"/>
                    </p:animScale>
                  </p:childTnLst>
                </p:cTn>
              </p:par>
            </p:tnLst>
          </p:tmpl>
        </p:tmplLst>
      </p:bldP>
      <p:bldP spid="53" grpId="0">
        <p:tmplLst>
          <p:tmpl>
            <p:tnLst>
              <p:par>
                <p:cTn presetID="10" presetClass="entr" presetSubtype="0" fill="hold" nodeType="withEffect">
                  <p:stCondLst>
                    <p:cond delay="2650"/>
                  </p:stCondLst>
                  <p:childTnLst>
                    <p:set>
                      <p:cBhvr>
                        <p:cTn dur="1" fill="hold">
                          <p:stCondLst>
                            <p:cond delay="0"/>
                          </p:stCondLst>
                        </p:cTn>
                        <p:tgtEl>
                          <p:spTgt spid="53"/>
                        </p:tgtEl>
                        <p:attrNameLst>
                          <p:attrName>style.visibility</p:attrName>
                        </p:attrNameLst>
                      </p:cBhvr>
                      <p:to>
                        <p:strVal val="visible"/>
                      </p:to>
                    </p:set>
                    <p:animEffect transition="in" filter="fade">
                      <p:cBhvr>
                        <p:cTn dur="950"/>
                        <p:tgtEl>
                          <p:spTgt spid="53"/>
                        </p:tgtEl>
                      </p:cBhvr>
                    </p:animEffect>
                  </p:childTnLst>
                </p:cTn>
              </p:par>
            </p:tnLst>
          </p:tmpl>
        </p:tmplLst>
      </p:bldP>
      <p:bldP spid="53" grpId="1">
        <p:tmplLst>
          <p:tmpl>
            <p:tnLst>
              <p:par>
                <p:cTn presetID="63" presetClass="path" presetSubtype="0" decel="100000" fill="hold" nodeType="withEffect">
                  <p:stCondLst>
                    <p:cond delay="2650"/>
                  </p:stCondLst>
                  <p:childTnLst>
                    <p:animMotion origin="layout" path="M -0.01455 3.19564E-6 L -3.73245E-6 3.19564E-6 " pathEditMode="relative" rAng="0" ptsTypes="AA">
                      <p:cBhvr>
                        <p:cTn dur="950" fill="hold"/>
                        <p:tgtEl>
                          <p:spTgt spid="53"/>
                        </p:tgtEl>
                        <p:attrNameLst>
                          <p:attrName>ppt_x</p:attrName>
                          <p:attrName>ppt_y</p:attrName>
                        </p:attrNameLst>
                      </p:cBhvr>
                      <p:rCtr x="728" y="0"/>
                    </p:animMotion>
                  </p:childTnLst>
                </p:cTn>
              </p:par>
            </p:tnLst>
          </p:tmpl>
        </p:tmplLst>
      </p:bldP>
      <p:bldP spid="53" grpId="2">
        <p:tmplLst>
          <p:tmpl>
            <p:tnLst>
              <p:par>
                <p:cTn presetID="6" presetClass="emph" presetSubtype="0" accel="100000" autoRev="1" fill="hold" nodeType="withEffect">
                  <p:stCondLst>
                    <p:cond delay="1950"/>
                  </p:stCondLst>
                  <p:childTnLst>
                    <p:animScale>
                      <p:cBhvr>
                        <p:cTn dur="500" fill="hold"/>
                        <p:tgtEl>
                          <p:spTgt spid="53"/>
                        </p:tgtEl>
                      </p:cBhvr>
                      <p:by x="92000" y="92000"/>
                    </p:animScale>
                  </p:childTnLst>
                </p:cTn>
              </p:par>
            </p:tnLst>
          </p:tmpl>
        </p:tmplLst>
      </p:bldP>
      <p:bldP spid="54" grpId="0">
        <p:tmplLst>
          <p:tmpl>
            <p:tnLst>
              <p:par>
                <p:cTn presetID="10" presetClass="entr" presetSubtype="0" fill="hold" nodeType="withEffect">
                  <p:stCondLst>
                    <p:cond delay="2750"/>
                  </p:stCondLst>
                  <p:childTnLst>
                    <p:set>
                      <p:cBhvr>
                        <p:cTn dur="1" fill="hold">
                          <p:stCondLst>
                            <p:cond delay="0"/>
                          </p:stCondLst>
                        </p:cTn>
                        <p:tgtEl>
                          <p:spTgt spid="54"/>
                        </p:tgtEl>
                        <p:attrNameLst>
                          <p:attrName>style.visibility</p:attrName>
                        </p:attrNameLst>
                      </p:cBhvr>
                      <p:to>
                        <p:strVal val="visible"/>
                      </p:to>
                    </p:set>
                    <p:animEffect transition="in" filter="fade">
                      <p:cBhvr>
                        <p:cTn dur="950"/>
                        <p:tgtEl>
                          <p:spTgt spid="54"/>
                        </p:tgtEl>
                      </p:cBhvr>
                    </p:animEffect>
                  </p:childTnLst>
                </p:cTn>
              </p:par>
            </p:tnLst>
          </p:tmpl>
        </p:tmplLst>
      </p:bldP>
      <p:bldP spid="54" grpId="1">
        <p:tmplLst>
          <p:tmpl>
            <p:tnLst>
              <p:par>
                <p:cTn presetID="63" presetClass="path" presetSubtype="0" decel="100000" fill="hold" nodeType="withEffect">
                  <p:stCondLst>
                    <p:cond delay="2750"/>
                  </p:stCondLst>
                  <p:childTnLst>
                    <p:animMotion origin="layout" path="M -0.01455 -3.60418E-6 L -4.75619E-6 -3.60418E-6 " pathEditMode="relative" rAng="0" ptsTypes="AA">
                      <p:cBhvr>
                        <p:cTn dur="950" fill="hold"/>
                        <p:tgtEl>
                          <p:spTgt spid="54"/>
                        </p:tgtEl>
                        <p:attrNameLst>
                          <p:attrName>ppt_x</p:attrName>
                          <p:attrName>ppt_y</p:attrName>
                        </p:attrNameLst>
                      </p:cBhvr>
                      <p:rCtr x="728" y="0"/>
                    </p:animMotion>
                  </p:childTnLst>
                </p:cTn>
              </p:par>
            </p:tnLst>
          </p:tmpl>
        </p:tmplLst>
      </p:bldP>
      <p:bldP spid="54" grpId="2">
        <p:tmplLst>
          <p:tmpl>
            <p:tnLst>
              <p:par>
                <p:cTn presetID="6" presetClass="emph" presetSubtype="0" accel="100000" autoRev="1" fill="hold" nodeType="withEffect">
                  <p:stCondLst>
                    <p:cond delay="2050"/>
                  </p:stCondLst>
                  <p:childTnLst>
                    <p:animScale>
                      <p:cBhvr>
                        <p:cTn dur="450" fill="hold"/>
                        <p:tgtEl>
                          <p:spTgt spid="54"/>
                        </p:tgtEl>
                      </p:cBhvr>
                      <p:by x="92000" y="92000"/>
                    </p:animScale>
                  </p:childTnLst>
                </p:cTn>
              </p:par>
            </p:tnLst>
          </p:tmpl>
        </p:tmplLst>
      </p:bldP>
      <p:bldP spid="55" grpId="0">
        <p:tmplLst>
          <p:tmpl>
            <p:tnLst>
              <p:par>
                <p:cTn presetID="10" presetClass="entr" presetSubtype="0" fill="hold" nodeType="withEffect">
                  <p:stCondLst>
                    <p:cond delay="2850"/>
                  </p:stCondLst>
                  <p:childTnLst>
                    <p:set>
                      <p:cBhvr>
                        <p:cTn dur="1" fill="hold">
                          <p:stCondLst>
                            <p:cond delay="0"/>
                          </p:stCondLst>
                        </p:cTn>
                        <p:tgtEl>
                          <p:spTgt spid="55"/>
                        </p:tgtEl>
                        <p:attrNameLst>
                          <p:attrName>style.visibility</p:attrName>
                        </p:attrNameLst>
                      </p:cBhvr>
                      <p:to>
                        <p:strVal val="visible"/>
                      </p:to>
                    </p:set>
                    <p:animEffect transition="in" filter="fade">
                      <p:cBhvr>
                        <p:cTn dur="950"/>
                        <p:tgtEl>
                          <p:spTgt spid="55"/>
                        </p:tgtEl>
                      </p:cBhvr>
                    </p:animEffect>
                  </p:childTnLst>
                </p:cTn>
              </p:par>
            </p:tnLst>
          </p:tmpl>
        </p:tmplLst>
      </p:bldP>
      <p:bldP spid="55" grpId="1">
        <p:tmplLst>
          <p:tmpl>
            <p:tnLst>
              <p:par>
                <p:cTn presetID="63" presetClass="path" presetSubtype="0" decel="100000" fill="hold" nodeType="withEffect">
                  <p:stCondLst>
                    <p:cond delay="2850"/>
                  </p:stCondLst>
                  <p:childTnLst>
                    <p:animMotion origin="layout" path="M -0.01455 3.19564E-6 L -4.75619E-6 3.19564E-6 " pathEditMode="relative" rAng="0" ptsTypes="AA">
                      <p:cBhvr>
                        <p:cTn dur="950" fill="hold"/>
                        <p:tgtEl>
                          <p:spTgt spid="55"/>
                        </p:tgtEl>
                        <p:attrNameLst>
                          <p:attrName>ppt_x</p:attrName>
                          <p:attrName>ppt_y</p:attrName>
                        </p:attrNameLst>
                      </p:cBhvr>
                      <p:rCtr x="728" y="0"/>
                    </p:animMotion>
                  </p:childTnLst>
                </p:cTn>
              </p:par>
            </p:tnLst>
          </p:tmpl>
        </p:tmplLst>
      </p:bldP>
      <p:bldP spid="55" grpId="2">
        <p:tmplLst>
          <p:tmpl>
            <p:tnLst>
              <p:par>
                <p:cTn presetID="6" presetClass="emph" presetSubtype="0" accel="100000" autoRev="1" fill="hold" nodeType="withEffect">
                  <p:stCondLst>
                    <p:cond delay="2150"/>
                  </p:stCondLst>
                  <p:childTnLst>
                    <p:animScale>
                      <p:cBhvr>
                        <p:cTn dur="500" fill="hold"/>
                        <p:tgtEl>
                          <p:spTgt spid="55"/>
                        </p:tgtEl>
                      </p:cBhvr>
                      <p:by x="92000" y="92000"/>
                    </p:animScale>
                  </p:childTnLst>
                </p:cTn>
              </p:par>
            </p:tnLst>
          </p:tmpl>
        </p:tmplLst>
      </p:bldP>
      <p:bldP spid="56" grpId="0">
        <p:tmplLst>
          <p:tmpl>
            <p:tnLst>
              <p:par>
                <p:cTn presetID="10" presetClass="entr" presetSubtype="0" fill="hold" nodeType="withEffect">
                  <p:stCondLst>
                    <p:cond delay="2050"/>
                  </p:stCondLst>
                  <p:childTnLst>
                    <p:set>
                      <p:cBhvr>
                        <p:cTn dur="1" fill="hold">
                          <p:stCondLst>
                            <p:cond delay="0"/>
                          </p:stCondLst>
                        </p:cTn>
                        <p:tgtEl>
                          <p:spTgt spid="56"/>
                        </p:tgtEl>
                        <p:attrNameLst>
                          <p:attrName>style.visibility</p:attrName>
                        </p:attrNameLst>
                      </p:cBhvr>
                      <p:to>
                        <p:strVal val="visible"/>
                      </p:to>
                    </p:set>
                    <p:animEffect transition="in" filter="fade">
                      <p:cBhvr>
                        <p:cTn dur="950"/>
                        <p:tgtEl>
                          <p:spTgt spid="56"/>
                        </p:tgtEl>
                      </p:cBhvr>
                    </p:animEffect>
                  </p:childTnLst>
                </p:cTn>
              </p:par>
            </p:tnLst>
          </p:tmpl>
        </p:tmplLst>
      </p:bldP>
      <p:bldP spid="56" grpId="1">
        <p:tmplLst>
          <p:tmpl>
            <p:tnLst>
              <p:par>
                <p:cTn presetID="63" presetClass="path" presetSubtype="0" decel="100000" fill="hold" nodeType="withEffect">
                  <p:stCondLst>
                    <p:cond delay="2050"/>
                  </p:stCondLst>
                  <p:childTnLst>
                    <p:animMotion origin="layout" path="M -0.01456 2.62823E-6 L 3.94435E-6 2.62823E-6 " pathEditMode="relative" rAng="0" ptsTypes="AA">
                      <p:cBhvr>
                        <p:cTn dur="950" fill="hold"/>
                        <p:tgtEl>
                          <p:spTgt spid="56"/>
                        </p:tgtEl>
                        <p:attrNameLst>
                          <p:attrName>ppt_x</p:attrName>
                          <p:attrName>ppt_y</p:attrName>
                        </p:attrNameLst>
                      </p:cBhvr>
                      <p:rCtr x="728" y="0"/>
                    </p:animMotion>
                  </p:childTnLst>
                </p:cTn>
              </p:par>
            </p:tnLst>
          </p:tmpl>
        </p:tmplLst>
      </p:bldP>
      <p:bldP spid="56" grpId="2">
        <p:tmplLst>
          <p:tmpl>
            <p:tnLst>
              <p:par>
                <p:cTn presetID="6" presetClass="emph" presetSubtype="0" accel="100000" autoRev="1" fill="hold" nodeType="withEffect">
                  <p:stCondLst>
                    <p:cond delay="1350"/>
                  </p:stCondLst>
                  <p:childTnLst>
                    <p:animScale>
                      <p:cBhvr>
                        <p:cTn dur="500" fill="hold"/>
                        <p:tgtEl>
                          <p:spTgt spid="56"/>
                        </p:tgtEl>
                      </p:cBhvr>
                      <p:by x="92000" y="92000"/>
                    </p:animScale>
                  </p:childTnLst>
                </p:cTn>
              </p:par>
            </p:tnLst>
          </p:tmpl>
        </p:tmplLst>
      </p:bldP>
      <p:bldP spid="57" grpId="0">
        <p:tmplLst>
          <p:tmpl>
            <p:tnLst>
              <p:par>
                <p:cTn presetID="10" presetClass="entr" presetSubtype="0" fill="hold" nodeType="withEffect">
                  <p:stCondLst>
                    <p:cond delay="2150"/>
                  </p:stCondLst>
                  <p:childTnLst>
                    <p:set>
                      <p:cBhvr>
                        <p:cTn dur="1" fill="hold">
                          <p:stCondLst>
                            <p:cond delay="0"/>
                          </p:stCondLst>
                        </p:cTn>
                        <p:tgtEl>
                          <p:spTgt spid="57"/>
                        </p:tgtEl>
                        <p:attrNameLst>
                          <p:attrName>style.visibility</p:attrName>
                        </p:attrNameLst>
                      </p:cBhvr>
                      <p:to>
                        <p:strVal val="visible"/>
                      </p:to>
                    </p:set>
                    <p:animEffect transition="in" filter="fade">
                      <p:cBhvr>
                        <p:cTn dur="950"/>
                        <p:tgtEl>
                          <p:spTgt spid="57"/>
                        </p:tgtEl>
                      </p:cBhvr>
                    </p:animEffect>
                  </p:childTnLst>
                </p:cTn>
              </p:par>
            </p:tnLst>
          </p:tmpl>
        </p:tmplLst>
      </p:bldP>
      <p:bldP spid="57" grpId="1">
        <p:tmplLst>
          <p:tmpl>
            <p:tnLst>
              <p:par>
                <p:cTn presetID="63" presetClass="path" presetSubtype="0" decel="100000" fill="hold" nodeType="withEffect">
                  <p:stCondLst>
                    <p:cond delay="2150"/>
                  </p:stCondLst>
                  <p:childTnLst>
                    <p:animMotion origin="layout" path="M -0.01456 3.87653E-6 L 3.94435E-6 3.87653E-6 " pathEditMode="relative" rAng="0" ptsTypes="AA">
                      <p:cBhvr>
                        <p:cTn dur="950" fill="hold"/>
                        <p:tgtEl>
                          <p:spTgt spid="57"/>
                        </p:tgtEl>
                        <p:attrNameLst>
                          <p:attrName>ppt_x</p:attrName>
                          <p:attrName>ppt_y</p:attrName>
                        </p:attrNameLst>
                      </p:cBhvr>
                      <p:rCtr x="728" y="0"/>
                    </p:animMotion>
                  </p:childTnLst>
                </p:cTn>
              </p:par>
            </p:tnLst>
          </p:tmpl>
        </p:tmplLst>
      </p:bldP>
      <p:bldP spid="57" grpId="2">
        <p:tmplLst>
          <p:tmpl>
            <p:tnLst>
              <p:par>
                <p:cTn presetID="6" presetClass="emph" presetSubtype="0" accel="100000" autoRev="1" fill="hold" nodeType="withEffect">
                  <p:stCondLst>
                    <p:cond delay="1450"/>
                  </p:stCondLst>
                  <p:childTnLst>
                    <p:animScale>
                      <p:cBhvr>
                        <p:cTn dur="500" fill="hold"/>
                        <p:tgtEl>
                          <p:spTgt spid="57"/>
                        </p:tgtEl>
                      </p:cBhvr>
                      <p:by x="92000" y="92000"/>
                    </p:animScale>
                  </p:childTnLst>
                </p:cTn>
              </p:par>
            </p:tnLst>
          </p:tmpl>
        </p:tmplLst>
      </p:bldP>
      <p:bldP spid="58" grpId="0">
        <p:tmplLst>
          <p:tmpl>
            <p:tnLst>
              <p:par>
                <p:cTn presetID="10" presetClass="entr" presetSubtype="0" fill="hold" nodeType="withEffect">
                  <p:stCondLst>
                    <p:cond delay="2250"/>
                  </p:stCondLst>
                  <p:childTnLst>
                    <p:set>
                      <p:cBhvr>
                        <p:cTn dur="1" fill="hold">
                          <p:stCondLst>
                            <p:cond delay="0"/>
                          </p:stCondLst>
                        </p:cTn>
                        <p:tgtEl>
                          <p:spTgt spid="58"/>
                        </p:tgtEl>
                        <p:attrNameLst>
                          <p:attrName>style.visibility</p:attrName>
                        </p:attrNameLst>
                      </p:cBhvr>
                      <p:to>
                        <p:strVal val="visible"/>
                      </p:to>
                    </p:set>
                    <p:animEffect transition="in" filter="fade">
                      <p:cBhvr>
                        <p:cTn dur="950"/>
                        <p:tgtEl>
                          <p:spTgt spid="58"/>
                        </p:tgtEl>
                      </p:cBhvr>
                    </p:animEffect>
                  </p:childTnLst>
                </p:cTn>
              </p:par>
            </p:tnLst>
          </p:tmpl>
        </p:tmplLst>
      </p:bldP>
      <p:bldP spid="58" grpId="1">
        <p:tmplLst>
          <p:tmpl>
            <p:tnLst>
              <p:par>
                <p:cTn presetID="63" presetClass="path" presetSubtype="0" decel="100000" fill="hold" nodeType="withEffect">
                  <p:stCondLst>
                    <p:cond delay="2250"/>
                  </p:stCondLst>
                  <p:childTnLst>
                    <p:animMotion origin="layout" path="M -0.01455 2.62823E-6 L -2.37682E-6 2.62823E-6 " pathEditMode="relative" rAng="0" ptsTypes="AA">
                      <p:cBhvr>
                        <p:cTn dur="950" fill="hold"/>
                        <p:tgtEl>
                          <p:spTgt spid="58"/>
                        </p:tgtEl>
                        <p:attrNameLst>
                          <p:attrName>ppt_x</p:attrName>
                          <p:attrName>ppt_y</p:attrName>
                        </p:attrNameLst>
                      </p:cBhvr>
                      <p:rCtr x="728" y="0"/>
                    </p:animMotion>
                  </p:childTnLst>
                </p:cTn>
              </p:par>
            </p:tnLst>
          </p:tmpl>
        </p:tmplLst>
      </p:bldP>
      <p:bldP spid="58" grpId="2">
        <p:tmplLst>
          <p:tmpl>
            <p:tnLst>
              <p:par>
                <p:cTn presetID="6" presetClass="emph" presetSubtype="0" accel="100000" autoRev="1" fill="hold" nodeType="withEffect">
                  <p:stCondLst>
                    <p:cond delay="1550"/>
                  </p:stCondLst>
                  <p:childTnLst>
                    <p:animScale>
                      <p:cBhvr>
                        <p:cTn dur="500" fill="hold"/>
                        <p:tgtEl>
                          <p:spTgt spid="58"/>
                        </p:tgtEl>
                      </p:cBhvr>
                      <p:by x="92000" y="92000"/>
                    </p:animScale>
                  </p:childTnLst>
                </p:cTn>
              </p:par>
            </p:tnLst>
          </p:tmpl>
        </p:tmplLst>
      </p:bldP>
      <p:bldP spid="59" grpId="0">
        <p:tmplLst>
          <p:tmpl>
            <p:tnLst>
              <p:par>
                <p:cTn presetID="10" presetClass="entr" presetSubtype="0" fill="hold" nodeType="withEffect">
                  <p:stCondLst>
                    <p:cond delay="2350"/>
                  </p:stCondLst>
                  <p:childTnLst>
                    <p:set>
                      <p:cBhvr>
                        <p:cTn dur="1" fill="hold">
                          <p:stCondLst>
                            <p:cond delay="0"/>
                          </p:stCondLst>
                        </p:cTn>
                        <p:tgtEl>
                          <p:spTgt spid="59"/>
                        </p:tgtEl>
                        <p:attrNameLst>
                          <p:attrName>style.visibility</p:attrName>
                        </p:attrNameLst>
                      </p:cBhvr>
                      <p:to>
                        <p:strVal val="visible"/>
                      </p:to>
                    </p:set>
                    <p:animEffect transition="in" filter="fade">
                      <p:cBhvr>
                        <p:cTn dur="950"/>
                        <p:tgtEl>
                          <p:spTgt spid="59"/>
                        </p:tgtEl>
                      </p:cBhvr>
                    </p:animEffect>
                  </p:childTnLst>
                </p:cTn>
              </p:par>
            </p:tnLst>
          </p:tmpl>
        </p:tmplLst>
      </p:bldP>
      <p:bldP spid="59" grpId="1">
        <p:tmplLst>
          <p:tmpl>
            <p:tnLst>
              <p:par>
                <p:cTn presetID="63" presetClass="path" presetSubtype="0" decel="100000" fill="hold" nodeType="withEffect">
                  <p:stCondLst>
                    <p:cond delay="2350"/>
                  </p:stCondLst>
                  <p:childTnLst>
                    <p:animMotion origin="layout" path="M -0.01455 3.87653E-6 L -2.37682E-6 3.87653E-6 " pathEditMode="relative" rAng="0" ptsTypes="AA">
                      <p:cBhvr>
                        <p:cTn dur="950" fill="hold"/>
                        <p:tgtEl>
                          <p:spTgt spid="59"/>
                        </p:tgtEl>
                        <p:attrNameLst>
                          <p:attrName>ppt_x</p:attrName>
                          <p:attrName>ppt_y</p:attrName>
                        </p:attrNameLst>
                      </p:cBhvr>
                      <p:rCtr x="728" y="0"/>
                    </p:animMotion>
                  </p:childTnLst>
                </p:cTn>
              </p:par>
            </p:tnLst>
          </p:tmpl>
        </p:tmplLst>
      </p:bldP>
      <p:bldP spid="59" grpId="2">
        <p:tmplLst>
          <p:tmpl>
            <p:tnLst>
              <p:par>
                <p:cTn presetID="6" presetClass="emph" presetSubtype="0" accel="100000" autoRev="1" fill="hold" nodeType="withEffect">
                  <p:stCondLst>
                    <p:cond delay="1650"/>
                  </p:stCondLst>
                  <p:childTnLst>
                    <p:animScale>
                      <p:cBhvr>
                        <p:cTn dur="500" fill="hold"/>
                        <p:tgtEl>
                          <p:spTgt spid="59"/>
                        </p:tgtEl>
                      </p:cBhvr>
                      <p:by x="92000" y="92000"/>
                    </p:animScale>
                  </p:childTnLst>
                </p:cTn>
              </p:par>
            </p:tnLst>
          </p:tmpl>
        </p:tmplLst>
      </p:bldP>
      <p:bldP spid="60" grpId="0">
        <p:tmplLst>
          <p:tmpl>
            <p:tnLst>
              <p:par>
                <p:cTn presetID="10" presetClass="entr" presetSubtype="0" fill="hold" nodeType="withEffect">
                  <p:stCondLst>
                    <p:cond delay="2450"/>
                  </p:stCondLst>
                  <p:childTnLst>
                    <p:set>
                      <p:cBhvr>
                        <p:cTn dur="1" fill="hold">
                          <p:stCondLst>
                            <p:cond delay="0"/>
                          </p:stCondLst>
                        </p:cTn>
                        <p:tgtEl>
                          <p:spTgt spid="60"/>
                        </p:tgtEl>
                        <p:attrNameLst>
                          <p:attrName>style.visibility</p:attrName>
                        </p:attrNameLst>
                      </p:cBhvr>
                      <p:to>
                        <p:strVal val="visible"/>
                      </p:to>
                    </p:set>
                    <p:animEffect transition="in" filter="fade">
                      <p:cBhvr>
                        <p:cTn dur="950"/>
                        <p:tgtEl>
                          <p:spTgt spid="60"/>
                        </p:tgtEl>
                      </p:cBhvr>
                    </p:animEffect>
                  </p:childTnLst>
                </p:cTn>
              </p:par>
            </p:tnLst>
          </p:tmpl>
        </p:tmplLst>
      </p:bldP>
      <p:bldP spid="60" grpId="1">
        <p:tmplLst>
          <p:tmpl>
            <p:tnLst>
              <p:par>
                <p:cTn presetID="63" presetClass="path" presetSubtype="0" decel="100000" fill="hold" nodeType="withEffect">
                  <p:stCondLst>
                    <p:cond delay="2450"/>
                  </p:stCondLst>
                  <p:childTnLst>
                    <p:animMotion origin="layout" path="M -0.01456 2.62823E-6 L 4.22007E-6 2.62823E-6 " pathEditMode="relative" rAng="0" ptsTypes="AA">
                      <p:cBhvr>
                        <p:cTn dur="950" fill="hold"/>
                        <p:tgtEl>
                          <p:spTgt spid="60"/>
                        </p:tgtEl>
                        <p:attrNameLst>
                          <p:attrName>ppt_x</p:attrName>
                          <p:attrName>ppt_y</p:attrName>
                        </p:attrNameLst>
                      </p:cBhvr>
                      <p:rCtr x="728" y="0"/>
                    </p:animMotion>
                  </p:childTnLst>
                </p:cTn>
              </p:par>
            </p:tnLst>
          </p:tmpl>
        </p:tmplLst>
      </p:bldP>
      <p:bldP spid="60" grpId="2">
        <p:tmplLst>
          <p:tmpl>
            <p:tnLst>
              <p:par>
                <p:cTn presetID="6" presetClass="emph" presetSubtype="0" accel="100000" autoRev="1" fill="hold" nodeType="withEffect">
                  <p:stCondLst>
                    <p:cond delay="1750"/>
                  </p:stCondLst>
                  <p:childTnLst>
                    <p:animScale>
                      <p:cBhvr>
                        <p:cTn dur="500" fill="hold"/>
                        <p:tgtEl>
                          <p:spTgt spid="60"/>
                        </p:tgtEl>
                      </p:cBhvr>
                      <p:by x="92000" y="92000"/>
                    </p:animScale>
                  </p:childTnLst>
                </p:cTn>
              </p:par>
            </p:tnLst>
          </p:tmpl>
        </p:tmplLst>
      </p:bldP>
      <p:bldP spid="61" grpId="0">
        <p:tmplLst>
          <p:tmpl>
            <p:tnLst>
              <p:par>
                <p:cTn presetID="10" presetClass="entr" presetSubtype="0" fill="hold" nodeType="withEffect">
                  <p:stCondLst>
                    <p:cond delay="2550"/>
                  </p:stCondLst>
                  <p:childTnLst>
                    <p:set>
                      <p:cBhvr>
                        <p:cTn dur="1" fill="hold">
                          <p:stCondLst>
                            <p:cond delay="0"/>
                          </p:stCondLst>
                        </p:cTn>
                        <p:tgtEl>
                          <p:spTgt spid="61"/>
                        </p:tgtEl>
                        <p:attrNameLst>
                          <p:attrName>style.visibility</p:attrName>
                        </p:attrNameLst>
                      </p:cBhvr>
                      <p:to>
                        <p:strVal val="visible"/>
                      </p:to>
                    </p:set>
                    <p:animEffect transition="in" filter="fade">
                      <p:cBhvr>
                        <p:cTn dur="950"/>
                        <p:tgtEl>
                          <p:spTgt spid="61"/>
                        </p:tgtEl>
                      </p:cBhvr>
                    </p:animEffect>
                  </p:childTnLst>
                </p:cTn>
              </p:par>
            </p:tnLst>
          </p:tmpl>
        </p:tmplLst>
      </p:bldP>
      <p:bldP spid="61" grpId="1">
        <p:tmplLst>
          <p:tmpl>
            <p:tnLst>
              <p:par>
                <p:cTn presetID="63" presetClass="path" presetSubtype="0" decel="100000" fill="hold" nodeType="withEffect">
                  <p:stCondLst>
                    <p:cond delay="2550"/>
                  </p:stCondLst>
                  <p:childTnLst>
                    <p:animMotion origin="layout" path="M -0.01456 3.87653E-6 L 4.22007E-6 3.87653E-6 " pathEditMode="relative" rAng="0" ptsTypes="AA">
                      <p:cBhvr>
                        <p:cTn dur="950" fill="hold"/>
                        <p:tgtEl>
                          <p:spTgt spid="61"/>
                        </p:tgtEl>
                        <p:attrNameLst>
                          <p:attrName>ppt_x</p:attrName>
                          <p:attrName>ppt_y</p:attrName>
                        </p:attrNameLst>
                      </p:cBhvr>
                      <p:rCtr x="728" y="0"/>
                    </p:animMotion>
                  </p:childTnLst>
                </p:cTn>
              </p:par>
            </p:tnLst>
          </p:tmpl>
        </p:tmplLst>
      </p:bldP>
      <p:bldP spid="61" grpId="2">
        <p:tmplLst>
          <p:tmpl>
            <p:tnLst>
              <p:par>
                <p:cTn presetID="6" presetClass="emph" presetSubtype="0" accel="100000" autoRev="1" fill="hold" nodeType="withEffect">
                  <p:stCondLst>
                    <p:cond delay="1850"/>
                  </p:stCondLst>
                  <p:childTnLst>
                    <p:animScale>
                      <p:cBhvr>
                        <p:cTn dur="500" fill="hold"/>
                        <p:tgtEl>
                          <p:spTgt spid="61"/>
                        </p:tgtEl>
                      </p:cBhvr>
                      <p:by x="92000" y="92000"/>
                    </p:animScale>
                  </p:childTnLst>
                </p:cTn>
              </p:par>
            </p:tnLst>
          </p:tmpl>
        </p:tmplLst>
      </p:bldP>
      <p:bldP spid="62" grpId="0">
        <p:tmplLst>
          <p:tmpl>
            <p:tnLst>
              <p:par>
                <p:cTn presetID="10" presetClass="entr" presetSubtype="0" fill="hold" nodeType="withEffect">
                  <p:stCondLst>
                    <p:cond delay="2650"/>
                  </p:stCondLst>
                  <p:childTnLst>
                    <p:set>
                      <p:cBhvr>
                        <p:cTn dur="1" fill="hold">
                          <p:stCondLst>
                            <p:cond delay="0"/>
                          </p:stCondLst>
                        </p:cTn>
                        <p:tgtEl>
                          <p:spTgt spid="62"/>
                        </p:tgtEl>
                        <p:attrNameLst>
                          <p:attrName>style.visibility</p:attrName>
                        </p:attrNameLst>
                      </p:cBhvr>
                      <p:to>
                        <p:strVal val="visible"/>
                      </p:to>
                    </p:set>
                    <p:animEffect transition="in" filter="fade">
                      <p:cBhvr>
                        <p:cTn dur="950"/>
                        <p:tgtEl>
                          <p:spTgt spid="62"/>
                        </p:tgtEl>
                      </p:cBhvr>
                    </p:animEffect>
                  </p:childTnLst>
                </p:cTn>
              </p:par>
            </p:tnLst>
          </p:tmpl>
        </p:tmplLst>
      </p:bldP>
      <p:bldP spid="62" grpId="1">
        <p:tmplLst>
          <p:tmpl>
            <p:tnLst>
              <p:par>
                <p:cTn presetID="63" presetClass="path" presetSubtype="0" decel="100000" fill="hold" nodeType="withEffect">
                  <p:stCondLst>
                    <p:cond delay="2650"/>
                  </p:stCondLst>
                  <p:childTnLst>
                    <p:animMotion origin="layout" path="M -0.01456 2.62823E-6 L 3.19632E-6 2.62823E-6 " pathEditMode="relative" rAng="0" ptsTypes="AA">
                      <p:cBhvr>
                        <p:cTn dur="950" fill="hold"/>
                        <p:tgtEl>
                          <p:spTgt spid="62"/>
                        </p:tgtEl>
                        <p:attrNameLst>
                          <p:attrName>ppt_x</p:attrName>
                          <p:attrName>ppt_y</p:attrName>
                        </p:attrNameLst>
                      </p:cBhvr>
                      <p:rCtr x="728" y="0"/>
                    </p:animMotion>
                  </p:childTnLst>
                </p:cTn>
              </p:par>
            </p:tnLst>
          </p:tmpl>
        </p:tmplLst>
      </p:bldP>
      <p:bldP spid="62" grpId="2">
        <p:tmplLst>
          <p:tmpl>
            <p:tnLst>
              <p:par>
                <p:cTn presetID="6" presetClass="emph" presetSubtype="0" accel="100000" autoRev="1" fill="hold" nodeType="withEffect">
                  <p:stCondLst>
                    <p:cond delay="1950"/>
                  </p:stCondLst>
                  <p:childTnLst>
                    <p:animScale>
                      <p:cBhvr>
                        <p:cTn dur="500" fill="hold"/>
                        <p:tgtEl>
                          <p:spTgt spid="62"/>
                        </p:tgtEl>
                      </p:cBhvr>
                      <p:by x="92000" y="92000"/>
                    </p:animScale>
                  </p:childTnLst>
                </p:cTn>
              </p:par>
            </p:tnLst>
          </p:tmpl>
        </p:tmplLst>
      </p:bldP>
      <p:bldP spid="63" grpId="0">
        <p:tmplLst>
          <p:tmpl>
            <p:tnLst>
              <p:par>
                <p:cTn presetID="10" presetClass="entr" presetSubtype="0" fill="hold" nodeType="withEffect">
                  <p:stCondLst>
                    <p:cond delay="2750"/>
                  </p:stCondLst>
                  <p:childTnLst>
                    <p:set>
                      <p:cBhvr>
                        <p:cTn dur="1" fill="hold">
                          <p:stCondLst>
                            <p:cond delay="0"/>
                          </p:stCondLst>
                        </p:cTn>
                        <p:tgtEl>
                          <p:spTgt spid="63"/>
                        </p:tgtEl>
                        <p:attrNameLst>
                          <p:attrName>style.visibility</p:attrName>
                        </p:attrNameLst>
                      </p:cBhvr>
                      <p:to>
                        <p:strVal val="visible"/>
                      </p:to>
                    </p:set>
                    <p:animEffect transition="in" filter="fade">
                      <p:cBhvr>
                        <p:cTn dur="950"/>
                        <p:tgtEl>
                          <p:spTgt spid="63"/>
                        </p:tgtEl>
                      </p:cBhvr>
                    </p:animEffect>
                  </p:childTnLst>
                </p:cTn>
              </p:par>
            </p:tnLst>
          </p:tmpl>
        </p:tmplLst>
      </p:bldP>
      <p:bldP spid="63" grpId="1">
        <p:tmplLst>
          <p:tmpl>
            <p:tnLst>
              <p:par>
                <p:cTn presetID="63" presetClass="path" presetSubtype="0" decel="100000" fill="hold" nodeType="withEffect">
                  <p:stCondLst>
                    <p:cond delay="2750"/>
                  </p:stCondLst>
                  <p:childTnLst>
                    <p:animMotion origin="layout" path="M -0.01456 3.87653E-6 L 3.19632E-6 3.87653E-6 " pathEditMode="relative" rAng="0" ptsTypes="AA">
                      <p:cBhvr>
                        <p:cTn dur="950" fill="hold"/>
                        <p:tgtEl>
                          <p:spTgt spid="63"/>
                        </p:tgtEl>
                        <p:attrNameLst>
                          <p:attrName>ppt_x</p:attrName>
                          <p:attrName>ppt_y</p:attrName>
                        </p:attrNameLst>
                      </p:cBhvr>
                      <p:rCtr x="728" y="0"/>
                    </p:animMotion>
                  </p:childTnLst>
                </p:cTn>
              </p:par>
            </p:tnLst>
          </p:tmpl>
        </p:tmplLst>
      </p:bldP>
      <p:bldP spid="63" grpId="2">
        <p:tmplLst>
          <p:tmpl>
            <p:tnLst>
              <p:par>
                <p:cTn presetID="6" presetClass="emph" presetSubtype="0" accel="100000" autoRev="1" fill="hold" nodeType="withEffect">
                  <p:stCondLst>
                    <p:cond delay="2050"/>
                  </p:stCondLst>
                  <p:childTnLst>
                    <p:animScale>
                      <p:cBhvr>
                        <p:cTn dur="500" fill="hold"/>
                        <p:tgtEl>
                          <p:spTgt spid="63"/>
                        </p:tgtEl>
                      </p:cBhvr>
                      <p:by x="92000" y="92000"/>
                    </p:animScale>
                  </p:childTnLst>
                </p:cTn>
              </p:par>
            </p:tnLst>
          </p:tmpl>
        </p:tmplLst>
      </p:bldP>
    </p:bldLst>
  </p:timing>
</p:sldLayout>
</file>

<file path=ppt/slideLayouts/slideLayout158.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189176"/>
            <a:ext cx="12188825"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3" tIns="45703" rIns="45703" bIns="45703" numCol="1" spcCol="0" rtlCol="0" fromWordArt="0" anchor="ctr" anchorCtr="0" forceAA="0" compatLnSpc="1">
            <a:prstTxWarp prst="textNoShape">
              <a:avLst/>
            </a:prstTxWarp>
            <a:noAutofit/>
          </a:bodyPr>
          <a:lstStyle/>
          <a:p>
            <a:pPr algn="ctr" defTabSz="913653" fontAlgn="base">
              <a:spcBef>
                <a:spcPct val="0"/>
              </a:spcBef>
              <a:spcAft>
                <a:spcPct val="0"/>
              </a:spcAft>
            </a:pPr>
            <a:endParaRPr lang="en-US" sz="1764"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169" y="1192417"/>
            <a:ext cx="11650487" cy="2089751"/>
          </a:xfrm>
        </p:spPr>
        <p:txBody>
          <a:bodyPr/>
          <a:lstStyle>
            <a:lvl1pPr marL="0" indent="0">
              <a:buNone/>
              <a:defRPr sz="3233">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55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8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12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2978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393729663"/>
      </p:ext>
    </p:extLst>
  </p:cSld>
  <p:clrMapOvr>
    <a:masterClrMapping/>
  </p:clrMapOvr>
  <p:transition>
    <p:fade/>
  </p:transition>
  <p:timing>
    <p:tnLst>
      <p:par>
        <p:cTn id="1" dur="indefinite" restart="never" nodeType="tmRoot"/>
      </p:par>
    </p:tnLst>
  </p:timing>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70" y="1189179"/>
            <a:ext cx="11650488" cy="2396047"/>
          </a:xfrm>
          <a:prstGeom prst="rect">
            <a:avLst/>
          </a:prstGeom>
        </p:spPr>
        <p:txBody>
          <a:bodyPr/>
          <a:lstStyle>
            <a:lvl1pPr marL="284650" indent="-284650">
              <a:buClr>
                <a:schemeClr val="tx1"/>
              </a:buClr>
              <a:buSzPct val="90000"/>
              <a:buFont typeface="Wingdings" panose="05000000000000000000" pitchFamily="2" charset="2"/>
              <a:buChar char="§"/>
              <a:defRPr sz="352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9966" indent="-275318">
              <a:buClr>
                <a:schemeClr val="tx1"/>
              </a:buClr>
              <a:buSzPct val="90000"/>
              <a:buFont typeface="Wingdings" panose="05000000000000000000" pitchFamily="2" charset="2"/>
              <a:buChar char="§"/>
              <a:defRPr sz="3135">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616" indent="-284650">
              <a:buClr>
                <a:schemeClr val="tx1"/>
              </a:buClr>
              <a:buSzPct val="90000"/>
              <a:buFont typeface="Wingdings" panose="05000000000000000000" pitchFamily="2" charset="2"/>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602" indent="-223987">
              <a:buClr>
                <a:schemeClr val="tx1"/>
              </a:buClr>
              <a:buSzPct val="90000"/>
              <a:buFont typeface="Wingdings" panose="05000000000000000000" pitchFamily="2" charset="2"/>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588" indent="-223987">
              <a:buClr>
                <a:schemeClr val="tx1"/>
              </a:buClr>
              <a:buSzPct val="90000"/>
              <a:buFont typeface="Wingdings" panose="05000000000000000000" pitchFamily="2" charset="2"/>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238877"/>
            <a:ext cx="12188826"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5"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02620264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0" y="857250"/>
            <a:ext cx="12188825" cy="51244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20700" y="1358053"/>
            <a:ext cx="11152188" cy="2863073"/>
          </a:xfrm>
          <a:prstGeom prst="rect">
            <a:avLst/>
          </a:prstGeom>
        </p:spPr>
        <p:txBody>
          <a:bodyPr>
            <a:normAutofit/>
          </a:bodyPr>
          <a:lstStyle>
            <a:lvl1pPr marL="0" indent="0">
              <a:lnSpc>
                <a:spcPct val="90000"/>
              </a:lnSpc>
              <a:buNone/>
              <a:defRPr sz="64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
        <p:nvSpPr>
          <p:cNvPr id="11" name="Content Placeholder 4"/>
          <p:cNvSpPr>
            <a:spLocks noGrp="1"/>
          </p:cNvSpPr>
          <p:nvPr>
            <p:ph sz="quarter" idx="13"/>
          </p:nvPr>
        </p:nvSpPr>
        <p:spPr>
          <a:xfrm>
            <a:off x="520700" y="4343400"/>
            <a:ext cx="11152188" cy="470747"/>
          </a:xfrm>
          <a:prstGeom prst="rect">
            <a:avLst/>
          </a:prstGeom>
        </p:spPr>
        <p:txBody>
          <a:bodyPr>
            <a:normAutofit/>
          </a:bodyPr>
          <a:lstStyle>
            <a:lvl1pPr marL="0" indent="0">
              <a:lnSpc>
                <a:spcPct val="90000"/>
              </a:lnSpc>
              <a:buNone/>
              <a:defRPr sz="36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smtClean="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542615481"/>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28542" y="3905563"/>
            <a:ext cx="6271784" cy="514037"/>
          </a:xfrm>
          <a:noFill/>
        </p:spPr>
        <p:txBody>
          <a:bodyPr lIns="146304" tIns="109728" rIns="146304" bIns="109728">
            <a:noAutofit/>
          </a:bodyPr>
          <a:lstStyle>
            <a:lvl1pPr marL="0" indent="0">
              <a:spcBef>
                <a:spcPts val="0"/>
              </a:spcBef>
              <a:buNone/>
              <a:defRPr sz="2799" spc="0" baseline="0">
                <a:gradFill>
                  <a:gsLst>
                    <a:gs pos="0">
                      <a:schemeClr val="tx1"/>
                    </a:gs>
                    <a:gs pos="100000">
                      <a:schemeClr val="tx1"/>
                    </a:gs>
                  </a:gsLst>
                  <a:lin ang="5400000" scaled="0"/>
                </a:gradFill>
                <a:latin typeface="Segoe UI Light" panose="020B0502040204020203" pitchFamily="34" charset="0"/>
                <a:cs typeface="Segoe UI Light" panose="020B0502040204020203" pitchFamily="34" charset="0"/>
              </a:defRPr>
            </a:lvl1pPr>
          </a:lstStyle>
          <a:p>
            <a:pPr lvl="0"/>
            <a:r>
              <a:rPr lang="en-US" dirty="0" smtClean="0"/>
              <a:t>Speaker name</a:t>
            </a:r>
          </a:p>
        </p:txBody>
      </p:sp>
      <p:sp>
        <p:nvSpPr>
          <p:cNvPr id="9" name="Title 1"/>
          <p:cNvSpPr>
            <a:spLocks noGrp="1"/>
          </p:cNvSpPr>
          <p:nvPr>
            <p:ph type="title" hasCustomPrompt="1"/>
          </p:nvPr>
        </p:nvSpPr>
        <p:spPr>
          <a:xfrm>
            <a:off x="228541" y="2075840"/>
            <a:ext cx="9858042" cy="1801436"/>
          </a:xfrm>
          <a:noFill/>
        </p:spPr>
        <p:txBody>
          <a:bodyPr lIns="146304" tIns="91440" rIns="146304" bIns="91440" anchor="t" anchorCtr="0"/>
          <a:lstStyle>
            <a:lvl1pPr>
              <a:defRPr sz="5996" spc="-98"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11" name="Footer Placeholder 6"/>
          <p:cNvSpPr txBox="1">
            <a:spLocks/>
          </p:cNvSpPr>
          <p:nvPr userDrawn="1"/>
        </p:nvSpPr>
        <p:spPr>
          <a:xfrm>
            <a:off x="10526714" y="6553200"/>
            <a:ext cx="1663258"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dirty="0" smtClean="0">
                <a:solidFill>
                  <a:prstClr val="white"/>
                </a:solidFill>
              </a:rPr>
              <a:t>MICROSOFT CONFIDENTIAL</a:t>
            </a:r>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269234" y="480504"/>
            <a:ext cx="2557077" cy="547905"/>
          </a:xfrm>
          <a:prstGeom prst="rect">
            <a:avLst/>
          </a:prstGeom>
        </p:spPr>
      </p:pic>
    </p:spTree>
    <p:extLst>
      <p:ext uri="{BB962C8B-B14F-4D97-AF65-F5344CB8AC3E}">
        <p14:creationId xmlns:p14="http://schemas.microsoft.com/office/powerpoint/2010/main" val="7855242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extLst mod="1">
    <p:ext uri="{DCECCB84-F9BA-43D5-87BE-67443E8EF086}">
      <p15:sldGuideLst xmlns:p15="http://schemas.microsoft.com/office/powerpoint/2012/main">
        <p15:guide id="1" orient="horz" pos="2160">
          <p15:clr>
            <a:srgbClr val="FBAE40"/>
          </p15:clr>
        </p15:guide>
        <p15:guide id="2" pos="144">
          <p15:clr>
            <a:srgbClr val="FBAE4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6"/>
            <a:ext cx="5377147" cy="2491607"/>
          </a:xfrm>
        </p:spPr>
        <p:txBody>
          <a:bodyPr wrap="square">
            <a:spAutoFit/>
          </a:bodyPr>
          <a:lstStyle>
            <a:lvl1pPr marL="0" indent="0">
              <a:spcBef>
                <a:spcPts val="1200"/>
              </a:spcBef>
              <a:buClr>
                <a:schemeClr val="tx1"/>
              </a:buClr>
              <a:buFont typeface="Wingdings" pitchFamily="2" charset="2"/>
              <a:buNone/>
              <a:defRPr sz="3499">
                <a:gradFill>
                  <a:gsLst>
                    <a:gs pos="1250">
                      <a:schemeClr val="tx2"/>
                    </a:gs>
                    <a:gs pos="99000">
                      <a:schemeClr val="tx2"/>
                    </a:gs>
                  </a:gsLst>
                  <a:lin ang="5400000" scaled="0"/>
                </a:gradFill>
              </a:defRPr>
            </a:lvl1pPr>
            <a:lvl2pPr marL="0" indent="0">
              <a:buNone/>
              <a:defRPr sz="1999"/>
            </a:lvl2pPr>
            <a:lvl3pPr marL="227097" indent="0">
              <a:buNone/>
              <a:tabLst/>
              <a:defRPr sz="1999"/>
            </a:lvl3pPr>
            <a:lvl4pPr marL="451084" indent="0">
              <a:buNone/>
              <a:defRPr/>
            </a:lvl4pPr>
            <a:lvl5pPr marL="671959"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91607"/>
          </a:xfrm>
        </p:spPr>
        <p:txBody>
          <a:bodyPr wrap="square">
            <a:spAutoFit/>
          </a:bodyPr>
          <a:lstStyle>
            <a:lvl1pPr marL="0" indent="0">
              <a:spcBef>
                <a:spcPts val="1200"/>
              </a:spcBef>
              <a:buClr>
                <a:schemeClr val="tx1"/>
              </a:buClr>
              <a:buFont typeface="Wingdings" pitchFamily="2" charset="2"/>
              <a:buNone/>
              <a:defRPr sz="3499">
                <a:gradFill>
                  <a:gsLst>
                    <a:gs pos="1250">
                      <a:schemeClr val="tx2"/>
                    </a:gs>
                    <a:gs pos="99000">
                      <a:schemeClr val="tx2"/>
                    </a:gs>
                  </a:gsLst>
                  <a:lin ang="5400000" scaled="0"/>
                </a:gradFill>
              </a:defRPr>
            </a:lvl1pPr>
            <a:lvl2pPr marL="0" indent="0">
              <a:buNone/>
              <a:defRPr sz="1999"/>
            </a:lvl2pPr>
            <a:lvl3pPr marL="227097" indent="0">
              <a:buNone/>
              <a:tabLst/>
              <a:defRPr sz="1999"/>
            </a:lvl3pPr>
            <a:lvl4pPr marL="451084" indent="0">
              <a:buNone/>
              <a:defRPr/>
            </a:lvl4pPr>
            <a:lvl5pPr marL="671959"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Date Placeholder 2"/>
          <p:cNvSpPr>
            <a:spLocks noGrp="1"/>
          </p:cNvSpPr>
          <p:nvPr>
            <p:ph type="dt" sz="half" idx="12"/>
          </p:nvPr>
        </p:nvSpPr>
        <p:spPr>
          <a:xfrm>
            <a:off x="6938850" y="6356802"/>
            <a:ext cx="2741474" cy="364224"/>
          </a:xfrm>
          <a:prstGeom prst="rect">
            <a:avLst/>
          </a:prstGeom>
        </p:spPr>
        <p:txBody>
          <a:bodyPr lIns="89639" tIns="44819" rIns="89639" bIns="44819"/>
          <a:lstStyle/>
          <a:p>
            <a:pPr defTabSz="913951"/>
            <a:fld id="{D2467E7F-CF77-45C3-A44E-ED167671D9A0}" type="datetime1">
              <a:rPr lang="en-US" smtClean="0">
                <a:solidFill>
                  <a:srgbClr val="1A1A1A"/>
                </a:solidFill>
              </a:rPr>
              <a:pPr defTabSz="913951"/>
              <a:t>10/5/2015</a:t>
            </a:fld>
            <a:endParaRPr lang="en-US">
              <a:solidFill>
                <a:srgbClr val="1A1A1A"/>
              </a:solidFill>
            </a:endParaRPr>
          </a:p>
        </p:txBody>
      </p:sp>
      <p:sp>
        <p:nvSpPr>
          <p:cNvPr id="8" name="Slide Number Placeholder 7"/>
          <p:cNvSpPr>
            <a:spLocks noGrp="1"/>
          </p:cNvSpPr>
          <p:nvPr>
            <p:ph type="sldNum" sz="quarter" idx="14"/>
          </p:nvPr>
        </p:nvSpPr>
        <p:spPr>
          <a:xfrm>
            <a:off x="11443556" y="6356803"/>
            <a:ext cx="476103" cy="364224"/>
          </a:xfrm>
          <a:prstGeom prst="rect">
            <a:avLst/>
          </a:prstGeom>
        </p:spPr>
        <p:txBody>
          <a:bodyPr lIns="89639" tIns="44819" rIns="89639" bIns="44819"/>
          <a:lstStyle/>
          <a:p>
            <a:pPr defTabSz="913951"/>
            <a:fld id="{2775DF8E-1151-4C45-8C93-3AB060627CA9}" type="slidenum">
              <a:rPr lang="en-US" smtClean="0">
                <a:solidFill>
                  <a:srgbClr val="1A1A1A"/>
                </a:solidFill>
              </a:rPr>
              <a:pPr defTabSz="913951"/>
              <a:t>‹#›</a:t>
            </a:fld>
            <a:endParaRPr lang="en-US">
              <a:solidFill>
                <a:srgbClr val="1A1A1A"/>
              </a:solidFill>
            </a:endParaRPr>
          </a:p>
        </p:txBody>
      </p:sp>
      <p:pic>
        <p:nvPicPr>
          <p:cNvPr id="10" name="Picture 9"/>
          <p:cNvPicPr>
            <a:picLocks noChangeAspect="1"/>
          </p:cNvPicPr>
          <p:nvPr userDrawn="1"/>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366969" y="6260887"/>
            <a:ext cx="1350186" cy="457242"/>
          </a:xfrm>
          <a:prstGeom prst="rect">
            <a:avLst/>
          </a:prstGeom>
        </p:spPr>
      </p:pic>
    </p:spTree>
    <p:extLst>
      <p:ext uri="{BB962C8B-B14F-4D97-AF65-F5344CB8AC3E}">
        <p14:creationId xmlns:p14="http://schemas.microsoft.com/office/powerpoint/2010/main" val="2444519768"/>
      </p:ext>
    </p:extLst>
  </p:cSld>
  <p:clrMapOvr>
    <a:masterClrMapping/>
  </p:clrMapOvr>
  <p:transition>
    <p:fade/>
  </p:transition>
  <p:timing>
    <p:tnLst>
      <p:par>
        <p:cTn id="1" dur="indefinite" restart="never" nodeType="tmRoot"/>
      </p:par>
    </p:tnLst>
  </p:timing>
</p:sldLayout>
</file>

<file path=ppt/slideLayouts/slideLayout162.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sp>
        <p:nvSpPr>
          <p:cNvPr id="7" name="Footer Placeholder 10"/>
          <p:cNvSpPr>
            <a:spLocks noGrp="1"/>
          </p:cNvSpPr>
          <p:nvPr>
            <p:ph type="ftr" sz="quarter" idx="17"/>
          </p:nvPr>
        </p:nvSpPr>
        <p:spPr>
          <a:xfrm>
            <a:off x="560564" y="6577026"/>
            <a:ext cx="1813767" cy="128574"/>
          </a:xfrm>
          <a:prstGeom prst="rect">
            <a:avLst/>
          </a:prstGeom>
        </p:spPr>
        <p:txBody>
          <a:bodyPr/>
          <a:lstStyle/>
          <a:p>
            <a:pPr defTabSz="913951"/>
            <a:r>
              <a:rPr lang="en-US" smtClean="0">
                <a:solidFill>
                  <a:srgbClr val="1A1A1A"/>
                </a:solidFill>
              </a:rPr>
              <a:t>MICROSOFT CONFIDENTIAL</a:t>
            </a:r>
            <a:endParaRPr lang="en-US" dirty="0">
              <a:solidFill>
                <a:srgbClr val="1A1A1A"/>
              </a:solidFill>
            </a:endParaRPr>
          </a:p>
        </p:txBody>
      </p:sp>
      <p:sp>
        <p:nvSpPr>
          <p:cNvPr id="9" name="Title 1"/>
          <p:cNvSpPr>
            <a:spLocks noGrp="1"/>
          </p:cNvSpPr>
          <p:nvPr>
            <p:ph type="title"/>
          </p:nvPr>
        </p:nvSpPr>
        <p:spPr>
          <a:xfrm>
            <a:off x="560565" y="0"/>
            <a:ext cx="11209271" cy="1143000"/>
          </a:xfrm>
        </p:spPr>
        <p:txBody>
          <a:bodyPr/>
          <a:lstStyle/>
          <a:p>
            <a:r>
              <a:rPr lang="en-US" smtClean="0"/>
              <a:t>Click to edit Master title style</a:t>
            </a:r>
            <a:endParaRPr lang="en-US" dirty="0"/>
          </a:p>
        </p:txBody>
      </p:sp>
      <p:sp>
        <p:nvSpPr>
          <p:cNvPr id="6" name="Slide Number Placeholder 4"/>
          <p:cNvSpPr>
            <a:spLocks noGrp="1"/>
          </p:cNvSpPr>
          <p:nvPr>
            <p:ph type="sldNum" sz="quarter" idx="4"/>
          </p:nvPr>
        </p:nvSpPr>
        <p:spPr>
          <a:xfrm>
            <a:off x="11376238" y="6548451"/>
            <a:ext cx="393597" cy="128574"/>
          </a:xfrm>
          <a:prstGeom prst="rect">
            <a:avLst/>
          </a:prstGeom>
        </p:spPr>
        <p:txBody>
          <a:bodyPr vert="horz" lIns="0" tIns="0" rIns="0" bIns="0" rtlCol="0" anchor="b"/>
          <a:lstStyle>
            <a:lvl1pPr marL="0" algn="r" defTabSz="913951" rtl="0" eaLnBrk="1" latinLnBrk="0" hangingPunct="1">
              <a:defRPr lang="en-US" sz="800" kern="1200" baseline="0" smtClean="0">
                <a:solidFill>
                  <a:srgbClr val="808285"/>
                </a:solidFill>
                <a:latin typeface="Segoe UI" pitchFamily="34" charset="0"/>
                <a:ea typeface="Segoe UI" pitchFamily="34" charset="0"/>
                <a:cs typeface="Segoe UI" pitchFamily="34" charset="0"/>
              </a:defRPr>
            </a:lvl1pPr>
          </a:lstStyle>
          <a:p>
            <a:fld id="{375243E8-1C51-4BF5-9A6E-FEB2A7267706}" type="slidenum">
              <a:rPr/>
              <a:pPr/>
              <a:t>‹#›</a:t>
            </a:fld>
            <a:endParaRPr dirty="0"/>
          </a:p>
        </p:txBody>
      </p:sp>
      <p:sp>
        <p:nvSpPr>
          <p:cNvPr id="12" name="Content Placeholder 11"/>
          <p:cNvSpPr>
            <a:spLocks noGrp="1"/>
          </p:cNvSpPr>
          <p:nvPr>
            <p:ph sz="quarter" idx="19"/>
          </p:nvPr>
        </p:nvSpPr>
        <p:spPr>
          <a:xfrm>
            <a:off x="560565" y="1447801"/>
            <a:ext cx="11209271" cy="2414027"/>
          </a:xfrm>
        </p:spPr>
        <p:txBody>
          <a:bodyPr/>
          <a:lstStyle>
            <a:lvl1pPr>
              <a:lnSpc>
                <a:spcPct val="100000"/>
              </a:lnSpc>
              <a:spcBef>
                <a:spcPts val="600"/>
              </a:spcBef>
              <a:defRPr/>
            </a:lvl1pPr>
            <a:lvl2pPr>
              <a:lnSpc>
                <a:spcPct val="100000"/>
              </a:lnSpc>
              <a:spcBef>
                <a:spcPts val="600"/>
              </a:spcBef>
              <a:defRPr/>
            </a:lvl2pPr>
            <a:lvl3pPr>
              <a:lnSpc>
                <a:spcPct val="100000"/>
              </a:lnSpc>
              <a:spcBef>
                <a:spcPts val="600"/>
              </a:spcBef>
              <a:defRPr/>
            </a:lvl3pPr>
            <a:lvl4pPr>
              <a:lnSpc>
                <a:spcPct val="100000"/>
              </a:lnSpc>
              <a:spcBef>
                <a:spcPts val="600"/>
              </a:spcBef>
              <a:defRPr/>
            </a:lvl4pPr>
            <a:lvl5pPr>
              <a:lnSpc>
                <a:spcPct val="100000"/>
              </a:lnSpc>
              <a:spcBef>
                <a:spcPts val="600"/>
              </a:spcBef>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016737087"/>
      </p:ext>
    </p:extLst>
  </p:cSld>
  <p:clrMapOvr>
    <a:masterClrMapping/>
  </p:clrMapOvr>
  <p:timing>
    <p:tnLst>
      <p:par>
        <p:cTn id="1" dur="indefinite" restart="never" nodeType="tmRoot"/>
      </p:par>
    </p:tnLst>
  </p:timing>
</p:sldLayout>
</file>

<file path=ppt/slideLayouts/slideLayout16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16" name="Title 1"/>
          <p:cNvSpPr>
            <a:spLocks noGrp="1"/>
          </p:cNvSpPr>
          <p:nvPr>
            <p:ph type="title"/>
          </p:nvPr>
        </p:nvSpPr>
        <p:spPr>
          <a:xfrm>
            <a:off x="303963" y="87503"/>
            <a:ext cx="11031626" cy="910024"/>
          </a:xfrm>
        </p:spPr>
        <p:txBody>
          <a:bodyPr lIns="0">
            <a:normAutofit/>
          </a:bodyPr>
          <a:lstStyle>
            <a:lvl1pPr algn="l">
              <a:defRPr sz="3731"/>
            </a:lvl1pPr>
          </a:lstStyle>
          <a:p>
            <a:r>
              <a:rPr lang="en-US" dirty="0" smtClean="0"/>
              <a:t>Click to edit Master title style</a:t>
            </a:r>
            <a:endParaRPr lang="en-US" dirty="0"/>
          </a:p>
        </p:txBody>
      </p:sp>
      <p:sp>
        <p:nvSpPr>
          <p:cNvPr id="15" name="Content Placeholder 14"/>
          <p:cNvSpPr>
            <a:spLocks noGrp="1"/>
          </p:cNvSpPr>
          <p:nvPr>
            <p:ph sz="quarter" idx="18"/>
          </p:nvPr>
        </p:nvSpPr>
        <p:spPr>
          <a:xfrm>
            <a:off x="560570" y="1507482"/>
            <a:ext cx="9570002" cy="2514617"/>
          </a:xfrm>
        </p:spPr>
        <p:txBody>
          <a:bodyPr/>
          <a:lstStyle>
            <a:lvl1pPr>
              <a:lnSpc>
                <a:spcPct val="100000"/>
              </a:lnSpc>
              <a:spcBef>
                <a:spcPts val="800"/>
              </a:spcBef>
              <a:defRPr/>
            </a:lvl1pPr>
            <a:lvl2pPr>
              <a:lnSpc>
                <a:spcPct val="100000"/>
              </a:lnSpc>
              <a:spcBef>
                <a:spcPts val="800"/>
              </a:spcBef>
              <a:defRPr/>
            </a:lvl2pPr>
            <a:lvl3pPr>
              <a:lnSpc>
                <a:spcPct val="100000"/>
              </a:lnSpc>
              <a:spcBef>
                <a:spcPts val="800"/>
              </a:spcBef>
              <a:defRPr/>
            </a:lvl3pPr>
            <a:lvl4pPr>
              <a:lnSpc>
                <a:spcPct val="100000"/>
              </a:lnSpc>
              <a:spcBef>
                <a:spcPts val="800"/>
              </a:spcBef>
              <a:defRPr/>
            </a:lvl4pPr>
            <a:lvl5pPr>
              <a:lnSpc>
                <a:spcPct val="100000"/>
              </a:lnSpc>
              <a:spcBef>
                <a:spcPts val="800"/>
              </a:spcBef>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23756632"/>
      </p:ext>
    </p:extLst>
  </p:cSld>
  <p:clrMapOvr>
    <a:masterClrMapping/>
  </p:clrMapOvr>
  <p:transition spd="med">
    <p:pull/>
  </p:transition>
  <p:timing>
    <p:tnLst>
      <p:par>
        <p:cTn id="1" dur="indefinite" restart="never" nodeType="tmRoot"/>
      </p:par>
    </p:tnLst>
  </p:timing>
</p:sldLayout>
</file>

<file path=ppt/slideLayouts/slideLayout164.xml><?xml version="1.0" encoding="utf-8"?>
<p:sldLayout xmlns:a="http://schemas.openxmlformats.org/drawingml/2006/main" xmlns:r="http://schemas.openxmlformats.org/officeDocument/2006/relationships" xmlns:p="http://schemas.openxmlformats.org/presentationml/2006/main" userDrawn="1">
  <p:cSld name="1_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416626398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12" name="Text Placeholder 12"/>
          <p:cNvSpPr>
            <a:spLocks noGrp="1"/>
          </p:cNvSpPr>
          <p:nvPr>
            <p:ph type="body" sz="quarter" idx="13" hasCustomPrompt="1"/>
          </p:nvPr>
        </p:nvSpPr>
        <p:spPr>
          <a:xfrm>
            <a:off x="560569" y="1446215"/>
            <a:ext cx="10982750" cy="304801"/>
          </a:xfrm>
        </p:spPr>
        <p:txBody>
          <a:bodyPr lIns="0" anchor="ctr" anchorCtr="0">
            <a:noAutofit/>
          </a:bodyPr>
          <a:lstStyle>
            <a:lvl1pPr marL="0" indent="0" algn="l">
              <a:buFont typeface="Arial" pitchFamily="34" charset="0"/>
              <a:buNone/>
              <a:defRPr sz="1865" b="0" cap="all" spc="0" baseline="0">
                <a:solidFill>
                  <a:schemeClr val="tx1">
                    <a:lumMod val="75000"/>
                    <a:lumOff val="25000"/>
                  </a:schemeClr>
                </a:solidFill>
              </a:defRPr>
            </a:lvl1pPr>
          </a:lstStyle>
          <a:p>
            <a:r>
              <a:rPr lang="en-US" dirty="0" smtClean="0"/>
              <a:t>CLICK TO EDIT SUBTITLE</a:t>
            </a:r>
            <a:endParaRPr lang="en-US" dirty="0"/>
          </a:p>
        </p:txBody>
      </p:sp>
      <p:sp>
        <p:nvSpPr>
          <p:cNvPr id="16" name="Title 1"/>
          <p:cNvSpPr>
            <a:spLocks noGrp="1"/>
          </p:cNvSpPr>
          <p:nvPr>
            <p:ph type="title"/>
          </p:nvPr>
        </p:nvSpPr>
        <p:spPr>
          <a:xfrm>
            <a:off x="303963" y="81671"/>
            <a:ext cx="11031626" cy="898359"/>
          </a:xfrm>
        </p:spPr>
        <p:txBody>
          <a:bodyPr lIns="0">
            <a:normAutofit/>
          </a:bodyPr>
          <a:lstStyle>
            <a:lvl1pPr algn="l">
              <a:defRPr sz="3731"/>
            </a:lvl1pPr>
          </a:lstStyle>
          <a:p>
            <a:r>
              <a:rPr lang="en-US" dirty="0" smtClean="0"/>
              <a:t>Click to edit Master title style</a:t>
            </a:r>
            <a:endParaRPr lang="en-US" dirty="0"/>
          </a:p>
        </p:txBody>
      </p:sp>
      <p:sp>
        <p:nvSpPr>
          <p:cNvPr id="13" name="Text Placeholder 3"/>
          <p:cNvSpPr>
            <a:spLocks noGrp="1"/>
          </p:cNvSpPr>
          <p:nvPr>
            <p:ph type="body" sz="half" idx="2"/>
          </p:nvPr>
        </p:nvSpPr>
        <p:spPr>
          <a:xfrm>
            <a:off x="582657" y="6258609"/>
            <a:ext cx="9547913" cy="304800"/>
          </a:xfrm>
        </p:spPr>
        <p:txBody>
          <a:bodyPr>
            <a:noAutofit/>
          </a:bodyPr>
          <a:lstStyle>
            <a:lvl1pPr marL="0" indent="0">
              <a:lnSpc>
                <a:spcPts val="2399"/>
              </a:lnSpc>
              <a:spcBef>
                <a:spcPts val="0"/>
              </a:spcBef>
              <a:spcAft>
                <a:spcPts val="0"/>
              </a:spcAft>
              <a:buNone/>
              <a:defRPr sz="1600" spc="-53" baseline="0"/>
            </a:lvl1pPr>
            <a:lvl2pPr marL="609285" indent="0">
              <a:buNone/>
              <a:defRPr sz="1600"/>
            </a:lvl2pPr>
            <a:lvl3pPr marL="1218569" indent="0">
              <a:buNone/>
              <a:defRPr sz="1333"/>
            </a:lvl3pPr>
            <a:lvl4pPr marL="1827854" indent="0">
              <a:buNone/>
              <a:defRPr sz="1200"/>
            </a:lvl4pPr>
            <a:lvl5pPr marL="2437140" indent="0">
              <a:buNone/>
              <a:defRPr sz="1200"/>
            </a:lvl5pPr>
            <a:lvl6pPr marL="3046425" indent="0">
              <a:buNone/>
              <a:defRPr sz="1200"/>
            </a:lvl6pPr>
            <a:lvl7pPr marL="3655709" indent="0">
              <a:buNone/>
              <a:defRPr sz="1200"/>
            </a:lvl7pPr>
            <a:lvl8pPr marL="4264993" indent="0">
              <a:buNone/>
              <a:defRPr sz="1200"/>
            </a:lvl8pPr>
            <a:lvl9pPr marL="4874279" indent="0">
              <a:buNone/>
              <a:defRPr sz="1200"/>
            </a:lvl9pPr>
          </a:lstStyle>
          <a:p>
            <a:pPr lvl="0"/>
            <a:r>
              <a:rPr lang="en-US" dirty="0" smtClean="0"/>
              <a:t>Click to edit Master text styles</a:t>
            </a:r>
          </a:p>
        </p:txBody>
      </p:sp>
    </p:spTree>
    <p:extLst>
      <p:ext uri="{BB962C8B-B14F-4D97-AF65-F5344CB8AC3E}">
        <p14:creationId xmlns:p14="http://schemas.microsoft.com/office/powerpoint/2010/main" val="2295820810"/>
      </p:ext>
    </p:extLst>
  </p:cSld>
  <p:clrMapOvr>
    <a:masterClrMapping/>
  </p:clrMapOvr>
  <p:transition>
    <p:fade/>
  </p:transition>
  <p:timing>
    <p:tnLst>
      <p:par>
        <p:cTn id="1" dur="indefinite" restart="never" nodeType="tmRoot"/>
      </p:par>
    </p:tnLst>
  </p:timing>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sp>
        <p:nvSpPr>
          <p:cNvPr id="16" name="Title 1"/>
          <p:cNvSpPr>
            <a:spLocks noGrp="1"/>
          </p:cNvSpPr>
          <p:nvPr>
            <p:ph type="title"/>
          </p:nvPr>
        </p:nvSpPr>
        <p:spPr>
          <a:xfrm>
            <a:off x="303963" y="75836"/>
            <a:ext cx="11031626" cy="910024"/>
          </a:xfrm>
        </p:spPr>
        <p:txBody>
          <a:bodyPr lIns="0">
            <a:normAutofit/>
          </a:bodyPr>
          <a:lstStyle>
            <a:lvl1pPr algn="l">
              <a:defRPr sz="3731"/>
            </a:lvl1pPr>
          </a:lstStyle>
          <a:p>
            <a:r>
              <a:rPr lang="en-US" dirty="0" smtClean="0"/>
              <a:t>Click to edit Master title style</a:t>
            </a:r>
            <a:endParaRPr lang="en-US" dirty="0"/>
          </a:p>
        </p:txBody>
      </p:sp>
    </p:spTree>
    <p:extLst>
      <p:ext uri="{BB962C8B-B14F-4D97-AF65-F5344CB8AC3E}">
        <p14:creationId xmlns:p14="http://schemas.microsoft.com/office/powerpoint/2010/main" val="1326008003"/>
      </p:ext>
    </p:extLst>
  </p:cSld>
  <p:clrMapOvr>
    <a:masterClrMapping/>
  </p:clrMapOvr>
  <p:transition>
    <p:fade/>
  </p:transition>
  <p:timing>
    <p:tnLst>
      <p:par>
        <p:cTn id="1" dur="indefinite" restart="never" nodeType="tmRoot"/>
      </p:par>
    </p:tnLst>
  </p:timing>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1_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189176"/>
            <a:ext cx="12188825"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97" tIns="45697" rIns="45697" bIns="45697" numCol="1" spcCol="0" rtlCol="0" fromWordArt="0" anchor="ctr" anchorCtr="0" forceAA="0" compatLnSpc="1">
            <a:prstTxWarp prst="textNoShape">
              <a:avLst/>
            </a:prstTxWarp>
            <a:noAutofit/>
          </a:bodyPr>
          <a:lstStyle/>
          <a:p>
            <a:pPr algn="ctr" defTabSz="913593"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170" y="1192418"/>
            <a:ext cx="11650487" cy="2154777"/>
          </a:xfrm>
        </p:spPr>
        <p:txBody>
          <a:bodyPr/>
          <a:lstStyle>
            <a:lvl1pPr marL="0" indent="0">
              <a:buNone/>
              <a:defRPr sz="3232">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53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77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07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2971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498325987"/>
      </p:ext>
    </p:extLst>
  </p:cSld>
  <p:clrMapOvr>
    <a:masterClrMapping/>
  </p:clrMapOvr>
  <p:transition>
    <p:fade/>
  </p:transition>
  <p:timing>
    <p:tnLst>
      <p:par>
        <p:cTn id="1" dur="indefinite" restart="never" nodeType="tmRoot"/>
      </p:par>
    </p:tnLst>
  </p:timing>
</p:sldLayout>
</file>

<file path=ppt/slideLayouts/slideLayout168.xml><?xml version="1.0" encoding="utf-8"?>
<p:sldLayout xmlns:a="http://schemas.openxmlformats.org/drawingml/2006/main" xmlns:r="http://schemas.openxmlformats.org/officeDocument/2006/relationships" xmlns:p="http://schemas.openxmlformats.org/presentationml/2006/main" userDrawn="1">
  <p:cSld name="1_Title &amp; Content_with Subtitle">
    <p:spTree>
      <p:nvGrpSpPr>
        <p:cNvPr id="1" name=""/>
        <p:cNvGrpSpPr/>
        <p:nvPr/>
      </p:nvGrpSpPr>
      <p:grpSpPr>
        <a:xfrm>
          <a:off x="0" y="0"/>
          <a:ext cx="0" cy="0"/>
          <a:chOff x="0" y="0"/>
          <a:chExt cx="0" cy="0"/>
        </a:xfrm>
      </p:grpSpPr>
      <p:sp>
        <p:nvSpPr>
          <p:cNvPr id="3" name="Text Placeholder 8"/>
          <p:cNvSpPr>
            <a:spLocks noGrp="1"/>
          </p:cNvSpPr>
          <p:nvPr>
            <p:ph type="body" sz="quarter" idx="15"/>
          </p:nvPr>
        </p:nvSpPr>
        <p:spPr>
          <a:xfrm>
            <a:off x="499408" y="503769"/>
            <a:ext cx="11200599" cy="728133"/>
          </a:xfrm>
        </p:spPr>
        <p:txBody>
          <a:bodyPr>
            <a:noAutofit/>
          </a:bodyPr>
          <a:lstStyle>
            <a:lvl1pPr>
              <a:lnSpc>
                <a:spcPct val="95000"/>
              </a:lnSpc>
              <a:defRPr sz="4799"/>
            </a:lvl1pPr>
          </a:lstStyle>
          <a:p>
            <a:pPr lvl="0"/>
            <a:r>
              <a:rPr lang="en-US" dirty="0" smtClean="0"/>
              <a:t>Click to edit Master text styles</a:t>
            </a:r>
          </a:p>
        </p:txBody>
      </p:sp>
    </p:spTree>
    <p:extLst>
      <p:ext uri="{BB962C8B-B14F-4D97-AF65-F5344CB8AC3E}">
        <p14:creationId xmlns:p14="http://schemas.microsoft.com/office/powerpoint/2010/main" val="2693910304"/>
      </p:ext>
    </p:extLst>
  </p:cSld>
  <p:clrMapOvr>
    <a:masterClrMapping/>
  </p:clrMapOvr>
  <p:transition>
    <p:fade/>
  </p:transition>
  <p:timing>
    <p:tnLst>
      <p:par>
        <p:cTn id="1" dur="indefinite" restart="never" nodeType="tmRoot"/>
      </p:par>
    </p:tnLst>
  </p:timing>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16" name="Title 1"/>
          <p:cNvSpPr>
            <a:spLocks noGrp="1"/>
          </p:cNvSpPr>
          <p:nvPr>
            <p:ph type="title"/>
          </p:nvPr>
        </p:nvSpPr>
        <p:spPr>
          <a:xfrm>
            <a:off x="303963" y="87503"/>
            <a:ext cx="11031626" cy="910024"/>
          </a:xfrm>
        </p:spPr>
        <p:txBody>
          <a:bodyPr lIns="0">
            <a:normAutofit/>
          </a:bodyPr>
          <a:lstStyle>
            <a:lvl1pPr algn="l">
              <a:defRPr sz="3731"/>
            </a:lvl1pPr>
          </a:lstStyle>
          <a:p>
            <a:r>
              <a:rPr lang="en-US" dirty="0" smtClean="0"/>
              <a:t>Click to edit Master title style</a:t>
            </a:r>
            <a:endParaRPr lang="en-US" dirty="0"/>
          </a:p>
        </p:txBody>
      </p:sp>
      <p:sp>
        <p:nvSpPr>
          <p:cNvPr id="15" name="Content Placeholder 14"/>
          <p:cNvSpPr>
            <a:spLocks noGrp="1"/>
          </p:cNvSpPr>
          <p:nvPr>
            <p:ph sz="quarter" idx="18"/>
          </p:nvPr>
        </p:nvSpPr>
        <p:spPr>
          <a:xfrm>
            <a:off x="560570" y="1507482"/>
            <a:ext cx="9570002" cy="2514617"/>
          </a:xfrm>
        </p:spPr>
        <p:txBody>
          <a:bodyPr/>
          <a:lstStyle>
            <a:lvl1pPr>
              <a:lnSpc>
                <a:spcPct val="100000"/>
              </a:lnSpc>
              <a:spcBef>
                <a:spcPts val="800"/>
              </a:spcBef>
              <a:defRPr/>
            </a:lvl1pPr>
            <a:lvl2pPr>
              <a:lnSpc>
                <a:spcPct val="100000"/>
              </a:lnSpc>
              <a:spcBef>
                <a:spcPts val="800"/>
              </a:spcBef>
              <a:defRPr/>
            </a:lvl2pPr>
            <a:lvl3pPr>
              <a:lnSpc>
                <a:spcPct val="100000"/>
              </a:lnSpc>
              <a:spcBef>
                <a:spcPts val="800"/>
              </a:spcBef>
              <a:defRPr/>
            </a:lvl3pPr>
            <a:lvl4pPr>
              <a:lnSpc>
                <a:spcPct val="100000"/>
              </a:lnSpc>
              <a:spcBef>
                <a:spcPts val="800"/>
              </a:spcBef>
              <a:defRPr/>
            </a:lvl4pPr>
            <a:lvl5pPr>
              <a:lnSpc>
                <a:spcPct val="100000"/>
              </a:lnSpc>
              <a:spcBef>
                <a:spcPts val="800"/>
              </a:spcBef>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53026599"/>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7_Title and content">
    <p:spTree>
      <p:nvGrpSpPr>
        <p:cNvPr id="1" name=""/>
        <p:cNvGrpSpPr/>
        <p:nvPr/>
      </p:nvGrpSpPr>
      <p:grpSpPr>
        <a:xfrm>
          <a:off x="0" y="0"/>
          <a:ext cx="0" cy="0"/>
          <a:chOff x="0" y="0"/>
          <a:chExt cx="0" cy="0"/>
        </a:xfrm>
      </p:grpSpPr>
      <p:sp>
        <p:nvSpPr>
          <p:cNvPr id="12" name="Text Placeholder 12"/>
          <p:cNvSpPr>
            <a:spLocks noGrp="1"/>
          </p:cNvSpPr>
          <p:nvPr>
            <p:ph type="body" sz="quarter" idx="13" hasCustomPrompt="1"/>
          </p:nvPr>
        </p:nvSpPr>
        <p:spPr>
          <a:xfrm>
            <a:off x="560569" y="1446215"/>
            <a:ext cx="10982750" cy="304801"/>
          </a:xfrm>
        </p:spPr>
        <p:txBody>
          <a:bodyPr lIns="0" anchor="ctr" anchorCtr="0">
            <a:noAutofit/>
          </a:bodyPr>
          <a:lstStyle>
            <a:lvl1pPr marL="0" indent="0" algn="l">
              <a:buFont typeface="Arial" pitchFamily="34" charset="0"/>
              <a:buNone/>
              <a:defRPr sz="1865" b="0" cap="all" spc="0" baseline="0">
                <a:solidFill>
                  <a:schemeClr val="tx1">
                    <a:lumMod val="75000"/>
                    <a:lumOff val="25000"/>
                  </a:schemeClr>
                </a:solidFill>
              </a:defRPr>
            </a:lvl1pPr>
          </a:lstStyle>
          <a:p>
            <a:r>
              <a:rPr lang="en-US" dirty="0" smtClean="0"/>
              <a:t>CLICK TO EDIT SUBTITLE</a:t>
            </a:r>
            <a:endParaRPr lang="en-US" dirty="0"/>
          </a:p>
        </p:txBody>
      </p:sp>
      <p:sp>
        <p:nvSpPr>
          <p:cNvPr id="16" name="Title 1"/>
          <p:cNvSpPr>
            <a:spLocks noGrp="1"/>
          </p:cNvSpPr>
          <p:nvPr>
            <p:ph type="title"/>
          </p:nvPr>
        </p:nvSpPr>
        <p:spPr>
          <a:xfrm>
            <a:off x="303963" y="81671"/>
            <a:ext cx="11031626" cy="898359"/>
          </a:xfrm>
        </p:spPr>
        <p:txBody>
          <a:bodyPr lIns="0">
            <a:normAutofit/>
          </a:bodyPr>
          <a:lstStyle>
            <a:lvl1pPr algn="l">
              <a:defRPr sz="3731"/>
            </a:lvl1pPr>
          </a:lstStyle>
          <a:p>
            <a:r>
              <a:rPr lang="en-US" dirty="0" smtClean="0"/>
              <a:t>Click to edit Master title style</a:t>
            </a:r>
            <a:endParaRPr lang="en-US" dirty="0"/>
          </a:p>
        </p:txBody>
      </p:sp>
      <p:sp>
        <p:nvSpPr>
          <p:cNvPr id="13" name="Text Placeholder 3"/>
          <p:cNvSpPr>
            <a:spLocks noGrp="1"/>
          </p:cNvSpPr>
          <p:nvPr>
            <p:ph type="body" sz="half" idx="2"/>
          </p:nvPr>
        </p:nvSpPr>
        <p:spPr>
          <a:xfrm>
            <a:off x="582657" y="6258609"/>
            <a:ext cx="9547913" cy="304800"/>
          </a:xfrm>
        </p:spPr>
        <p:txBody>
          <a:bodyPr>
            <a:noAutofit/>
          </a:bodyPr>
          <a:lstStyle>
            <a:lvl1pPr marL="0" indent="0">
              <a:lnSpc>
                <a:spcPts val="2399"/>
              </a:lnSpc>
              <a:spcBef>
                <a:spcPts val="0"/>
              </a:spcBef>
              <a:spcAft>
                <a:spcPts val="0"/>
              </a:spcAft>
              <a:buNone/>
              <a:defRPr sz="1600" spc="-53" baseline="0"/>
            </a:lvl1pPr>
            <a:lvl2pPr marL="609285" indent="0">
              <a:buNone/>
              <a:defRPr sz="1600"/>
            </a:lvl2pPr>
            <a:lvl3pPr marL="1218569" indent="0">
              <a:buNone/>
              <a:defRPr sz="1333"/>
            </a:lvl3pPr>
            <a:lvl4pPr marL="1827854" indent="0">
              <a:buNone/>
              <a:defRPr sz="1200"/>
            </a:lvl4pPr>
            <a:lvl5pPr marL="2437140" indent="0">
              <a:buNone/>
              <a:defRPr sz="1200"/>
            </a:lvl5pPr>
            <a:lvl6pPr marL="3046425" indent="0">
              <a:buNone/>
              <a:defRPr sz="1200"/>
            </a:lvl6pPr>
            <a:lvl7pPr marL="3655709" indent="0">
              <a:buNone/>
              <a:defRPr sz="1200"/>
            </a:lvl7pPr>
            <a:lvl8pPr marL="4264993" indent="0">
              <a:buNone/>
              <a:defRPr sz="1200"/>
            </a:lvl8pPr>
            <a:lvl9pPr marL="4874279" indent="0">
              <a:buNone/>
              <a:defRPr sz="1200"/>
            </a:lvl9pPr>
          </a:lstStyle>
          <a:p>
            <a:pPr lvl="0"/>
            <a:r>
              <a:rPr lang="en-US" dirty="0" smtClean="0"/>
              <a:t>Click to edit Master text styles</a:t>
            </a:r>
          </a:p>
        </p:txBody>
      </p:sp>
    </p:spTree>
    <p:extLst>
      <p:ext uri="{BB962C8B-B14F-4D97-AF65-F5344CB8AC3E}">
        <p14:creationId xmlns:p14="http://schemas.microsoft.com/office/powerpoint/2010/main" val="535410812"/>
      </p:ext>
    </p:extLst>
  </p:cSld>
  <p:clrMapOvr>
    <a:masterClrMapping/>
  </p:clrMapOvr>
  <p:transition>
    <p:fade/>
  </p:transition>
  <p:timing>
    <p:tnLst>
      <p:par>
        <p:cTn id="1" dur="indefinite" restart="never" nodeType="tmRoot"/>
      </p:par>
    </p:tnLst>
  </p:timing>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8_Title and content">
    <p:spTree>
      <p:nvGrpSpPr>
        <p:cNvPr id="1" name=""/>
        <p:cNvGrpSpPr/>
        <p:nvPr/>
      </p:nvGrpSpPr>
      <p:grpSpPr>
        <a:xfrm>
          <a:off x="0" y="0"/>
          <a:ext cx="0" cy="0"/>
          <a:chOff x="0" y="0"/>
          <a:chExt cx="0" cy="0"/>
        </a:xfrm>
      </p:grpSpPr>
      <p:sp>
        <p:nvSpPr>
          <p:cNvPr id="16" name="Title 1"/>
          <p:cNvSpPr>
            <a:spLocks noGrp="1"/>
          </p:cNvSpPr>
          <p:nvPr>
            <p:ph type="title"/>
          </p:nvPr>
        </p:nvSpPr>
        <p:spPr>
          <a:xfrm>
            <a:off x="303963" y="75836"/>
            <a:ext cx="11031626" cy="910024"/>
          </a:xfrm>
        </p:spPr>
        <p:txBody>
          <a:bodyPr lIns="0">
            <a:normAutofit/>
          </a:bodyPr>
          <a:lstStyle>
            <a:lvl1pPr algn="l">
              <a:defRPr sz="3731"/>
            </a:lvl1pPr>
          </a:lstStyle>
          <a:p>
            <a:r>
              <a:rPr lang="en-US" dirty="0" smtClean="0"/>
              <a:t>Click to edit Master title style</a:t>
            </a:r>
            <a:endParaRPr lang="en-US" dirty="0"/>
          </a:p>
        </p:txBody>
      </p:sp>
    </p:spTree>
    <p:extLst>
      <p:ext uri="{BB962C8B-B14F-4D97-AF65-F5344CB8AC3E}">
        <p14:creationId xmlns:p14="http://schemas.microsoft.com/office/powerpoint/2010/main" val="1515408992"/>
      </p:ext>
    </p:extLst>
  </p:cSld>
  <p:clrMapOvr>
    <a:masterClrMapping/>
  </p:clrMapOvr>
  <p:transition>
    <p:fade/>
  </p:transition>
  <p:timing>
    <p:tnLst>
      <p:par>
        <p:cTn id="1" dur="indefinite" restart="never" nodeType="tmRoot"/>
      </p:par>
    </p:tnLst>
  </p:timing>
</p:sldLayout>
</file>

<file path=ppt/slideLayouts/slideLayout172.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611188" y="1449390"/>
            <a:ext cx="10972801" cy="2172903"/>
          </a:xfrm>
        </p:spPr>
        <p:txBody>
          <a:bodyPr>
            <a:spAutoFit/>
          </a:bodyPr>
          <a:lstStyle>
            <a:lvl1pPr>
              <a:defRPr>
                <a:latin typeface="Segoe UI" pitchFamily="34" charset="0"/>
              </a:defRPr>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227455489"/>
      </p:ext>
    </p:extLst>
  </p:cSld>
  <p:clrMapOvr>
    <a:masterClrMapping/>
  </p:clrMapOvr>
  <p:transition>
    <p:fade/>
  </p:transition>
  <p:timing>
    <p:tnLst>
      <p:par>
        <p:cTn id="1" dur="indefinite" restart="never" nodeType="tmRoot"/>
      </p:par>
    </p:tnLst>
  </p:timing>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0" y="3314228"/>
            <a:ext cx="12188825" cy="624348"/>
          </a:xfrm>
        </p:spPr>
        <p:txBody>
          <a:bodyPr/>
          <a:lstStyle>
            <a:lvl1pPr marL="0" indent="0" algn="ctr">
              <a:buNone/>
              <a:defRPr sz="3199"/>
            </a:lvl1pPr>
          </a:lstStyle>
          <a:p>
            <a:pPr lvl="0"/>
            <a:r>
              <a:rPr lang="en-US" dirty="0" smtClean="0"/>
              <a:t>Section Heading</a:t>
            </a:r>
          </a:p>
        </p:txBody>
      </p:sp>
    </p:spTree>
    <p:extLst>
      <p:ext uri="{BB962C8B-B14F-4D97-AF65-F5344CB8AC3E}">
        <p14:creationId xmlns:p14="http://schemas.microsoft.com/office/powerpoint/2010/main" val="2522909569"/>
      </p:ext>
    </p:extLst>
  </p:cSld>
  <p:clrMapOvr>
    <a:masterClrMapping/>
  </p:clrMapOvr>
  <p:transition>
    <p:fade/>
  </p:transition>
  <p:timing>
    <p:tnLst>
      <p:par>
        <p:cTn id="1" dur="indefinite" restart="never" nodeType="tmRoot"/>
      </p:par>
    </p:tnLst>
  </p:timing>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2_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189176"/>
            <a:ext cx="12188825"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97" tIns="45697" rIns="45697" bIns="45697" numCol="1" spcCol="0" rtlCol="0" fromWordArt="0" anchor="ctr" anchorCtr="0" forceAA="0" compatLnSpc="1">
            <a:prstTxWarp prst="textNoShape">
              <a:avLst/>
            </a:prstTxWarp>
            <a:noAutofit/>
          </a:bodyPr>
          <a:lstStyle/>
          <a:p>
            <a:pPr algn="ctr" defTabSz="913593"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170" y="1192418"/>
            <a:ext cx="11650487" cy="2154777"/>
          </a:xfrm>
        </p:spPr>
        <p:txBody>
          <a:bodyPr/>
          <a:lstStyle>
            <a:lvl1pPr marL="0" indent="0">
              <a:buNone/>
              <a:defRPr sz="3232">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53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77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07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2971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87854510"/>
      </p:ext>
    </p:extLst>
  </p:cSld>
  <p:clrMapOvr>
    <a:masterClrMapping/>
  </p:clrMapOvr>
  <p:transition>
    <p:fade/>
  </p:transition>
  <p:timing>
    <p:tnLst>
      <p:par>
        <p:cTn id="1" dur="indefinite" restart="never" nodeType="tmRoot"/>
      </p:par>
    </p:tnLst>
  </p:timing>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28542" y="3905563"/>
            <a:ext cx="6271784" cy="514037"/>
          </a:xfrm>
          <a:noFill/>
        </p:spPr>
        <p:txBody>
          <a:bodyPr lIns="146304" tIns="109728" rIns="146304" bIns="109728">
            <a:noAutofit/>
          </a:bodyPr>
          <a:lstStyle>
            <a:lvl1pPr marL="0" indent="0">
              <a:spcBef>
                <a:spcPts val="0"/>
              </a:spcBef>
              <a:buNone/>
              <a:defRPr sz="2799" spc="0" baseline="0">
                <a:gradFill>
                  <a:gsLst>
                    <a:gs pos="0">
                      <a:schemeClr val="tx1"/>
                    </a:gs>
                    <a:gs pos="100000">
                      <a:schemeClr val="tx1"/>
                    </a:gs>
                  </a:gsLst>
                  <a:lin ang="5400000" scaled="0"/>
                </a:gradFill>
                <a:latin typeface="Segoe UI Light" panose="020B0502040204020203" pitchFamily="34" charset="0"/>
                <a:cs typeface="Segoe UI Light" panose="020B0502040204020203" pitchFamily="34" charset="0"/>
              </a:defRPr>
            </a:lvl1pPr>
          </a:lstStyle>
          <a:p>
            <a:pPr lvl="0"/>
            <a:r>
              <a:rPr lang="en-US" dirty="0" smtClean="0"/>
              <a:t>Speaker name</a:t>
            </a:r>
          </a:p>
        </p:txBody>
      </p:sp>
      <p:sp>
        <p:nvSpPr>
          <p:cNvPr id="9" name="Title 1"/>
          <p:cNvSpPr>
            <a:spLocks noGrp="1"/>
          </p:cNvSpPr>
          <p:nvPr>
            <p:ph type="title" hasCustomPrompt="1"/>
          </p:nvPr>
        </p:nvSpPr>
        <p:spPr>
          <a:xfrm>
            <a:off x="228541" y="2075840"/>
            <a:ext cx="9858042" cy="1801436"/>
          </a:xfrm>
          <a:noFill/>
        </p:spPr>
        <p:txBody>
          <a:bodyPr lIns="146304" tIns="91440" rIns="146304" bIns="91440" anchor="t" anchorCtr="0"/>
          <a:lstStyle>
            <a:lvl1pPr>
              <a:defRPr sz="5996" spc="-98"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11" name="Footer Placeholder 6"/>
          <p:cNvSpPr txBox="1">
            <a:spLocks/>
          </p:cNvSpPr>
          <p:nvPr userDrawn="1"/>
        </p:nvSpPr>
        <p:spPr>
          <a:xfrm>
            <a:off x="10526714" y="6553200"/>
            <a:ext cx="1663258"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dirty="0" smtClean="0">
                <a:solidFill>
                  <a:prstClr val="white"/>
                </a:solidFill>
              </a:rPr>
              <a:t>MICROSOFT CONFIDENTIAL</a:t>
            </a:r>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269234" y="480504"/>
            <a:ext cx="2557077" cy="547905"/>
          </a:xfrm>
          <a:prstGeom prst="rect">
            <a:avLst/>
          </a:prstGeom>
        </p:spPr>
      </p:pic>
    </p:spTree>
    <p:extLst>
      <p:ext uri="{BB962C8B-B14F-4D97-AF65-F5344CB8AC3E}">
        <p14:creationId xmlns:p14="http://schemas.microsoft.com/office/powerpoint/2010/main" val="41914993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extLst mod="1">
    <p:ext uri="{DCECCB84-F9BA-43D5-87BE-67443E8EF086}">
      <p15:sldGuideLst xmlns:p15="http://schemas.microsoft.com/office/powerpoint/2012/main">
        <p15:guide id="1" orient="horz" pos="2160">
          <p15:clr>
            <a:srgbClr val="FBAE40"/>
          </p15:clr>
        </p15:guide>
        <p15:guide id="2" pos="144">
          <p15:clr>
            <a:srgbClr val="FBAE4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941500703"/>
      </p:ext>
    </p:extLst>
  </p:cSld>
  <p:clrMapOvr>
    <a:masterClrMapping/>
  </p:clrMapOvr>
  <p:transition>
    <p:fade/>
  </p:transition>
  <p:timing>
    <p:tnLst>
      <p:par>
        <p:cTn id="1" dur="indefinite" restart="never" nodeType="tmRoot"/>
      </p:par>
    </p:tnLst>
  </p:timing>
</p:sldLayout>
</file>

<file path=ppt/slideLayouts/slideLayout177.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sp>
        <p:nvSpPr>
          <p:cNvPr id="7" name="Footer Placeholder 10"/>
          <p:cNvSpPr>
            <a:spLocks noGrp="1"/>
          </p:cNvSpPr>
          <p:nvPr>
            <p:ph type="ftr" sz="quarter" idx="17"/>
          </p:nvPr>
        </p:nvSpPr>
        <p:spPr>
          <a:xfrm>
            <a:off x="560564" y="6577026"/>
            <a:ext cx="1813767" cy="128574"/>
          </a:xfrm>
          <a:prstGeom prst="rect">
            <a:avLst/>
          </a:prstGeom>
        </p:spPr>
        <p:txBody>
          <a:bodyPr/>
          <a:lstStyle/>
          <a:p>
            <a:pPr defTabSz="913951"/>
            <a:r>
              <a:rPr lang="en-US" smtClean="0">
                <a:solidFill>
                  <a:srgbClr val="1A1A1A"/>
                </a:solidFill>
              </a:rPr>
              <a:t>MICROSOFT CONFIDENTIAL</a:t>
            </a:r>
            <a:endParaRPr lang="en-US" dirty="0">
              <a:solidFill>
                <a:srgbClr val="1A1A1A"/>
              </a:solidFill>
            </a:endParaRPr>
          </a:p>
        </p:txBody>
      </p:sp>
      <p:sp>
        <p:nvSpPr>
          <p:cNvPr id="9" name="Title 1"/>
          <p:cNvSpPr>
            <a:spLocks noGrp="1"/>
          </p:cNvSpPr>
          <p:nvPr>
            <p:ph type="title"/>
          </p:nvPr>
        </p:nvSpPr>
        <p:spPr>
          <a:xfrm>
            <a:off x="560565" y="0"/>
            <a:ext cx="11209271" cy="1143000"/>
          </a:xfrm>
        </p:spPr>
        <p:txBody>
          <a:bodyPr/>
          <a:lstStyle/>
          <a:p>
            <a:r>
              <a:rPr lang="en-US" smtClean="0"/>
              <a:t>Click to edit Master title style</a:t>
            </a:r>
            <a:endParaRPr lang="en-US" dirty="0"/>
          </a:p>
        </p:txBody>
      </p:sp>
      <p:sp>
        <p:nvSpPr>
          <p:cNvPr id="6" name="Slide Number Placeholder 4"/>
          <p:cNvSpPr>
            <a:spLocks noGrp="1"/>
          </p:cNvSpPr>
          <p:nvPr>
            <p:ph type="sldNum" sz="quarter" idx="4"/>
          </p:nvPr>
        </p:nvSpPr>
        <p:spPr>
          <a:xfrm>
            <a:off x="11376238" y="6548451"/>
            <a:ext cx="393597" cy="128574"/>
          </a:xfrm>
          <a:prstGeom prst="rect">
            <a:avLst/>
          </a:prstGeom>
        </p:spPr>
        <p:txBody>
          <a:bodyPr vert="horz" lIns="0" tIns="0" rIns="0" bIns="0" rtlCol="0" anchor="b"/>
          <a:lstStyle>
            <a:lvl1pPr marL="0" algn="r" defTabSz="913951" rtl="0" eaLnBrk="1" latinLnBrk="0" hangingPunct="1">
              <a:defRPr lang="en-US" sz="800" kern="1200" baseline="0" smtClean="0">
                <a:solidFill>
                  <a:srgbClr val="808285"/>
                </a:solidFill>
                <a:latin typeface="Segoe UI" pitchFamily="34" charset="0"/>
                <a:ea typeface="Segoe UI" pitchFamily="34" charset="0"/>
                <a:cs typeface="Segoe UI" pitchFamily="34" charset="0"/>
              </a:defRPr>
            </a:lvl1pPr>
          </a:lstStyle>
          <a:p>
            <a:fld id="{375243E8-1C51-4BF5-9A6E-FEB2A7267706}" type="slidenum">
              <a:rPr/>
              <a:pPr/>
              <a:t>‹#›</a:t>
            </a:fld>
            <a:endParaRPr dirty="0"/>
          </a:p>
        </p:txBody>
      </p:sp>
      <p:sp>
        <p:nvSpPr>
          <p:cNvPr id="12" name="Content Placeholder 11"/>
          <p:cNvSpPr>
            <a:spLocks noGrp="1"/>
          </p:cNvSpPr>
          <p:nvPr>
            <p:ph sz="quarter" idx="19"/>
          </p:nvPr>
        </p:nvSpPr>
        <p:spPr>
          <a:xfrm>
            <a:off x="560565" y="1447801"/>
            <a:ext cx="11209271" cy="2414027"/>
          </a:xfrm>
        </p:spPr>
        <p:txBody>
          <a:bodyPr/>
          <a:lstStyle>
            <a:lvl1pPr>
              <a:lnSpc>
                <a:spcPct val="100000"/>
              </a:lnSpc>
              <a:spcBef>
                <a:spcPts val="600"/>
              </a:spcBef>
              <a:defRPr/>
            </a:lvl1pPr>
            <a:lvl2pPr>
              <a:lnSpc>
                <a:spcPct val="100000"/>
              </a:lnSpc>
              <a:spcBef>
                <a:spcPts val="600"/>
              </a:spcBef>
              <a:defRPr/>
            </a:lvl2pPr>
            <a:lvl3pPr>
              <a:lnSpc>
                <a:spcPct val="100000"/>
              </a:lnSpc>
              <a:spcBef>
                <a:spcPts val="600"/>
              </a:spcBef>
              <a:defRPr/>
            </a:lvl3pPr>
            <a:lvl4pPr>
              <a:lnSpc>
                <a:spcPct val="100000"/>
              </a:lnSpc>
              <a:spcBef>
                <a:spcPts val="600"/>
              </a:spcBef>
              <a:defRPr/>
            </a:lvl4pPr>
            <a:lvl5pPr>
              <a:lnSpc>
                <a:spcPct val="100000"/>
              </a:lnSpc>
              <a:spcBef>
                <a:spcPts val="600"/>
              </a:spcBef>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085237764"/>
      </p:ext>
    </p:extLst>
  </p:cSld>
  <p:clrMapOvr>
    <a:masterClrMapping/>
  </p:clrMapOvr>
  <p:timing>
    <p:tnLst>
      <p:par>
        <p:cTn id="1" dur="indefinite" restart="never" nodeType="tmRoot"/>
      </p:par>
    </p:tnLst>
  </p:timing>
</p:sldLayout>
</file>

<file path=ppt/slideLayouts/slideLayout178.xml><?xml version="1.0" encoding="utf-8"?>
<p:sldLayout xmlns:a="http://schemas.openxmlformats.org/drawingml/2006/main" xmlns:r="http://schemas.openxmlformats.org/officeDocument/2006/relationships" xmlns:p="http://schemas.openxmlformats.org/presentationml/2006/main" userDrawn="1">
  <p:cSld name="Logo on Background">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18667" y="1944769"/>
            <a:ext cx="7151491" cy="3355587"/>
          </a:xfrm>
          <a:prstGeom prst="rect">
            <a:avLst/>
          </a:prstGeom>
        </p:spPr>
      </p:pic>
    </p:spTree>
    <p:extLst>
      <p:ext uri="{BB962C8B-B14F-4D97-AF65-F5344CB8AC3E}">
        <p14:creationId xmlns:p14="http://schemas.microsoft.com/office/powerpoint/2010/main" val="2029714715"/>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917">
          <p15:clr>
            <a:srgbClr val="FBAE4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380"/>
            <a:ext cx="12188825" cy="6856620"/>
          </a:xfrm>
          <a:prstGeom prst="rect">
            <a:avLst/>
          </a:prstGeom>
        </p:spPr>
      </p:pic>
      <p:pic>
        <p:nvPicPr>
          <p:cNvPr id="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62149" y="474237"/>
            <a:ext cx="1775047" cy="380393"/>
          </a:xfrm>
          <a:prstGeom prst="rect">
            <a:avLst/>
          </a:prstGeom>
        </p:spPr>
      </p:pic>
    </p:spTree>
    <p:extLst>
      <p:ext uri="{BB962C8B-B14F-4D97-AF65-F5344CB8AC3E}">
        <p14:creationId xmlns:p14="http://schemas.microsoft.com/office/powerpoint/2010/main" val="1544966741"/>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Title Slide Photo Layout">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937" r="3431" b="2608"/>
          <a:stretch/>
        </p:blipFill>
        <p:spPr>
          <a:xfrm>
            <a:off x="2" y="-7783"/>
            <a:ext cx="12218386" cy="6873565"/>
          </a:xfrm>
          <a:prstGeom prst="rect">
            <a:avLst/>
          </a:prstGeom>
        </p:spPr>
      </p:pic>
      <p:sp>
        <p:nvSpPr>
          <p:cNvPr id="19" name="Dark gradation top"/>
          <p:cNvSpPr/>
          <p:nvPr userDrawn="1"/>
        </p:nvSpPr>
        <p:spPr bwMode="gray">
          <a:xfrm>
            <a:off x="1" y="-7783"/>
            <a:ext cx="12103070" cy="6568608"/>
          </a:xfrm>
          <a:prstGeom prst="rect">
            <a:avLst/>
          </a:prstGeom>
          <a:gradFill flip="none" rotWithShape="1">
            <a:gsLst>
              <a:gs pos="0">
                <a:srgbClr val="000000">
                  <a:alpha val="7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Rectangle 17"/>
          <p:cNvSpPr/>
          <p:nvPr userDrawn="1"/>
        </p:nvSpPr>
        <p:spPr bwMode="gray">
          <a:xfrm>
            <a:off x="269170" y="2084172"/>
            <a:ext cx="5899925" cy="3586208"/>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14" y="2084172"/>
            <a:ext cx="5901482" cy="2062069"/>
          </a:xfrm>
          <a:solidFill>
            <a:schemeClr val="tx1"/>
          </a:solidFill>
        </p:spPr>
        <p:txBody>
          <a:bodyPr vert="horz" wrap="square" lIns="146304" tIns="91440" rIns="146304" bIns="91440" rtlCol="0" anchor="t" anchorCtr="0">
            <a:noAutofit/>
          </a:bodyPr>
          <a:lstStyle>
            <a:lvl1pPr>
              <a:defRPr lang="en-US" sz="5880" spc="-98" baseline="0" dirty="0">
                <a:solidFill>
                  <a:schemeClr val="bg1">
                    <a:lumMod val="75000"/>
                  </a:schemeClr>
                </a:solidFill>
              </a:defRPr>
            </a:lvl1pPr>
          </a:lstStyle>
          <a:p>
            <a:pPr lvl="0"/>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69170" y="4146242"/>
            <a:ext cx="5899925" cy="1524136"/>
          </a:xfrm>
          <a:solidFill>
            <a:schemeClr val="tx1"/>
          </a:solidFill>
        </p:spPr>
        <p:txBody>
          <a:bodyPr tIns="109728" bIns="109728">
            <a:noAutofit/>
          </a:bodyPr>
          <a:lstStyle>
            <a:lvl1pPr marL="0" indent="0">
              <a:spcBef>
                <a:spcPts val="0"/>
              </a:spcBef>
              <a:buNone/>
              <a:defRPr sz="3136">
                <a:solidFill>
                  <a:schemeClr val="bg1">
                    <a:lumMod val="75000"/>
                  </a:schemeClr>
                </a:solidFill>
              </a:defRPr>
            </a:lvl1pPr>
          </a:lstStyle>
          <a:p>
            <a:pPr lvl="0"/>
            <a:r>
              <a:rPr lang="en-US" dirty="0" smtClean="0"/>
              <a:t>Speaker Name</a:t>
            </a:r>
            <a:endParaRPr lang="en-US" dirty="0"/>
          </a:p>
        </p:txBody>
      </p:sp>
      <p:pic>
        <p:nvPicPr>
          <p:cNvPr id="11"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205" y="6061767"/>
            <a:ext cx="1522008" cy="326167"/>
          </a:xfrm>
          <a:prstGeom prst="rect">
            <a:avLst/>
          </a:prstGeom>
        </p:spPr>
      </p:pic>
    </p:spTree>
    <p:extLst>
      <p:ext uri="{BB962C8B-B14F-4D97-AF65-F5344CB8AC3E}">
        <p14:creationId xmlns:p14="http://schemas.microsoft.com/office/powerpoint/2010/main" val="293013945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4" y="3877272"/>
            <a:ext cx="6271784" cy="1794661"/>
          </a:xfrm>
          <a:noFill/>
        </p:spPr>
        <p:txBody>
          <a:bodyPr lIns="146304" tIns="109728" rIns="146304" bIns="109728">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233" y="2075840"/>
            <a:ext cx="8065659" cy="1801436"/>
          </a:xfrm>
          <a:noFill/>
        </p:spPr>
        <p:txBody>
          <a:bodyPr lIns="146304" tIns="91440" rIns="146304" bIns="91440" anchor="t" anchorCtr="0"/>
          <a:lstStyle>
            <a:lvl1pPr>
              <a:defRPr sz="5880" spc="-98"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8"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449205" y="6061767"/>
            <a:ext cx="1522008" cy="326167"/>
          </a:xfrm>
          <a:prstGeom prst="rect">
            <a:avLst/>
          </a:prstGeom>
        </p:spPr>
      </p:pic>
    </p:spTree>
    <p:extLst>
      <p:ext uri="{BB962C8B-B14F-4D97-AF65-F5344CB8AC3E}">
        <p14:creationId xmlns:p14="http://schemas.microsoft.com/office/powerpoint/2010/main" val="23075551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69" y="3877278"/>
            <a:ext cx="8065712" cy="1793881"/>
          </a:xfrm>
          <a:noFill/>
        </p:spPr>
        <p:txBody>
          <a:bodyPr lIns="182880" tIns="146304" rIns="182880" bIns="146304">
            <a:noAutofit/>
          </a:bodyPr>
          <a:lstStyle>
            <a:lvl1pPr marL="0" indent="0">
              <a:spcBef>
                <a:spcPts val="0"/>
              </a:spcBef>
              <a:buNone/>
              <a:defRPr sz="3528" spc="0" baseline="0">
                <a:gradFill>
                  <a:gsLst>
                    <a:gs pos="0">
                      <a:srgbClr val="FFFFFF"/>
                    </a:gs>
                    <a:gs pos="100000">
                      <a:srgbClr val="FFFFFF"/>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213970656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86800721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654722791"/>
      </p:ext>
    </p:extLst>
  </p:cSld>
  <p:clrMapOvr>
    <a:masterClrMapping/>
  </p:clrMapOvr>
  <p:transition>
    <p:fade/>
  </p:transition>
  <p:timing>
    <p:tnLst>
      <p:par>
        <p:cTn id="1" dur="indefinite" restart="never" nodeType="tmRoot"/>
      </p:par>
    </p:tnLst>
  </p:timing>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275765753"/>
      </p:ext>
    </p:extLst>
  </p:cSld>
  <p:clrMapOvr>
    <a:masterClrMapping/>
  </p:clrMapOvr>
  <p:transition>
    <p:fade/>
  </p:transition>
  <p:timing>
    <p:tnLst>
      <p:par>
        <p:cTn id="1" dur="indefinite" restart="never" nodeType="tmRoot"/>
      </p:par>
    </p:tnLst>
  </p:timing>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3080056066"/>
      </p:ext>
    </p:extLst>
  </p:cSld>
  <p:clrMapOvr>
    <a:masterClrMapping/>
  </p:clrMapOvr>
  <p:transition>
    <p:fade/>
  </p:transition>
  <p:timing>
    <p:tnLst>
      <p:par>
        <p:cTn id="1" dur="indefinite" restart="never" nodeType="tmRoot"/>
      </p:par>
    </p:tnLst>
  </p:timing>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1697876775"/>
      </p:ext>
    </p:extLst>
  </p:cSld>
  <p:clrMapOvr>
    <a:masterClrMapping/>
  </p:clrMapOvr>
  <p:transition>
    <p:fade/>
  </p:transition>
  <p:timing>
    <p:tnLst>
      <p:par>
        <p:cTn id="1" dur="indefinite" restart="never" nodeType="tmRoot"/>
      </p:par>
    </p:tnLst>
  </p:timing>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57954473"/>
      </p:ext>
    </p:extLst>
  </p:cSld>
  <p:clrMapOvr>
    <a:masterClrMapping/>
  </p:clrMapOvr>
  <p:transition>
    <p:fade/>
  </p:transition>
  <p:timing>
    <p:tnLst>
      <p:par>
        <p:cTn id="1" dur="indefinite" restart="never" nodeType="tmRoot"/>
      </p:par>
    </p:tnLst>
  </p:timing>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gradFill>
                  <a:gsLst>
                    <a:gs pos="2920">
                      <a:schemeClr val="tx1"/>
                    </a:gs>
                    <a:gs pos="100000">
                      <a:schemeClr val="tx1"/>
                    </a:gs>
                  </a:gsLst>
                  <a:lin ang="5400000" scaled="0"/>
                </a:gradFill>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45320131"/>
      </p:ext>
    </p:extLst>
  </p:cSld>
  <p:clrMapOvr>
    <a:masterClrMapping/>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smtClean="0"/>
              <a:t>Slide for Developer Code</a:t>
            </a:r>
            <a:endParaRPr lang="en-US" dirty="0"/>
          </a:p>
        </p:txBody>
      </p:sp>
      <p:sp>
        <p:nvSpPr>
          <p:cNvPr id="3" name="Rectangle 2"/>
          <p:cNvSpPr/>
          <p:nvPr userDrawn="1"/>
        </p:nvSpPr>
        <p:spPr bwMode="hidden">
          <a:xfrm>
            <a:off x="0" y="1155940"/>
            <a:ext cx="12188825"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318" y="1447800"/>
            <a:ext cx="11152188" cy="1988237"/>
          </a:xfrm>
        </p:spPr>
        <p:txBody>
          <a:bodyPr/>
          <a:lstStyle>
            <a:lvl1pPr marL="0" indent="0">
              <a:lnSpc>
                <a:spcPct val="95000"/>
              </a:lnSpc>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288830003"/>
      </p:ext>
    </p:extLst>
  </p:cSld>
  <p:clrMapOvr>
    <a:masterClrMapping/>
  </p:clrMapOvr>
  <p:transition>
    <p:fade/>
  </p:transition>
  <p:timing>
    <p:tnLst>
      <p:par>
        <p:cTn id="1" dur="indefinite" restart="never" nodeType="tmRoot"/>
      </p:par>
    </p:tnLst>
  </p:timing>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1pPr>
              <a:buClr>
                <a:schemeClr val="tx2"/>
              </a:buClr>
              <a:defRPr>
                <a:gradFill>
                  <a:gsLst>
                    <a:gs pos="0">
                      <a:schemeClr val="tx1"/>
                    </a:gs>
                    <a:gs pos="100000">
                      <a:schemeClr val="tx1"/>
                    </a:gs>
                  </a:gsLst>
                  <a:lin ang="5400000" scaled="0"/>
                </a:gradFill>
              </a:defRPr>
            </a:lvl1pPr>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573511492"/>
      </p:ext>
    </p:extLst>
  </p:cSld>
  <p:clrMapOvr>
    <a:masterClrMapping/>
  </p:clrMapOvr>
  <p:transition>
    <p:fade/>
  </p:transition>
  <p:timing>
    <p:tnLst>
      <p:par>
        <p:cTn id="1" dur="indefinite" restart="never" nodeType="tmRoot"/>
      </p:par>
    </p:tnLst>
  </p:timing>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927128262"/>
      </p:ext>
    </p:extLst>
  </p:cSld>
  <p:clrMapOvr>
    <a:masterClrMapping/>
  </p:clrMapOvr>
  <p:transition>
    <p:fade/>
  </p:transition>
  <p:timing>
    <p:tnLst>
      <p:par>
        <p:cTn id="1" dur="indefinite" restart="never" nodeType="tmRoot"/>
      </p:par>
    </p:tnLst>
  </p:timing>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6578"/>
          </a:xfrm>
        </p:spPr>
        <p:txBody>
          <a:bodyPr wrap="square">
            <a:spAutoFit/>
          </a:bodyPr>
          <a:lstStyle>
            <a:lvl1pPr marL="0" indent="0">
              <a:spcBef>
                <a:spcPts val="1200"/>
              </a:spcBef>
              <a:buClr>
                <a:schemeClr val="tx1"/>
              </a:buClr>
              <a:buFont typeface="Wingdings" pitchFamily="2" charset="2"/>
              <a:buNone/>
              <a:defRPr sz="3528">
                <a:solidFill>
                  <a:schemeClr val="tx1"/>
                </a:soli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6578"/>
          </a:xfrm>
        </p:spPr>
        <p:txBody>
          <a:bodyPr wrap="square">
            <a:spAutoFit/>
          </a:bodyPr>
          <a:lstStyle>
            <a:lvl1pPr marL="0" indent="0">
              <a:spcBef>
                <a:spcPts val="1200"/>
              </a:spcBef>
              <a:buClr>
                <a:schemeClr val="tx1"/>
              </a:buClr>
              <a:buFont typeface="Wingdings" pitchFamily="2" charset="2"/>
              <a:buNone/>
              <a:defRPr sz="3528">
                <a:solidFill>
                  <a:schemeClr val="tx1"/>
                </a:soli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55077071"/>
      </p:ext>
    </p:extLst>
  </p:cSld>
  <p:clrMapOvr>
    <a:masterClrMapping/>
  </p:clrMapOvr>
  <p:transition>
    <p:fade/>
  </p:transition>
  <p:timing>
    <p:tnLst>
      <p:par>
        <p:cTn id="1" dur="indefinite" restart="never" nodeType="tmRoot"/>
      </p:par>
    </p:tnLst>
  </p:timing>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1"/>
              </a:buClr>
              <a:buFontTx/>
              <a:buBlip>
                <a:blip r:embed="rId2"/>
              </a:buBlip>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1"/>
              </a:buClr>
              <a:buFontTx/>
              <a:buBlip>
                <a:blip r:embed="rId2"/>
              </a:buBlip>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826185516"/>
      </p:ext>
    </p:extLst>
  </p:cSld>
  <p:clrMapOvr>
    <a:masterClrMapping/>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2"/>
              </a:buClr>
              <a:buFontTx/>
              <a:buBlip>
                <a:blip r:embed="rId2"/>
              </a:buBlip>
              <a:defRPr sz="3528">
                <a:solidFill>
                  <a:schemeClr val="tx1"/>
                </a:soli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2"/>
              </a:buClr>
              <a:buFontTx/>
              <a:buBlip>
                <a:blip r:embed="rId2"/>
              </a:buBlip>
              <a:defRPr sz="3528">
                <a:solidFill>
                  <a:schemeClr val="tx1"/>
                </a:soli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7829556"/>
      </p:ext>
    </p:extLst>
  </p:cSld>
  <p:clrMapOvr>
    <a:masterClrMapping/>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818651291"/>
      </p:ext>
    </p:extLst>
  </p:cSld>
  <p:clrMapOvr>
    <a:masterClrMapping/>
  </p:clrMapOvr>
  <p:transition>
    <p:fade/>
  </p:transition>
  <p:timing>
    <p:tnLst>
      <p:par>
        <p:cTn id="1" dur="indefinite" restart="never" nodeType="tmRoot"/>
      </p:par>
    </p:tnLst>
  </p:timing>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6949" y="1187622"/>
            <a:ext cx="11652805" cy="899665"/>
          </a:xfrm>
        </p:spPr>
        <p:txBody>
          <a:bodyPr/>
          <a:lstStyle>
            <a:lvl1pPr>
              <a:defRPr sz="7056" baseline="0"/>
            </a:lvl1pPr>
          </a:lstStyle>
          <a:p>
            <a:r>
              <a:rPr lang="en-US" smtClean="0"/>
              <a:t>Click to edit Master title style</a:t>
            </a:r>
            <a:endParaRPr lang="en-US" dirty="0"/>
          </a:p>
        </p:txBody>
      </p:sp>
    </p:spTree>
    <p:extLst>
      <p:ext uri="{BB962C8B-B14F-4D97-AF65-F5344CB8AC3E}">
        <p14:creationId xmlns:p14="http://schemas.microsoft.com/office/powerpoint/2010/main" val="2102198985"/>
      </p:ext>
    </p:extLst>
  </p:cSld>
  <p:clrMapOvr>
    <a:masterClrMapping/>
  </p:clrMapOvr>
  <p:transition>
    <p:fade/>
  </p:transition>
  <p:timing>
    <p:tnLst>
      <p:par>
        <p:cTn id="1" dur="indefinite" restart="never" nodeType="tmRoot"/>
      </p:par>
    </p:tnLst>
  </p:timing>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smtClean="0"/>
              <a:t>Click to edit Master title style</a:t>
            </a:r>
            <a:endParaRPr lang="en-US" dirty="0"/>
          </a:p>
        </p:txBody>
      </p:sp>
    </p:spTree>
    <p:extLst>
      <p:ext uri="{BB962C8B-B14F-4D97-AF65-F5344CB8AC3E}">
        <p14:creationId xmlns:p14="http://schemas.microsoft.com/office/powerpoint/2010/main" val="2061680411"/>
      </p:ext>
    </p:extLst>
  </p:cSld>
  <p:clrMapOvr>
    <a:masterClrMapping/>
  </p:clrMapOvr>
  <p:transition>
    <p:fade/>
  </p:transition>
  <p:timing>
    <p:tnLst>
      <p:par>
        <p:cTn id="1" dur="indefinite" restart="never" nodeType="tmRoot"/>
      </p:par>
    </p:tnLst>
  </p:timing>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Fact Layout_Accent Color 1">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smtClean="0"/>
              <a:t>Click to edit Master title style</a:t>
            </a:r>
            <a:endParaRPr lang="en-US" dirty="0"/>
          </a:p>
        </p:txBody>
      </p:sp>
    </p:spTree>
    <p:extLst>
      <p:ext uri="{BB962C8B-B14F-4D97-AF65-F5344CB8AC3E}">
        <p14:creationId xmlns:p14="http://schemas.microsoft.com/office/powerpoint/2010/main" val="4085442164"/>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p:spPr>
        <p:txBody>
          <a:bodyPr anchor="b" anchorCtr="0"/>
          <a:lstStyle>
            <a:lvl1pPr>
              <a:defRPr sz="8800" spc="-300"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065750825"/>
      </p:ext>
    </p:extLst>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0"/>
            <a:ext cx="11152188"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2" y="1447799"/>
            <a:ext cx="11149013"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3530996961"/>
      </p:ext>
    </p:extLst>
  </p:cSld>
  <p:clrMapOvr>
    <a:masterClrMapping/>
  </p:clrMapOvr>
  <p:transition>
    <p:fade/>
  </p:transition>
  <p:timing>
    <p:tnLst>
      <p:par>
        <p:cTn id="1" dur="indefinite" restart="never" nodeType="tmRoot"/>
      </p:par>
    </p:tnLst>
  </p:timing>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1178350"/>
            <a:ext cx="9858104" cy="899665"/>
          </a:xfrm>
        </p:spPr>
        <p:txBody>
          <a:bodyPr/>
          <a:lstStyle>
            <a:lvl1pPr marL="228697" indent="-228697">
              <a:defRPr sz="5880"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8" y="5025984"/>
            <a:ext cx="5377148" cy="1050156"/>
          </a:xfrm>
        </p:spPr>
        <p:txBody>
          <a:bodyPr/>
          <a:lstStyle>
            <a:lvl1pPr marL="0" indent="0">
              <a:spcBef>
                <a:spcPts val="0"/>
              </a:spcBef>
              <a:buNone/>
              <a:defRPr sz="3136"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874091522"/>
      </p:ext>
    </p:extLst>
  </p:cSld>
  <p:clrMapOvr>
    <a:masterClrMapping/>
  </p:clrMapOvr>
  <p:transition>
    <p:fade/>
  </p:transition>
  <p:timing>
    <p:tnLst>
      <p:par>
        <p:cTn id="1" dur="indefinite" restart="never" nodeType="tmRoot"/>
      </p:par>
    </p:tnLst>
  </p:timing>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Quote Layout_Accent Color 2">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2084174"/>
            <a:ext cx="9858104" cy="899665"/>
          </a:xfrm>
        </p:spPr>
        <p:txBody>
          <a:bodyPr/>
          <a:lstStyle>
            <a:lvl1pPr marL="276925" indent="-276925">
              <a:tabLst>
                <a:tab pos="276925" algn="l"/>
              </a:tabLst>
              <a:defRPr sz="5880"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8" y="4773813"/>
            <a:ext cx="5377148" cy="1050156"/>
          </a:xfrm>
        </p:spPr>
        <p:txBody>
          <a:bodyPr/>
          <a:lstStyle>
            <a:lvl1pPr marL="0" indent="0">
              <a:spcBef>
                <a:spcPts val="0"/>
              </a:spcBef>
              <a:buNone/>
              <a:defRPr sz="3136"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3178924499"/>
      </p:ext>
    </p:extLst>
  </p:cSld>
  <p:clrMapOvr>
    <a:masterClrMapping/>
  </p:clrMapOvr>
  <p:transition>
    <p:fade/>
  </p:transition>
  <p:timing>
    <p:tnLst>
      <p:par>
        <p:cTn id="1" dur="indefinite" restart="never" nodeType="tmRoot"/>
      </p:par>
    </p:tnLst>
  </p:timing>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6949" y="2383023"/>
            <a:ext cx="11650488" cy="914360"/>
          </a:xfrm>
        </p:spPr>
        <p:txBody>
          <a:bodyPr/>
          <a:lstStyle>
            <a:lvl1pPr marL="0" indent="0">
              <a:buNone/>
              <a:defRPr sz="5292">
                <a:gradFill>
                  <a:gsLst>
                    <a:gs pos="3333">
                      <a:schemeClr val="tx1"/>
                    </a:gs>
                    <a:gs pos="39000">
                      <a:schemeClr val="tx1"/>
                    </a:gs>
                  </a:gsLst>
                  <a:lin ang="5400000" scaled="0"/>
                </a:gradFill>
              </a:defRPr>
            </a:lvl1pPr>
            <a:lvl2pPr marL="0" indent="0">
              <a:buFontTx/>
              <a:buNone/>
              <a:defRPr sz="1960"/>
            </a:lvl2pPr>
            <a:lvl3pPr marL="224030" indent="0">
              <a:buNone/>
              <a:defRPr/>
            </a:lvl3pPr>
            <a:lvl4pPr marL="448059" indent="0">
              <a:buNone/>
              <a:defRPr/>
            </a:lvl4pPr>
            <a:lvl5pPr marL="672088" indent="0">
              <a:buNone/>
              <a:defRPr/>
            </a:lvl5pPr>
          </a:lstStyle>
          <a:p>
            <a:pPr lvl="0"/>
            <a:r>
              <a:rPr lang="en-US" smtClean="0"/>
              <a:t>Click to edit Master text styles</a:t>
            </a:r>
          </a:p>
        </p:txBody>
      </p:sp>
      <p:sp>
        <p:nvSpPr>
          <p:cNvPr id="4" name="Title 1"/>
          <p:cNvSpPr>
            <a:spLocks noGrp="1"/>
          </p:cNvSpPr>
          <p:nvPr>
            <p:ph type="title"/>
          </p:nvPr>
        </p:nvSpPr>
        <p:spPr>
          <a:xfrm>
            <a:off x="276949" y="1187622"/>
            <a:ext cx="11652805" cy="899665"/>
          </a:xfrm>
        </p:spPr>
        <p:txBody>
          <a:bodyPr/>
          <a:lstStyle>
            <a:lvl1pPr>
              <a:defRPr sz="7056"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2376095388"/>
      </p:ext>
    </p:extLst>
  </p:cSld>
  <p:clrMapOvr>
    <a:masterClrMapping/>
  </p:clrMapOvr>
  <p:transition>
    <p:fade/>
  </p:transition>
  <p:timing>
    <p:tnLst>
      <p:par>
        <p:cTn id="1" dur="indefinite" restart="never" nodeType="tmRoot"/>
      </p:par>
    </p:tnLst>
  </p:timing>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1_50-50 Right Photo Layout_02">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9872" y="440492"/>
            <a:ext cx="2870723" cy="1318654"/>
          </a:xfrm>
          <a:prstGeom prst="rect">
            <a:avLst/>
          </a:prstGeom>
        </p:spPr>
      </p:pic>
      <p:sp>
        <p:nvSpPr>
          <p:cNvPr id="4" name="Title 1"/>
          <p:cNvSpPr>
            <a:spLocks noGrp="1"/>
          </p:cNvSpPr>
          <p:nvPr>
            <p:ph type="title" hasCustomPrompt="1"/>
          </p:nvPr>
        </p:nvSpPr>
        <p:spPr bwMode="invGray">
          <a:xfrm>
            <a:off x="269171" y="2095971"/>
            <a:ext cx="5377148" cy="2677859"/>
          </a:xfrm>
          <a:noFill/>
        </p:spPr>
        <p:txBody>
          <a:bodyPr vert="horz" wrap="square" lIns="146304" tIns="91440" rIns="146304" bIns="91440" rtlCol="0" anchor="t" anchorCtr="0">
            <a:noAutofit/>
          </a:bodyPr>
          <a:lstStyle>
            <a:lvl1pPr>
              <a:defRPr lang="en-US" sz="5880" spc="-98" baseline="0" dirty="0">
                <a:gradFill>
                  <a:gsLst>
                    <a:gs pos="5833">
                      <a:srgbClr val="FFFFFF"/>
                    </a:gs>
                    <a:gs pos="18000">
                      <a:srgbClr val="FFFFFF"/>
                    </a:gs>
                  </a:gsLst>
                  <a:lin ang="5400000" scaled="0"/>
                </a:gra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771" y="4773830"/>
            <a:ext cx="5375815" cy="896551"/>
          </a:xfrm>
        </p:spPr>
        <p:txBody>
          <a:bodyPr tIns="109728" bIns="109728">
            <a:noAutofit/>
          </a:bodyPr>
          <a:lstStyle>
            <a:lvl1pPr marL="0" indent="0">
              <a:spcBef>
                <a:spcPts val="0"/>
              </a:spcBef>
              <a:buNone/>
              <a:defRPr sz="3136">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10"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448096" y="6061767"/>
            <a:ext cx="1522008" cy="326167"/>
          </a:xfrm>
          <a:prstGeom prst="rect">
            <a:avLst/>
          </a:prstGeom>
        </p:spPr>
      </p:pic>
      <p:pic>
        <p:nvPicPr>
          <p:cNvPr id="8" name="Picture Placeholder 4"/>
          <p:cNvPicPr>
            <a:picLocks noChangeAspect="1"/>
          </p:cNvPicPr>
          <p:nvPr userDrawn="1"/>
        </p:nvPicPr>
        <p:blipFill rotWithShape="1">
          <a:blip r:embed="rId4">
            <a:extLst>
              <a:ext uri="{28A0092B-C50C-407E-A947-70E740481C1C}">
                <a14:useLocalDpi xmlns:a14="http://schemas.microsoft.com/office/drawing/2010/main" val="0"/>
              </a:ext>
            </a:extLst>
          </a:blip>
          <a:srcRect l="23279" r="17893"/>
          <a:stretch/>
        </p:blipFill>
        <p:spPr>
          <a:xfrm>
            <a:off x="6169094" y="0"/>
            <a:ext cx="6049292" cy="6858000"/>
          </a:xfrm>
          <a:prstGeom prst="rect">
            <a:avLst/>
          </a:prstGeom>
        </p:spPr>
      </p:pic>
      <p:pic>
        <p:nvPicPr>
          <p:cNvPr id="9" name="Picture Placeholder 4"/>
          <p:cNvPicPr>
            <a:picLocks noChangeAspect="1"/>
          </p:cNvPicPr>
          <p:nvPr userDrawn="1"/>
        </p:nvPicPr>
        <p:blipFill rotWithShape="1">
          <a:blip r:embed="rId5">
            <a:extLst>
              <a:ext uri="{28A0092B-C50C-407E-A947-70E740481C1C}">
                <a14:useLocalDpi xmlns:a14="http://schemas.microsoft.com/office/drawing/2010/main" val="0"/>
              </a:ext>
            </a:extLst>
          </a:blip>
          <a:srcRect l="-503" t="26090" r="67" b="-1"/>
          <a:stretch/>
        </p:blipFill>
        <p:spPr>
          <a:xfrm>
            <a:off x="6145398" y="-7783"/>
            <a:ext cx="6072988" cy="6873565"/>
          </a:xfrm>
          <a:prstGeom prst="rect">
            <a:avLst/>
          </a:prstGeom>
        </p:spPr>
      </p:pic>
    </p:spTree>
    <p:extLst>
      <p:ext uri="{BB962C8B-B14F-4D97-AF65-F5344CB8AC3E}">
        <p14:creationId xmlns:p14="http://schemas.microsoft.com/office/powerpoint/2010/main" val="2962122170"/>
      </p:ext>
    </p:extLst>
  </p:cSld>
  <p:clrMapOvr>
    <a:masterClrMapping/>
  </p:clrMapOvr>
  <p:transition>
    <p:fade/>
  </p:transition>
  <p:timing>
    <p:tnLst>
      <p:par>
        <p:cTn id="1" dur="indefinite" restart="never" nodeType="tmRoot"/>
      </p:par>
    </p:tnLst>
  </p:timing>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1_50-50 Right Photo Layout_03">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9872" y="440492"/>
            <a:ext cx="2870723" cy="1318654"/>
          </a:xfrm>
          <a:prstGeom prst="rect">
            <a:avLst/>
          </a:prstGeom>
        </p:spPr>
      </p:pic>
      <p:sp>
        <p:nvSpPr>
          <p:cNvPr id="4" name="Title 1"/>
          <p:cNvSpPr>
            <a:spLocks noGrp="1"/>
          </p:cNvSpPr>
          <p:nvPr>
            <p:ph type="title" hasCustomPrompt="1"/>
          </p:nvPr>
        </p:nvSpPr>
        <p:spPr bwMode="invGray">
          <a:xfrm>
            <a:off x="269171" y="2095971"/>
            <a:ext cx="5377148" cy="2677859"/>
          </a:xfrm>
          <a:noFill/>
        </p:spPr>
        <p:txBody>
          <a:bodyPr vert="horz" wrap="square" lIns="146304" tIns="91440" rIns="146304" bIns="91440" rtlCol="0" anchor="t" anchorCtr="0">
            <a:noAutofit/>
          </a:bodyPr>
          <a:lstStyle>
            <a:lvl1pPr>
              <a:defRPr lang="en-US" sz="5880" spc="-98" baseline="0" dirty="0">
                <a:gradFill>
                  <a:gsLst>
                    <a:gs pos="5833">
                      <a:srgbClr val="FFFFFF"/>
                    </a:gs>
                    <a:gs pos="18000">
                      <a:srgbClr val="FFFFFF"/>
                    </a:gs>
                  </a:gsLst>
                  <a:lin ang="5400000" scaled="0"/>
                </a:gra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771" y="4773830"/>
            <a:ext cx="5375815" cy="896551"/>
          </a:xfrm>
        </p:spPr>
        <p:txBody>
          <a:bodyPr tIns="109728" bIns="109728">
            <a:noAutofit/>
          </a:bodyPr>
          <a:lstStyle>
            <a:lvl1pPr marL="0" indent="0">
              <a:spcBef>
                <a:spcPts val="0"/>
              </a:spcBef>
              <a:buNone/>
              <a:defRPr sz="3136">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10"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448096" y="6061767"/>
            <a:ext cx="1522008" cy="326167"/>
          </a:xfrm>
          <a:prstGeom prst="rect">
            <a:avLst/>
          </a:prstGeom>
        </p:spPr>
      </p:pic>
      <p:pic>
        <p:nvPicPr>
          <p:cNvPr id="8" name="Picture Placeholder 4"/>
          <p:cNvPicPr>
            <a:picLocks noChangeAspect="1"/>
          </p:cNvPicPr>
          <p:nvPr userDrawn="1"/>
        </p:nvPicPr>
        <p:blipFill rotWithShape="1">
          <a:blip r:embed="rId4">
            <a:extLst>
              <a:ext uri="{28A0092B-C50C-407E-A947-70E740481C1C}">
                <a14:useLocalDpi xmlns:a14="http://schemas.microsoft.com/office/drawing/2010/main" val="0"/>
              </a:ext>
            </a:extLst>
          </a:blip>
          <a:srcRect l="1536" t="114" r="36245" b="-114"/>
          <a:stretch/>
        </p:blipFill>
        <p:spPr>
          <a:xfrm>
            <a:off x="6169094" y="2"/>
            <a:ext cx="6049292" cy="6857999"/>
          </a:xfrm>
          <a:prstGeom prst="rect">
            <a:avLst/>
          </a:prstGeom>
        </p:spPr>
      </p:pic>
    </p:spTree>
    <p:extLst>
      <p:ext uri="{BB962C8B-B14F-4D97-AF65-F5344CB8AC3E}">
        <p14:creationId xmlns:p14="http://schemas.microsoft.com/office/powerpoint/2010/main" val="496797471"/>
      </p:ext>
    </p:extLst>
  </p:cSld>
  <p:clrMapOvr>
    <a:masterClrMapping/>
  </p:clrMapOvr>
  <p:transition>
    <p:fade/>
  </p:transition>
  <p:timing>
    <p:tnLst>
      <p:par>
        <p:cTn id="1" dur="indefinite" restart="never" nodeType="tmRoot"/>
      </p:par>
    </p:tnLst>
  </p:timing>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42805345"/>
      </p:ext>
    </p:extLst>
  </p:cSld>
  <p:clrMapOvr>
    <a:masterClrMapping/>
  </p:clrMapOvr>
  <p:transition>
    <p:fade/>
  </p:transition>
  <p:timing>
    <p:tnLst>
      <p:par>
        <p:cTn id="1" dur="indefinite" restart="never" nodeType="tmRoot"/>
      </p:par>
    </p:tnLst>
  </p:timing>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761413"/>
      </p:ext>
    </p:extLst>
  </p:cSld>
  <p:clrMapOvr>
    <a:masterClrMapping/>
  </p:clrMapOvr>
  <p:transition>
    <p:fade/>
  </p:transition>
  <p:timing>
    <p:tnLst>
      <p:par>
        <p:cTn id="1" dur="indefinite" restart="never" nodeType="tmRoot"/>
      </p:par>
    </p:tnLst>
  </p:timing>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740463763"/>
      </p:ext>
    </p:extLst>
  </p:cSld>
  <p:clrMapOvr>
    <a:masterClrMapping/>
  </p:clrMapOvr>
  <p:transition>
    <p:fade/>
  </p:transition>
  <p:timing>
    <p:tnLst>
      <p:par>
        <p:cTn id="1" dur="indefinite" restart="never" nodeType="tmRoot"/>
      </p:par>
    </p:tnLst>
  </p:timing>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Blank Accent Color 3">
    <p:spTree>
      <p:nvGrpSpPr>
        <p:cNvPr id="1" name=""/>
        <p:cNvGrpSpPr/>
        <p:nvPr/>
      </p:nvGrpSpPr>
      <p:grpSpPr>
        <a:xfrm>
          <a:off x="0" y="0"/>
          <a:ext cx="0" cy="0"/>
          <a:chOff x="0" y="0"/>
          <a:chExt cx="0" cy="0"/>
        </a:xfrm>
      </p:grpSpPr>
    </p:spTree>
    <p:extLst>
      <p:ext uri="{BB962C8B-B14F-4D97-AF65-F5344CB8AC3E}">
        <p14:creationId xmlns:p14="http://schemas.microsoft.com/office/powerpoint/2010/main" val="2443800714"/>
      </p:ext>
    </p:extLst>
  </p:cSld>
  <p:clrMapOvr>
    <a:masterClrMapping/>
  </p:clrMapOvr>
  <p:transition>
    <p:fade/>
  </p:transition>
  <p:timing>
    <p:tnLst>
      <p:par>
        <p:cTn id="1" dur="indefinite" restart="never" nodeType="tmRoot"/>
      </p:par>
    </p:tnLst>
  </p:timing>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7"/>
            <a:ext cx="12188826"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8406817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232756" y="157943"/>
            <a:ext cx="11722682" cy="1205345"/>
          </a:xfrm>
          <a:prstGeom prst="rect">
            <a:avLst/>
          </a:prstGeom>
        </p:spPr>
        <p:txBody>
          <a:bodyPr/>
          <a:lstStyle>
            <a:lvl1pPr>
              <a:defRPr sz="3999">
                <a:solidFill>
                  <a:srgbClr val="002050"/>
                </a:solidFill>
                <a:latin typeface="Segoe UI Light" pitchFamily="34" charset="0"/>
              </a:defRPr>
            </a:lvl1pPr>
          </a:lstStyle>
          <a:p>
            <a:r>
              <a:rPr lang="en-US" dirty="0" smtClean="0"/>
              <a:t>Click to edit Master title style</a:t>
            </a:r>
            <a:endParaRPr lang="en-US" dirty="0"/>
          </a:p>
        </p:txBody>
      </p:sp>
      <p:sp>
        <p:nvSpPr>
          <p:cNvPr id="4" name="Content Placeholder 3"/>
          <p:cNvSpPr>
            <a:spLocks noGrp="1"/>
          </p:cNvSpPr>
          <p:nvPr>
            <p:ph sz="quarter" idx="10"/>
          </p:nvPr>
        </p:nvSpPr>
        <p:spPr>
          <a:xfrm>
            <a:off x="436563" y="1487489"/>
            <a:ext cx="11533187" cy="5159375"/>
          </a:xfrm>
          <a:prstGeom prst="rect">
            <a:avLst/>
          </a:prstGeom>
        </p:spPr>
        <p:txBody>
          <a:bodyPr/>
          <a:lstStyle>
            <a:lvl1pPr marL="342764" indent="-342764">
              <a:lnSpc>
                <a:spcPct val="100000"/>
              </a:lnSpc>
              <a:spcBef>
                <a:spcPts val="1799"/>
              </a:spcBef>
              <a:buClr>
                <a:schemeClr val="accent1"/>
              </a:buClr>
              <a:buSzPct val="100000"/>
              <a:buFont typeface="Arial" pitchFamily="34" charset="0"/>
              <a:buChar char="•"/>
              <a:defRPr sz="3199">
                <a:solidFill>
                  <a:srgbClr val="002050">
                    <a:alpha val="99000"/>
                  </a:srgbClr>
                </a:solidFill>
                <a:latin typeface="Segoe UI Light" panose="020B0502040204020203" pitchFamily="34" charset="0"/>
                <a:cs typeface="Segoe UI Light" panose="020B0502040204020203" pitchFamily="34" charset="0"/>
              </a:defRPr>
            </a:lvl1pPr>
            <a:lvl2pPr marL="807718" indent="-344351">
              <a:lnSpc>
                <a:spcPct val="100000"/>
              </a:lnSpc>
              <a:spcBef>
                <a:spcPts val="400"/>
              </a:spcBef>
              <a:spcAft>
                <a:spcPts val="400"/>
              </a:spcAft>
              <a:buClr>
                <a:schemeClr val="tx1">
                  <a:lumMod val="75000"/>
                  <a:lumOff val="25000"/>
                </a:schemeClr>
              </a:buClr>
              <a:buSzPct val="85000"/>
              <a:buFont typeface="Segoe UI" pitchFamily="34" charset="0"/>
              <a:buChar char="–"/>
              <a:defRPr sz="2799">
                <a:solidFill>
                  <a:schemeClr val="tx1">
                    <a:alpha val="99000"/>
                  </a:schemeClr>
                </a:solidFill>
                <a:latin typeface="Segoe UI Light" panose="020B0502040204020203" pitchFamily="34" charset="0"/>
                <a:cs typeface="Segoe UI Light" panose="020B0502040204020203" pitchFamily="34" charset="0"/>
              </a:defRPr>
            </a:lvl2pPr>
            <a:lvl3pPr marL="1198088" indent="-342764">
              <a:lnSpc>
                <a:spcPct val="100000"/>
              </a:lnSpc>
              <a:spcBef>
                <a:spcPts val="200"/>
              </a:spcBef>
              <a:spcAft>
                <a:spcPts val="200"/>
              </a:spcAft>
              <a:buClr>
                <a:schemeClr val="tx1">
                  <a:lumMod val="75000"/>
                  <a:lumOff val="25000"/>
                </a:schemeClr>
              </a:buClr>
              <a:buSzPct val="85000"/>
              <a:buFont typeface="Courier New" pitchFamily="49" charset="0"/>
              <a:buChar char="o"/>
              <a:defRPr sz="1799">
                <a:solidFill>
                  <a:schemeClr val="tx1">
                    <a:alpha val="99000"/>
                  </a:schemeClr>
                </a:solidFill>
                <a:latin typeface="Segoe UI Light" panose="020B0502040204020203" pitchFamily="34" charset="0"/>
                <a:cs typeface="Segoe UI Light" panose="020B0502040204020203" pitchFamily="34" charset="0"/>
              </a:defRPr>
            </a:lvl3pPr>
            <a:lvl4pPr>
              <a:defRPr sz="1999"/>
            </a:lvl4pPr>
            <a:lvl5pPr>
              <a:defRPr sz="1999"/>
            </a:lvl5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1327175645"/>
      </p:ext>
    </p:extLst>
  </p:cSld>
  <p:clrMapOvr>
    <a:masterClrMapping/>
  </p:clrMapOvr>
  <p:transition>
    <p:fade/>
  </p:transition>
  <p:timing>
    <p:tnLst>
      <p:par>
        <p:cTn id="1" dur="indefinite" restart="never" nodeType="tmRoot"/>
      </p:par>
    </p:tnLst>
  </p:timing>
  <p:hf hdr="0"/>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Black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14545504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11.xml><?xml version="1.0" encoding="utf-8"?>
<p:sldLayout xmlns:a="http://schemas.openxmlformats.org/drawingml/2006/main" xmlns:r="http://schemas.openxmlformats.org/officeDocument/2006/relationships" xmlns:p="http://schemas.openxmlformats.org/presentationml/2006/main" userDrawn="1">
  <p:cSld name="2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dirty="0" smtClean="0"/>
              <a:t>Click to edit Master title style</a:t>
            </a:r>
            <a:endParaRPr lang="en-US" dirty="0"/>
          </a:p>
        </p:txBody>
      </p:sp>
      <p:sp>
        <p:nvSpPr>
          <p:cNvPr id="5" name="TextBox 7"/>
          <p:cNvSpPr txBox="1"/>
          <p:nvPr userDrawn="1"/>
        </p:nvSpPr>
        <p:spPr bwMode="white">
          <a:xfrm>
            <a:off x="4241321" y="6566899"/>
            <a:ext cx="3706183"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smtClean="0">
                <a:solidFill>
                  <a:srgbClr val="D2D2D2"/>
                </a:solidFill>
                <a:latin typeface="Segoe Semibold" pitchFamily="34" charset="0"/>
              </a:rPr>
              <a:t>MICROSOFT CONFIDENTIAL – INTERNAL ONLY</a:t>
            </a:r>
          </a:p>
        </p:txBody>
      </p:sp>
      <p:sp>
        <p:nvSpPr>
          <p:cNvPr id="6" name="Slide Number Placeholder 9"/>
          <p:cNvSpPr>
            <a:spLocks noGrp="1"/>
          </p:cNvSpPr>
          <p:nvPr>
            <p:ph type="sldNum" sz="quarter" idx="12"/>
          </p:nvPr>
        </p:nvSpPr>
        <p:spPr>
          <a:xfrm>
            <a:off x="0" y="6541165"/>
            <a:ext cx="560686" cy="219456"/>
          </a:xfrm>
          <a:prstGeom prst="rect">
            <a:avLst/>
          </a:prstGeom>
        </p:spPr>
        <p:txBody>
          <a:bodyPr lIns="121899" tIns="60949" rIns="121899" bIns="60949" anchor="ctr"/>
          <a:lstStyle>
            <a:lvl1pPr algn="l">
              <a:defRPr sz="1600">
                <a:solidFill>
                  <a:schemeClr val="tx2"/>
                </a:solidFill>
              </a:defRPr>
            </a:lvl1pPr>
          </a:lstStyle>
          <a:p>
            <a:pPr defTabSz="913914"/>
            <a:fld id="{727B4C2D-45E2-4621-8491-2995EB46A674}" type="slidenum">
              <a:rPr lang="en-US" smtClean="0">
                <a:solidFill>
                  <a:srgbClr val="D2D2D2"/>
                </a:solidFill>
              </a:rPr>
              <a:pPr defTabSz="913914"/>
              <a:t>‹#›</a:t>
            </a:fld>
            <a:endParaRPr lang="en-US" dirty="0">
              <a:solidFill>
                <a:srgbClr val="D2D2D2"/>
              </a:solidFill>
            </a:endParaRPr>
          </a:p>
        </p:txBody>
      </p:sp>
    </p:spTree>
    <p:extLst>
      <p:ext uri="{BB962C8B-B14F-4D97-AF65-F5344CB8AC3E}">
        <p14:creationId xmlns:p14="http://schemas.microsoft.com/office/powerpoint/2010/main" val="2449154427"/>
      </p:ext>
    </p:extLst>
  </p:cSld>
  <p:clrMapOvr>
    <a:masterClrMapping/>
  </p:clrMapOvr>
  <p:transition>
    <p:fade/>
  </p:transition>
  <p:timing>
    <p:tnLst>
      <p:par>
        <p:cTn id="1" dur="indefinite" restart="never" nodeType="tmRoot"/>
      </p:par>
    </p:tnLst>
  </p:timing>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Walkin">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449206" y="6063380"/>
            <a:ext cx="1522007" cy="324553"/>
          </a:xfrm>
          <a:prstGeom prst="rect">
            <a:avLst/>
          </a:prstGeom>
        </p:spPr>
      </p:pic>
      <p:sp>
        <p:nvSpPr>
          <p:cNvPr id="3" name="Rectangle 2"/>
          <p:cNvSpPr/>
          <p:nvPr userDrawn="1"/>
        </p:nvSpPr>
        <p:spPr bwMode="gray">
          <a:xfrm>
            <a:off x="1060493" y="2575465"/>
            <a:ext cx="8056760" cy="667558"/>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505050">
                      <a:lumMod val="50000"/>
                    </a:srgbClr>
                  </a:gs>
                  <a:gs pos="100000">
                    <a:srgbClr val="505050">
                      <a:lumMod val="50000"/>
                    </a:srgbClr>
                  </a:gs>
                </a:gsLst>
                <a:lin ang="5400000" scaled="0"/>
              </a:gradFill>
            </a:endParaRPr>
          </a:p>
        </p:txBody>
      </p:sp>
      <p:sp>
        <p:nvSpPr>
          <p:cNvPr id="4" name="Rectangle 3"/>
          <p:cNvSpPr/>
          <p:nvPr userDrawn="1"/>
        </p:nvSpPr>
        <p:spPr bwMode="gray">
          <a:xfrm>
            <a:off x="0" y="2839081"/>
            <a:ext cx="7910383" cy="661643"/>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505050">
                      <a:lumMod val="50000"/>
                    </a:srgbClr>
                  </a:gs>
                  <a:gs pos="100000">
                    <a:srgbClr val="505050">
                      <a:lumMod val="50000"/>
                    </a:srgbClr>
                  </a:gs>
                </a:gsLst>
                <a:lin ang="5400000" scaled="0"/>
              </a:gradFill>
            </a:endParaRPr>
          </a:p>
        </p:txBody>
      </p:sp>
      <p:sp>
        <p:nvSpPr>
          <p:cNvPr id="5" name="Rectangle 4"/>
          <p:cNvSpPr/>
          <p:nvPr userDrawn="1"/>
        </p:nvSpPr>
        <p:spPr bwMode="gray">
          <a:xfrm>
            <a:off x="269169" y="3429001"/>
            <a:ext cx="8028069" cy="661643"/>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505050">
                      <a:lumMod val="50000"/>
                    </a:srgbClr>
                  </a:gs>
                  <a:gs pos="100000">
                    <a:srgbClr val="505050">
                      <a:lumMod val="50000"/>
                    </a:srgbClr>
                  </a:gs>
                </a:gsLst>
                <a:lin ang="5400000" scaled="0"/>
              </a:gradFill>
            </a:endParaRPr>
          </a:p>
        </p:txBody>
      </p:sp>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479768" y="2880666"/>
            <a:ext cx="4602425" cy="940887"/>
          </a:xfrm>
          <a:prstGeom prst="rect">
            <a:avLst/>
          </a:prstGeom>
        </p:spPr>
      </p:pic>
    </p:spTree>
    <p:extLst>
      <p:ext uri="{BB962C8B-B14F-4D97-AF65-F5344CB8AC3E}">
        <p14:creationId xmlns:p14="http://schemas.microsoft.com/office/powerpoint/2010/main" val="39065434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850" fill="hold"/>
                                        <p:tgtEl>
                                          <p:spTgt spid="3"/>
                                        </p:tgtEl>
                                        <p:attrNameLst>
                                          <p:attrName>ppt_x</p:attrName>
                                        </p:attrNameLst>
                                      </p:cBhvr>
                                      <p:tavLst>
                                        <p:tav tm="0">
                                          <p:val>
                                            <p:strVal val="0-#ppt_w/2"/>
                                          </p:val>
                                        </p:tav>
                                        <p:tav tm="100000">
                                          <p:val>
                                            <p:strVal val="#ppt_x"/>
                                          </p:val>
                                        </p:tav>
                                      </p:tavLst>
                                    </p:anim>
                                    <p:anim calcmode="lin" valueType="num">
                                      <p:cBhvr additive="base">
                                        <p:cTn id="8" dur="850" fill="hold"/>
                                        <p:tgtEl>
                                          <p:spTgt spid="3"/>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850" fill="hold"/>
                                        <p:tgtEl>
                                          <p:spTgt spid="4"/>
                                        </p:tgtEl>
                                        <p:attrNameLst>
                                          <p:attrName>ppt_x</p:attrName>
                                        </p:attrNameLst>
                                      </p:cBhvr>
                                      <p:tavLst>
                                        <p:tav tm="0">
                                          <p:val>
                                            <p:strVal val="1+#ppt_w/2"/>
                                          </p:val>
                                        </p:tav>
                                        <p:tav tm="100000">
                                          <p:val>
                                            <p:strVal val="#ppt_x"/>
                                          </p:val>
                                        </p:tav>
                                      </p:tavLst>
                                    </p:anim>
                                    <p:anim calcmode="lin" valueType="num">
                                      <p:cBhvr additive="base">
                                        <p:cTn id="12" dur="850" fill="hold"/>
                                        <p:tgtEl>
                                          <p:spTgt spid="4"/>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25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850" fill="hold"/>
                                        <p:tgtEl>
                                          <p:spTgt spid="5"/>
                                        </p:tgtEl>
                                        <p:attrNameLst>
                                          <p:attrName>ppt_x</p:attrName>
                                        </p:attrNameLst>
                                      </p:cBhvr>
                                      <p:tavLst>
                                        <p:tav tm="0">
                                          <p:val>
                                            <p:strVal val="0-#ppt_w/2"/>
                                          </p:val>
                                        </p:tav>
                                        <p:tav tm="100000">
                                          <p:val>
                                            <p:strVal val="#ppt_x"/>
                                          </p:val>
                                        </p:tav>
                                      </p:tavLst>
                                    </p:anim>
                                    <p:anim calcmode="lin" valueType="num">
                                      <p:cBhvr additive="base">
                                        <p:cTn id="16" dur="850" fill="hold"/>
                                        <p:tgtEl>
                                          <p:spTgt spid="5"/>
                                        </p:tgtEl>
                                        <p:attrNameLst>
                                          <p:attrName>ppt_y</p:attrName>
                                        </p:attrNameLst>
                                      </p:cBhvr>
                                      <p:tavLst>
                                        <p:tav tm="0">
                                          <p:val>
                                            <p:strVal val="#ppt_y"/>
                                          </p:val>
                                        </p:tav>
                                        <p:tav tm="100000">
                                          <p:val>
                                            <p:strVal val="#ppt_y"/>
                                          </p:val>
                                        </p:tav>
                                      </p:tavLst>
                                    </p:anim>
                                  </p:childTnLst>
                                </p:cTn>
                              </p:par>
                              <p:par>
                                <p:cTn id="17" presetID="10" presetClass="entr" presetSubtype="0" fill="hold" nodeType="withEffect">
                                  <p:stCondLst>
                                    <p:cond delay="58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750"/>
                                        <p:tgtEl>
                                          <p:spTgt spid="8"/>
                                        </p:tgtEl>
                                      </p:cBhvr>
                                    </p:animEffect>
                                  </p:childTnLst>
                                </p:cTn>
                              </p:par>
                              <p:par>
                                <p:cTn id="20" presetID="63" presetClass="path" presetSubtype="0" decel="100000" fill="hold" nodeType="withEffect">
                                  <p:stCondLst>
                                    <p:cond delay="580"/>
                                  </p:stCondLst>
                                  <p:childTnLst>
                                    <p:animMotion origin="layout" path="M -0.02409 1.50289E-6 L -4.16667E-7 1.50289E-6 " pathEditMode="relative" rAng="0" ptsTypes="AA">
                                      <p:cBhvr>
                                        <p:cTn id="21" dur="500" fill="hold"/>
                                        <p:tgtEl>
                                          <p:spTgt spid="8"/>
                                        </p:tgtEl>
                                        <p:attrNameLst>
                                          <p:attrName>ppt_x</p:attrName>
                                          <p:attrName>ppt_y</p:attrName>
                                        </p:attrNameLst>
                                      </p:cBhvr>
                                      <p:rCtr x="119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Title Slide Phot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userDrawn="1"/>
        </p:nvSpPr>
        <p:spPr bwMode="gray">
          <a:xfrm>
            <a:off x="1523886" y="470068"/>
            <a:ext cx="4861478" cy="912117"/>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505050">
                      <a:lumMod val="50000"/>
                    </a:srgbClr>
                  </a:gs>
                  <a:gs pos="100000">
                    <a:srgbClr val="505050">
                      <a:lumMod val="50000"/>
                    </a:srgbClr>
                  </a:gs>
                </a:gsLst>
                <a:lin ang="5400000" scaled="0"/>
              </a:gradFill>
            </a:endParaRPr>
          </a:p>
        </p:txBody>
      </p:sp>
      <p:sp>
        <p:nvSpPr>
          <p:cNvPr id="11" name="Rectangle 10"/>
          <p:cNvSpPr/>
          <p:nvPr userDrawn="1"/>
        </p:nvSpPr>
        <p:spPr bwMode="gray">
          <a:xfrm>
            <a:off x="443515" y="652746"/>
            <a:ext cx="4844999" cy="912117"/>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505050">
                      <a:lumMod val="50000"/>
                    </a:srgbClr>
                  </a:gs>
                  <a:gs pos="100000">
                    <a:srgbClr val="505050">
                      <a:lumMod val="50000"/>
                    </a:srgbClr>
                  </a:gs>
                </a:gsLst>
                <a:lin ang="5400000" scaled="0"/>
              </a:gradFill>
            </a:endParaRPr>
          </a:p>
        </p:txBody>
      </p:sp>
      <p:sp>
        <p:nvSpPr>
          <p:cNvPr id="12" name="Rectangle 11"/>
          <p:cNvSpPr/>
          <p:nvPr userDrawn="1"/>
        </p:nvSpPr>
        <p:spPr bwMode="gray">
          <a:xfrm>
            <a:off x="6895731" y="3697962"/>
            <a:ext cx="4844999" cy="627580"/>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505050">
                      <a:lumMod val="50000"/>
                    </a:srgbClr>
                  </a:gs>
                  <a:gs pos="100000">
                    <a:srgbClr val="505050">
                      <a:lumMod val="50000"/>
                    </a:srgbClr>
                  </a:gs>
                </a:gsLst>
                <a:lin ang="5400000" scaled="0"/>
              </a:gradFill>
            </a:endParaRPr>
          </a:p>
        </p:txBody>
      </p:sp>
      <p:sp>
        <p:nvSpPr>
          <p:cNvPr id="13" name="Rectangle 12"/>
          <p:cNvSpPr/>
          <p:nvPr userDrawn="1"/>
        </p:nvSpPr>
        <p:spPr bwMode="gray">
          <a:xfrm>
            <a:off x="7055018" y="3860155"/>
            <a:ext cx="4864639" cy="935768"/>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505050">
                      <a:lumMod val="50000"/>
                    </a:srgbClr>
                  </a:gs>
                  <a:gs pos="100000">
                    <a:srgbClr val="505050">
                      <a:lumMod val="50000"/>
                    </a:srgbClr>
                  </a:gs>
                </a:gsLst>
                <a:lin ang="5400000" scaled="0"/>
              </a:gradFill>
            </a:endParaRPr>
          </a:p>
        </p:txBody>
      </p:sp>
      <p:sp>
        <p:nvSpPr>
          <p:cNvPr id="14" name="Rectangle 13"/>
          <p:cNvSpPr/>
          <p:nvPr userDrawn="1"/>
        </p:nvSpPr>
        <p:spPr bwMode="gray">
          <a:xfrm>
            <a:off x="6895731" y="4697932"/>
            <a:ext cx="4844999" cy="1607817"/>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505050">
                      <a:lumMod val="50000"/>
                    </a:srgbClr>
                  </a:gs>
                  <a:gs pos="100000">
                    <a:srgbClr val="505050">
                      <a:lumMod val="50000"/>
                    </a:srgbClr>
                  </a:gs>
                </a:gsLst>
                <a:lin ang="5400000" scaled="0"/>
              </a:gradFill>
            </a:endParaRPr>
          </a:p>
        </p:txBody>
      </p:sp>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28853" y="588334"/>
            <a:ext cx="10081073" cy="6405091"/>
          </a:xfrm>
          <a:prstGeom prst="rect">
            <a:avLst/>
          </a:prstGeom>
          <a:effectLst>
            <a:outerShdw blurRad="127000" sx="101000" sy="101000" algn="ctr" rotWithShape="0">
              <a:prstClr val="black">
                <a:alpha val="20000"/>
              </a:prstClr>
            </a:outerShdw>
          </a:effectLst>
        </p:spPr>
      </p:pic>
      <p:sp>
        <p:nvSpPr>
          <p:cNvPr id="9" name="Title 1"/>
          <p:cNvSpPr>
            <a:spLocks noGrp="1"/>
          </p:cNvSpPr>
          <p:nvPr>
            <p:ph type="title" hasCustomPrompt="1"/>
          </p:nvPr>
        </p:nvSpPr>
        <p:spPr bwMode="ltGray">
          <a:xfrm>
            <a:off x="1893416" y="3001156"/>
            <a:ext cx="8050654" cy="1344828"/>
          </a:xfrm>
          <a:noFill/>
        </p:spPr>
        <p:txBody>
          <a:bodyPr vert="horz" wrap="square" lIns="146304" tIns="91440" rIns="146304" bIns="91440" rtlCol="0" anchor="t" anchorCtr="0">
            <a:noAutofit/>
          </a:bodyPr>
          <a:lstStyle>
            <a:lvl1pPr>
              <a:defRPr lang="en-US" sz="4312" spc="-98" baseline="0" dirty="0">
                <a:gradFill>
                  <a:gsLst>
                    <a:gs pos="0">
                      <a:schemeClr val="bg2">
                        <a:lumMod val="10000"/>
                      </a:schemeClr>
                    </a:gs>
                    <a:gs pos="100000">
                      <a:schemeClr val="bg2">
                        <a:lumMod val="10000"/>
                      </a:schemeClr>
                    </a:gs>
                  </a:gsLst>
                  <a:lin ang="5400000" scaled="0"/>
                </a:gradFill>
              </a:defRPr>
            </a:lvl1pPr>
          </a:lstStyle>
          <a:p>
            <a:pPr lvl="0"/>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1893416" y="4370376"/>
            <a:ext cx="8050654" cy="1344828"/>
          </a:xfrm>
        </p:spPr>
        <p:txBody>
          <a:bodyPr tIns="109728" bIns="109728">
            <a:noAutofit/>
          </a:bodyPr>
          <a:lstStyle>
            <a:lvl1pPr marL="0" indent="0">
              <a:spcBef>
                <a:spcPts val="0"/>
              </a:spcBef>
              <a:buNone/>
              <a:defRPr lang="en-US" sz="3136" b="0" kern="1200" cap="none" spc="-98" baseline="0" dirty="0">
                <a:ln w="3175">
                  <a:noFill/>
                </a:ln>
                <a:gradFill>
                  <a:gsLst>
                    <a:gs pos="0">
                      <a:schemeClr val="bg2">
                        <a:lumMod val="10000"/>
                      </a:schemeClr>
                    </a:gs>
                    <a:gs pos="100000">
                      <a:schemeClr val="bg2">
                        <a:lumMod val="10000"/>
                      </a:schemeClr>
                    </a:gs>
                  </a:gsLst>
                  <a:lin ang="5400000" scaled="0"/>
                </a:gradFill>
                <a:effectLst/>
                <a:latin typeface="+mj-lt"/>
                <a:ea typeface="+mn-ea"/>
                <a:cs typeface="Segoe UI" pitchFamily="34" charset="0"/>
              </a:defRPr>
            </a:lvl1pPr>
          </a:lstStyle>
          <a:p>
            <a:pPr lvl="0" algn="l" defTabSz="914180" rtl="0" eaLnBrk="1" latinLnBrk="0" hangingPunct="1">
              <a:lnSpc>
                <a:spcPct val="90000"/>
              </a:lnSpc>
              <a:spcBef>
                <a:spcPct val="0"/>
              </a:spcBef>
              <a:buNone/>
            </a:pPr>
            <a:r>
              <a:rPr lang="en-US" dirty="0" smtClean="0"/>
              <a:t>Speaker Name</a:t>
            </a:r>
            <a:endParaRPr lang="en-US" dirty="0"/>
          </a:p>
        </p:txBody>
      </p:sp>
      <p:pic>
        <p:nvPicPr>
          <p:cNvPr id="17" name="Picture 16"/>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gray">
          <a:xfrm>
            <a:off x="11023466" y="470068"/>
            <a:ext cx="717264" cy="152949"/>
          </a:xfrm>
          <a:prstGeom prst="rect">
            <a:avLst/>
          </a:prstGeom>
        </p:spPr>
      </p:pic>
      <p:sp>
        <p:nvSpPr>
          <p:cNvPr id="5" name="Text Placeholder 4"/>
          <p:cNvSpPr>
            <a:spLocks noGrp="1"/>
          </p:cNvSpPr>
          <p:nvPr>
            <p:ph type="body" sz="quarter" idx="15" hasCustomPrompt="1"/>
          </p:nvPr>
        </p:nvSpPr>
        <p:spPr>
          <a:xfrm>
            <a:off x="8624971" y="1559050"/>
            <a:ext cx="1568335" cy="425495"/>
          </a:xfrm>
        </p:spPr>
        <p:txBody>
          <a:bodyPr/>
          <a:lstStyle>
            <a:lvl1pPr marL="0" indent="0" algn="r">
              <a:buNone/>
              <a:defRPr sz="1764" baseline="0"/>
            </a:lvl1pPr>
          </a:lstStyle>
          <a:p>
            <a:pPr lvl="0"/>
            <a:r>
              <a:rPr lang="en-US" dirty="0" smtClean="0"/>
              <a:t>Session Code</a:t>
            </a:r>
            <a:endParaRPr lang="en-US" dirty="0"/>
          </a:p>
        </p:txBody>
      </p:sp>
    </p:spTree>
    <p:extLst>
      <p:ext uri="{BB962C8B-B14F-4D97-AF65-F5344CB8AC3E}">
        <p14:creationId xmlns:p14="http://schemas.microsoft.com/office/powerpoint/2010/main" val="200096407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750" fill="hold"/>
                                        <p:tgtEl>
                                          <p:spTgt spid="8"/>
                                        </p:tgtEl>
                                        <p:attrNameLst>
                                          <p:attrName>ppt_x</p:attrName>
                                        </p:attrNameLst>
                                      </p:cBhvr>
                                      <p:tavLst>
                                        <p:tav tm="0">
                                          <p:val>
                                            <p:strVal val="0-#ppt_w/2"/>
                                          </p:val>
                                        </p:tav>
                                        <p:tav tm="100000">
                                          <p:val>
                                            <p:strVal val="#ppt_x"/>
                                          </p:val>
                                        </p:tav>
                                      </p:tavLst>
                                    </p:anim>
                                    <p:anim calcmode="lin" valueType="num">
                                      <p:cBhvr additive="base">
                                        <p:cTn id="8" dur="750" fill="hold"/>
                                        <p:tgtEl>
                                          <p:spTgt spid="8"/>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25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750" fill="hold"/>
                                        <p:tgtEl>
                                          <p:spTgt spid="11"/>
                                        </p:tgtEl>
                                        <p:attrNameLst>
                                          <p:attrName>ppt_x</p:attrName>
                                        </p:attrNameLst>
                                      </p:cBhvr>
                                      <p:tavLst>
                                        <p:tav tm="0">
                                          <p:val>
                                            <p:strVal val="0-#ppt_w/2"/>
                                          </p:val>
                                        </p:tav>
                                        <p:tav tm="100000">
                                          <p:val>
                                            <p:strVal val="#ppt_x"/>
                                          </p:val>
                                        </p:tav>
                                      </p:tavLst>
                                    </p:anim>
                                    <p:anim calcmode="lin" valueType="num">
                                      <p:cBhvr additive="base">
                                        <p:cTn id="12" dur="750" fill="hold"/>
                                        <p:tgtEl>
                                          <p:spTgt spid="11"/>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25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750" fill="hold"/>
                                        <p:tgtEl>
                                          <p:spTgt spid="12"/>
                                        </p:tgtEl>
                                        <p:attrNameLst>
                                          <p:attrName>ppt_x</p:attrName>
                                        </p:attrNameLst>
                                      </p:cBhvr>
                                      <p:tavLst>
                                        <p:tav tm="0">
                                          <p:val>
                                            <p:strVal val="1+#ppt_w/2"/>
                                          </p:val>
                                        </p:tav>
                                        <p:tav tm="100000">
                                          <p:val>
                                            <p:strVal val="#ppt_x"/>
                                          </p:val>
                                        </p:tav>
                                      </p:tavLst>
                                    </p:anim>
                                    <p:anim calcmode="lin" valueType="num">
                                      <p:cBhvr additive="base">
                                        <p:cTn id="16" dur="750" fill="hold"/>
                                        <p:tgtEl>
                                          <p:spTgt spid="12"/>
                                        </p:tgtEl>
                                        <p:attrNameLst>
                                          <p:attrName>ppt_y</p:attrName>
                                        </p:attrNameLst>
                                      </p:cBhvr>
                                      <p:tavLst>
                                        <p:tav tm="0">
                                          <p:val>
                                            <p:strVal val="#ppt_y"/>
                                          </p:val>
                                        </p:tav>
                                        <p:tav tm="100000">
                                          <p:val>
                                            <p:strVal val="#ppt_y"/>
                                          </p:val>
                                        </p:tav>
                                      </p:tavLst>
                                    </p:anim>
                                  </p:childTnLst>
                                </p:cTn>
                              </p:par>
                              <p:par>
                                <p:cTn id="17" presetID="2" presetClass="entr" presetSubtype="2" decel="100000" fill="hold" grpId="0" nodeType="withEffect">
                                  <p:stCondLst>
                                    <p:cond delay="75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750" fill="hold"/>
                                        <p:tgtEl>
                                          <p:spTgt spid="14"/>
                                        </p:tgtEl>
                                        <p:attrNameLst>
                                          <p:attrName>ppt_x</p:attrName>
                                        </p:attrNameLst>
                                      </p:cBhvr>
                                      <p:tavLst>
                                        <p:tav tm="0">
                                          <p:val>
                                            <p:strVal val="1+#ppt_w/2"/>
                                          </p:val>
                                        </p:tav>
                                        <p:tav tm="100000">
                                          <p:val>
                                            <p:strVal val="#ppt_x"/>
                                          </p:val>
                                        </p:tav>
                                      </p:tavLst>
                                    </p:anim>
                                    <p:anim calcmode="lin" valueType="num">
                                      <p:cBhvr additive="base">
                                        <p:cTn id="20" dur="750" fill="hold"/>
                                        <p:tgtEl>
                                          <p:spTgt spid="14"/>
                                        </p:tgtEl>
                                        <p:attrNameLst>
                                          <p:attrName>ppt_y</p:attrName>
                                        </p:attrNameLst>
                                      </p:cBhvr>
                                      <p:tavLst>
                                        <p:tav tm="0">
                                          <p:val>
                                            <p:strVal val="#ppt_y"/>
                                          </p:val>
                                        </p:tav>
                                        <p:tav tm="100000">
                                          <p:val>
                                            <p:strVal val="#ppt_y"/>
                                          </p:val>
                                        </p:tav>
                                      </p:tavLst>
                                    </p:anim>
                                  </p:childTnLst>
                                </p:cTn>
                              </p:par>
                              <p:par>
                                <p:cTn id="21" presetID="2" presetClass="entr" presetSubtype="2" decel="100000" fill="hold" grpId="0" nodeType="withEffect">
                                  <p:stCondLst>
                                    <p:cond delay="1100"/>
                                  </p:stCondLst>
                                  <p:childTnLst>
                                    <p:set>
                                      <p:cBhvr>
                                        <p:cTn id="22" dur="1" fill="hold">
                                          <p:stCondLst>
                                            <p:cond delay="0"/>
                                          </p:stCondLst>
                                        </p:cTn>
                                        <p:tgtEl>
                                          <p:spTgt spid="13"/>
                                        </p:tgtEl>
                                        <p:attrNameLst>
                                          <p:attrName>style.visibility</p:attrName>
                                        </p:attrNameLst>
                                      </p:cBhvr>
                                      <p:to>
                                        <p:strVal val="visible"/>
                                      </p:to>
                                    </p:set>
                                    <p:anim calcmode="lin" valueType="num">
                                      <p:cBhvr additive="base">
                                        <p:cTn id="23" dur="750" fill="hold"/>
                                        <p:tgtEl>
                                          <p:spTgt spid="13"/>
                                        </p:tgtEl>
                                        <p:attrNameLst>
                                          <p:attrName>ppt_x</p:attrName>
                                        </p:attrNameLst>
                                      </p:cBhvr>
                                      <p:tavLst>
                                        <p:tav tm="0">
                                          <p:val>
                                            <p:strVal val="1+#ppt_w/2"/>
                                          </p:val>
                                        </p:tav>
                                        <p:tav tm="100000">
                                          <p:val>
                                            <p:strVal val="#ppt_x"/>
                                          </p:val>
                                        </p:tav>
                                      </p:tavLst>
                                    </p:anim>
                                    <p:anim calcmode="lin" valueType="num">
                                      <p:cBhvr additive="base">
                                        <p:cTn id="24" dur="750" fill="hold"/>
                                        <p:tgtEl>
                                          <p:spTgt spid="13"/>
                                        </p:tgtEl>
                                        <p:attrNameLst>
                                          <p:attrName>ppt_y</p:attrName>
                                        </p:attrNameLst>
                                      </p:cBhvr>
                                      <p:tavLst>
                                        <p:tav tm="0">
                                          <p:val>
                                            <p:strVal val="#ppt_y"/>
                                          </p:val>
                                        </p:tav>
                                        <p:tav tm="100000">
                                          <p:val>
                                            <p:strVal val="#ppt_y"/>
                                          </p:val>
                                        </p:tav>
                                      </p:tavLst>
                                    </p:anim>
                                  </p:childTnLst>
                                </p:cTn>
                              </p:par>
                              <p:par>
                                <p:cTn id="25" presetID="10" presetClass="entr" presetSubtype="0" fill="hold" grpId="0" nodeType="withEffect">
                                  <p:stCondLst>
                                    <p:cond delay="58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750"/>
                                        <p:tgtEl>
                                          <p:spTgt spid="9"/>
                                        </p:tgtEl>
                                      </p:cBhvr>
                                    </p:animEffect>
                                  </p:childTnLst>
                                </p:cTn>
                              </p:par>
                              <p:par>
                                <p:cTn id="28" presetID="63" presetClass="path" presetSubtype="0" decel="100000" fill="hold" grpId="1" nodeType="withEffect">
                                  <p:stCondLst>
                                    <p:cond delay="580"/>
                                  </p:stCondLst>
                                  <p:childTnLst>
                                    <p:animMotion origin="layout" path="M -0.02413 -3.22742E-6 L 4.30431E-6 -3.22742E-6 " pathEditMode="relative" rAng="0" ptsTypes="AA">
                                      <p:cBhvr>
                                        <p:cTn id="29" dur="500" fill="hold"/>
                                        <p:tgtEl>
                                          <p:spTgt spid="9"/>
                                        </p:tgtEl>
                                        <p:attrNameLst>
                                          <p:attrName>ppt_x</p:attrName>
                                          <p:attrName>ppt_y</p:attrName>
                                        </p:attrNameLst>
                                      </p:cBhvr>
                                      <p:rCtr x="1200" y="0"/>
                                    </p:animMotion>
                                  </p:childTnLst>
                                </p:cTn>
                              </p:par>
                              <p:par>
                                <p:cTn id="30" presetID="10" presetClass="entr" presetSubtype="0" fill="hold" grpId="0" nodeType="withEffect">
                                  <p:stCondLst>
                                    <p:cond delay="680"/>
                                  </p:stCondLst>
                                  <p:childTnLst>
                                    <p:set>
                                      <p:cBhvr>
                                        <p:cTn id="31" dur="1" fill="hold">
                                          <p:stCondLst>
                                            <p:cond delay="0"/>
                                          </p:stCondLst>
                                        </p:cTn>
                                        <p:tgtEl>
                                          <p:spTgt spid="3"/>
                                        </p:tgtEl>
                                        <p:attrNameLst>
                                          <p:attrName>style.visibility</p:attrName>
                                        </p:attrNameLst>
                                      </p:cBhvr>
                                      <p:to>
                                        <p:strVal val="visible"/>
                                      </p:to>
                                    </p:set>
                                    <p:animEffect transition="in" filter="fade">
                                      <p:cBhvr>
                                        <p:cTn id="32" dur="750"/>
                                        <p:tgtEl>
                                          <p:spTgt spid="3"/>
                                        </p:tgtEl>
                                      </p:cBhvr>
                                    </p:animEffect>
                                  </p:childTnLst>
                                </p:cTn>
                              </p:par>
                              <p:par>
                                <p:cTn id="33" presetID="63" presetClass="path" presetSubtype="0" decel="100000" fill="hold" grpId="1" nodeType="withEffect">
                                  <p:stCondLst>
                                    <p:cond delay="680"/>
                                  </p:stCondLst>
                                  <p:childTnLst>
                                    <p:animMotion origin="layout" path="M -0.02413 -8.71539E-7 L 4.30431E-6 -8.71539E-7 " pathEditMode="relative" rAng="0" ptsTypes="AA">
                                      <p:cBhvr>
                                        <p:cTn id="34" dur="500" fill="hold"/>
                                        <p:tgtEl>
                                          <p:spTgt spid="3"/>
                                        </p:tgtEl>
                                        <p:attrNameLst>
                                          <p:attrName>ppt_x</p:attrName>
                                          <p:attrName>ppt_y</p:attrName>
                                        </p:attrNameLst>
                                      </p:cBhvr>
                                      <p:rCtr x="120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animBg="1"/>
      <p:bldP spid="12" grpId="0" animBg="1"/>
      <p:bldP spid="13" grpId="0" animBg="1"/>
      <p:bldP spid="14" grpId="0" animBg="1"/>
      <p:bldP spid="9" grpId="0"/>
      <p:bldP spid="9" grpId="1"/>
      <p:bldP spid="3" grpId="0">
        <p:tmplLst>
          <p:tmpl>
            <p:tnLst>
              <p:par>
                <p:cTn presetID="10" presetClass="entr" presetSubtype="0" fill="hold" nodeType="withEffect">
                  <p:stCondLst>
                    <p:cond delay="68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p:tmplLst>
          <p:tmpl>
            <p:tnLst>
              <p:par>
                <p:cTn presetID="63" presetClass="path" presetSubtype="0" decel="100000" fill="hold" nodeType="withEffect">
                  <p:stCondLst>
                    <p:cond delay="680"/>
                  </p:stCondLst>
                  <p:childTnLst>
                    <p:animMotion origin="layout" path="M -0.02413 -8.71539E-7 L 4.30431E-6 -8.71539E-7 " pathEditMode="relative" rAng="0" ptsTypes="AA">
                      <p:cBhvr>
                        <p:cTn dur="500" fill="hold"/>
                        <p:tgtEl>
                          <p:spTgt spid="3"/>
                        </p:tgtEl>
                        <p:attrNameLst>
                          <p:attrName>ppt_x</p:attrName>
                          <p:attrName>ppt_y</p:attrName>
                        </p:attrNameLst>
                      </p:cBhvr>
                      <p:rCtr x="1200" y="0"/>
                    </p:animMotion>
                  </p:childTnLst>
                </p:cTn>
              </p:par>
            </p:tnLst>
          </p:tmpl>
        </p:tmplLst>
      </p:bldP>
    </p:bldLst>
  </p:timing>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Demo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bwMode="auto">
          <a:xfrm>
            <a:off x="269232" y="1187644"/>
            <a:ext cx="9858042"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0" y="1186356"/>
            <a:ext cx="9856549" cy="2697988"/>
          </a:xfrm>
          <a:noFill/>
        </p:spPr>
        <p:txBody>
          <a:bodyPr tIns="91440" bIns="91440" anchor="t" anchorCtr="0"/>
          <a:lstStyle>
            <a:lvl1pPr>
              <a:defRPr sz="7057" spc="-98" baseline="0">
                <a:gradFill>
                  <a:gsLst>
                    <a:gs pos="91241">
                      <a:schemeClr val="tx1"/>
                    </a:gs>
                    <a:gs pos="57000">
                      <a:schemeClr val="tx1"/>
                    </a:gs>
                    <a:gs pos="18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70" y="3877277"/>
            <a:ext cx="9858106" cy="1793881"/>
          </a:xfrm>
          <a:noFill/>
        </p:spPr>
        <p:txBody>
          <a:bodyPr lIns="182880" tIns="146304" rIns="182880" bIns="146304">
            <a:noAutofit/>
          </a:bodyPr>
          <a:lstStyle>
            <a:lvl1pPr marL="0" indent="0">
              <a:spcBef>
                <a:spcPts val="0"/>
              </a:spcBef>
              <a:buNone/>
              <a:defRPr sz="3528" spc="0" baseline="0">
                <a:gradFill>
                  <a:gsLst>
                    <a:gs pos="91241">
                      <a:schemeClr val="tx1"/>
                    </a:gs>
                    <a:gs pos="57000">
                      <a:schemeClr val="tx1"/>
                    </a:gs>
                    <a:gs pos="18000">
                      <a:schemeClr val="tx1"/>
                    </a:gs>
                  </a:gsLst>
                  <a:lin ang="5400000" scaled="0"/>
                </a:gradFill>
                <a:latin typeface="+mj-lt"/>
              </a:defRPr>
            </a:lvl1pPr>
          </a:lstStyle>
          <a:p>
            <a:pPr lvl="0"/>
            <a:r>
              <a:rPr lang="en-US" dirty="0" smtClean="0"/>
              <a:t>Speaker Name</a:t>
            </a:r>
          </a:p>
        </p:txBody>
      </p:sp>
      <p:sp>
        <p:nvSpPr>
          <p:cNvPr id="12" name="Rectangle 11"/>
          <p:cNvSpPr/>
          <p:nvPr userDrawn="1"/>
        </p:nvSpPr>
        <p:spPr bwMode="gray">
          <a:xfrm flipH="1">
            <a:off x="6542508" y="5629606"/>
            <a:ext cx="4989553" cy="413419"/>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505050">
                      <a:lumMod val="50000"/>
                    </a:srgbClr>
                  </a:gs>
                  <a:gs pos="100000">
                    <a:srgbClr val="505050">
                      <a:lumMod val="50000"/>
                    </a:srgbClr>
                  </a:gs>
                </a:gsLst>
                <a:lin ang="5400000" scaled="0"/>
              </a:gradFill>
            </a:endParaRPr>
          </a:p>
        </p:txBody>
      </p:sp>
      <p:sp>
        <p:nvSpPr>
          <p:cNvPr id="13" name="Rectangle 12"/>
          <p:cNvSpPr/>
          <p:nvPr userDrawn="1"/>
        </p:nvSpPr>
        <p:spPr bwMode="gray">
          <a:xfrm flipH="1">
            <a:off x="7289923" y="5795020"/>
            <a:ext cx="4898902" cy="409756"/>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505050">
                      <a:lumMod val="50000"/>
                    </a:srgbClr>
                  </a:gs>
                  <a:gs pos="100000">
                    <a:srgbClr val="505050">
                      <a:lumMod val="50000"/>
                    </a:srgbClr>
                  </a:gs>
                </a:gsLst>
                <a:lin ang="5400000" scaled="0"/>
              </a:gradFill>
            </a:endParaRPr>
          </a:p>
        </p:txBody>
      </p:sp>
      <p:sp>
        <p:nvSpPr>
          <p:cNvPr id="14" name="Rectangle 13"/>
          <p:cNvSpPr/>
          <p:nvPr userDrawn="1"/>
        </p:nvSpPr>
        <p:spPr bwMode="gray">
          <a:xfrm flipH="1">
            <a:off x="7050344" y="6160357"/>
            <a:ext cx="4971785" cy="409756"/>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505050">
                      <a:lumMod val="50000"/>
                    </a:srgbClr>
                  </a:gs>
                  <a:gs pos="100000">
                    <a:srgbClr val="505050">
                      <a:lumMod val="50000"/>
                    </a:srgbClr>
                  </a:gs>
                </a:gsLst>
                <a:lin ang="5400000" scaled="0"/>
              </a:gradFill>
            </a:endParaRPr>
          </a:p>
        </p:txBody>
      </p:sp>
    </p:spTree>
    <p:extLst>
      <p:ext uri="{BB962C8B-B14F-4D97-AF65-F5344CB8AC3E}">
        <p14:creationId xmlns:p14="http://schemas.microsoft.com/office/powerpoint/2010/main" val="5480763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850" fill="hold"/>
                                        <p:tgtEl>
                                          <p:spTgt spid="12"/>
                                        </p:tgtEl>
                                        <p:attrNameLst>
                                          <p:attrName>ppt_x</p:attrName>
                                        </p:attrNameLst>
                                      </p:cBhvr>
                                      <p:tavLst>
                                        <p:tav tm="0">
                                          <p:val>
                                            <p:strVal val="1+#ppt_w/2"/>
                                          </p:val>
                                        </p:tav>
                                        <p:tav tm="100000">
                                          <p:val>
                                            <p:strVal val="#ppt_x"/>
                                          </p:val>
                                        </p:tav>
                                      </p:tavLst>
                                    </p:anim>
                                    <p:anim calcmode="lin" valueType="num">
                                      <p:cBhvr additive="base">
                                        <p:cTn id="8" dur="85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850" fill="hold"/>
                                        <p:tgtEl>
                                          <p:spTgt spid="14"/>
                                        </p:tgtEl>
                                        <p:attrNameLst>
                                          <p:attrName>ppt_x</p:attrName>
                                        </p:attrNameLst>
                                      </p:cBhvr>
                                      <p:tavLst>
                                        <p:tav tm="0">
                                          <p:val>
                                            <p:strVal val="1+#ppt_w/2"/>
                                          </p:val>
                                        </p:tav>
                                        <p:tav tm="100000">
                                          <p:val>
                                            <p:strVal val="#ppt_x"/>
                                          </p:val>
                                        </p:tav>
                                      </p:tavLst>
                                    </p:anim>
                                    <p:anim calcmode="lin" valueType="num">
                                      <p:cBhvr additive="base">
                                        <p:cTn id="12" dur="850" fill="hold"/>
                                        <p:tgtEl>
                                          <p:spTgt spid="14"/>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25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850" fill="hold"/>
                                        <p:tgtEl>
                                          <p:spTgt spid="13"/>
                                        </p:tgtEl>
                                        <p:attrNameLst>
                                          <p:attrName>ppt_x</p:attrName>
                                        </p:attrNameLst>
                                      </p:cBhvr>
                                      <p:tavLst>
                                        <p:tav tm="0">
                                          <p:val>
                                            <p:strVal val="0-#ppt_w/2"/>
                                          </p:val>
                                        </p:tav>
                                        <p:tav tm="100000">
                                          <p:val>
                                            <p:strVal val="#ppt_x"/>
                                          </p:val>
                                        </p:tav>
                                      </p:tavLst>
                                    </p:anim>
                                    <p:anim calcmode="lin" valueType="num">
                                      <p:cBhvr additive="base">
                                        <p:cTn id="16" dur="850" fill="hold"/>
                                        <p:tgtEl>
                                          <p:spTgt spid="13"/>
                                        </p:tgtEl>
                                        <p:attrNameLst>
                                          <p:attrName>ppt_y</p:attrName>
                                        </p:attrNameLst>
                                      </p:cBhvr>
                                      <p:tavLst>
                                        <p:tav tm="0">
                                          <p:val>
                                            <p:strVal val="#ppt_y"/>
                                          </p:val>
                                        </p:tav>
                                        <p:tav tm="100000">
                                          <p:val>
                                            <p:strVal val="#ppt_y"/>
                                          </p:val>
                                        </p:tav>
                                      </p:tavLst>
                                    </p:anim>
                                  </p:childTnLst>
                                </p:cTn>
                              </p:par>
                              <p:par>
                                <p:cTn id="17" presetID="10" presetClass="entr" presetSubtype="0" fill="hold" grpId="0" nodeType="withEffect">
                                  <p:stCondLst>
                                    <p:cond delay="58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750"/>
                                        <p:tgtEl>
                                          <p:spTgt spid="2"/>
                                        </p:tgtEl>
                                      </p:cBhvr>
                                    </p:animEffect>
                                  </p:childTnLst>
                                </p:cTn>
                              </p:par>
                              <p:par>
                                <p:cTn id="20" presetID="63" presetClass="path" presetSubtype="0" decel="100000" fill="hold" grpId="1" nodeType="withEffect">
                                  <p:stCondLst>
                                    <p:cond delay="580"/>
                                  </p:stCondLst>
                                  <p:childTnLst>
                                    <p:animMotion origin="layout" path="M -0.02409 1.50289E-6 L -4.16667E-7 1.50289E-6 " pathEditMode="relative" rAng="0" ptsTypes="AA">
                                      <p:cBhvr>
                                        <p:cTn id="21" dur="500" fill="hold"/>
                                        <p:tgtEl>
                                          <p:spTgt spid="2"/>
                                        </p:tgtEl>
                                        <p:attrNameLst>
                                          <p:attrName>ppt_x</p:attrName>
                                          <p:attrName>ppt_y</p:attrName>
                                        </p:attrNameLst>
                                      </p:cBhvr>
                                      <p:rCtr x="1198" y="0"/>
                                    </p:animMotion>
                                  </p:childTnLst>
                                </p:cTn>
                              </p:par>
                              <p:par>
                                <p:cTn id="22" presetID="10" presetClass="entr" presetSubtype="0" fill="hold" grpId="0" nodeType="withEffect">
                                  <p:stCondLst>
                                    <p:cond delay="68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750"/>
                                        <p:tgtEl>
                                          <p:spTgt spid="5"/>
                                        </p:tgtEl>
                                      </p:cBhvr>
                                    </p:animEffect>
                                  </p:childTnLst>
                                </p:cTn>
                              </p:par>
                              <p:par>
                                <p:cTn id="25" presetID="63" presetClass="path" presetSubtype="0" decel="100000" fill="hold" grpId="1" nodeType="withEffect">
                                  <p:stCondLst>
                                    <p:cond delay="680"/>
                                  </p:stCondLst>
                                  <p:childTnLst>
                                    <p:animMotion origin="layout" path="M -0.02409 1.50289E-6 L -4.16667E-7 1.50289E-6 " pathEditMode="relative" rAng="0" ptsTypes="AA">
                                      <p:cBhvr>
                                        <p:cTn id="26" dur="500" fill="hold"/>
                                        <p:tgtEl>
                                          <p:spTgt spid="5"/>
                                        </p:tgtEl>
                                        <p:attrNameLst>
                                          <p:attrName>ppt_x</p:attrName>
                                          <p:attrName>ppt_y</p:attrName>
                                        </p:attrNameLst>
                                      </p:cBhvr>
                                      <p:rCtr x="119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5" grpId="0">
        <p:tmplLst>
          <p:tmpl>
            <p:tnLst>
              <p:par>
                <p:cTn presetID="10" presetClass="entr" presetSubtype="0" fill="hold" nodeType="withEffect">
                  <p:stCondLst>
                    <p:cond delay="680"/>
                  </p:stCondLst>
                  <p:childTnLst>
                    <p:set>
                      <p:cBhvr>
                        <p:cTn dur="1" fill="hold">
                          <p:stCondLst>
                            <p:cond delay="0"/>
                          </p:stCondLst>
                        </p:cTn>
                        <p:tgtEl>
                          <p:spTgt spid="5"/>
                        </p:tgtEl>
                        <p:attrNameLst>
                          <p:attrName>style.visibility</p:attrName>
                        </p:attrNameLst>
                      </p:cBhvr>
                      <p:to>
                        <p:strVal val="visible"/>
                      </p:to>
                    </p:set>
                    <p:animEffect transition="in" filter="fade">
                      <p:cBhvr>
                        <p:cTn dur="750"/>
                        <p:tgtEl>
                          <p:spTgt spid="5"/>
                        </p:tgtEl>
                      </p:cBhvr>
                    </p:animEffect>
                  </p:childTnLst>
                </p:cTn>
              </p:par>
            </p:tnLst>
          </p:tmpl>
        </p:tmplLst>
      </p:bldP>
      <p:bldP spid="5" grpId="1">
        <p:tmplLst>
          <p:tmpl>
            <p:tnLst>
              <p:par>
                <p:cTn presetID="63" presetClass="path" presetSubtype="0" decel="100000" fill="hold" nodeType="withEffect">
                  <p:stCondLst>
                    <p:cond delay="680"/>
                  </p:stCondLst>
                  <p:childTnLst>
                    <p:animMotion origin="layout" path="M -0.02409 1.50289E-6 L -4.16667E-7 1.50289E-6 " pathEditMode="relative" rAng="0" ptsTypes="AA">
                      <p:cBhvr>
                        <p:cTn dur="500" fill="hold"/>
                        <p:tgtEl>
                          <p:spTgt spid="5"/>
                        </p:tgtEl>
                        <p:attrNameLst>
                          <p:attrName>ppt_x</p:attrName>
                          <p:attrName>ppt_y</p:attrName>
                        </p:attrNameLst>
                      </p:cBhvr>
                      <p:rCtr x="1198" y="0"/>
                    </p:animMotion>
                  </p:childTnLst>
                </p:cTn>
              </p:par>
            </p:tnLst>
          </p:tmpl>
        </p:tmplLst>
      </p:bldP>
      <p:bldP spid="12" grpId="0" animBg="1"/>
      <p:bldP spid="13" grpId="0" animBg="1"/>
      <p:bldP spid="14" grpId="0" animBg="1"/>
    </p:bldLst>
  </p:timing>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Video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bwMode="auto">
          <a:xfrm>
            <a:off x="269232" y="1187644"/>
            <a:ext cx="9858042"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0" y="1186356"/>
            <a:ext cx="9856549" cy="2697988"/>
          </a:xfrm>
          <a:noFill/>
        </p:spPr>
        <p:txBody>
          <a:bodyPr tIns="91440" bIns="91440" anchor="t" anchorCtr="0"/>
          <a:lstStyle>
            <a:lvl1pPr>
              <a:defRPr sz="7057" spc="-98" baseline="0">
                <a:gradFill>
                  <a:gsLst>
                    <a:gs pos="91241">
                      <a:schemeClr val="tx1"/>
                    </a:gs>
                    <a:gs pos="57000">
                      <a:schemeClr val="tx1"/>
                    </a:gs>
                    <a:gs pos="18000">
                      <a:schemeClr val="tx1"/>
                    </a:gs>
                  </a:gsLst>
                  <a:lin ang="5400000" scaled="0"/>
                </a:gradFill>
              </a:defRPr>
            </a:lvl1pPr>
          </a:lstStyle>
          <a:p>
            <a:r>
              <a:rPr lang="en-US" dirty="0" smtClean="0"/>
              <a:t>Video title</a:t>
            </a:r>
            <a:endParaRPr lang="en-US" dirty="0"/>
          </a:p>
        </p:txBody>
      </p:sp>
      <p:sp>
        <p:nvSpPr>
          <p:cNvPr id="8" name="Rectangle 7"/>
          <p:cNvSpPr/>
          <p:nvPr userDrawn="1"/>
        </p:nvSpPr>
        <p:spPr bwMode="gray">
          <a:xfrm flipH="1">
            <a:off x="6542508" y="5629606"/>
            <a:ext cx="4989553" cy="413419"/>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505050">
                      <a:lumMod val="50000"/>
                    </a:srgbClr>
                  </a:gs>
                  <a:gs pos="100000">
                    <a:srgbClr val="505050">
                      <a:lumMod val="50000"/>
                    </a:srgbClr>
                  </a:gs>
                </a:gsLst>
                <a:lin ang="5400000" scaled="0"/>
              </a:gradFill>
            </a:endParaRPr>
          </a:p>
        </p:txBody>
      </p:sp>
      <p:sp>
        <p:nvSpPr>
          <p:cNvPr id="9" name="Rectangle 8"/>
          <p:cNvSpPr/>
          <p:nvPr userDrawn="1"/>
        </p:nvSpPr>
        <p:spPr bwMode="gray">
          <a:xfrm flipH="1">
            <a:off x="7289923" y="5795020"/>
            <a:ext cx="4898902" cy="409756"/>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505050">
                      <a:lumMod val="50000"/>
                    </a:srgbClr>
                  </a:gs>
                  <a:gs pos="100000">
                    <a:srgbClr val="505050">
                      <a:lumMod val="50000"/>
                    </a:srgbClr>
                  </a:gs>
                </a:gsLst>
                <a:lin ang="5400000" scaled="0"/>
              </a:gradFill>
            </a:endParaRPr>
          </a:p>
        </p:txBody>
      </p:sp>
      <p:sp>
        <p:nvSpPr>
          <p:cNvPr id="10" name="Rectangle 9"/>
          <p:cNvSpPr/>
          <p:nvPr userDrawn="1"/>
        </p:nvSpPr>
        <p:spPr bwMode="gray">
          <a:xfrm flipH="1">
            <a:off x="7050344" y="6160357"/>
            <a:ext cx="4971785" cy="409756"/>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505050">
                      <a:lumMod val="50000"/>
                    </a:srgbClr>
                  </a:gs>
                  <a:gs pos="100000">
                    <a:srgbClr val="505050">
                      <a:lumMod val="50000"/>
                    </a:srgbClr>
                  </a:gs>
                </a:gsLst>
                <a:lin ang="5400000" scaled="0"/>
              </a:gradFill>
            </a:endParaRPr>
          </a:p>
        </p:txBody>
      </p:sp>
    </p:spTree>
    <p:extLst>
      <p:ext uri="{BB962C8B-B14F-4D97-AF65-F5344CB8AC3E}">
        <p14:creationId xmlns:p14="http://schemas.microsoft.com/office/powerpoint/2010/main" val="29168170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8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childTnLst>
                                </p:cTn>
                              </p:par>
                              <p:par>
                                <p:cTn id="8" presetID="63" presetClass="path" presetSubtype="0" decel="100000" fill="hold" grpId="1" nodeType="withEffect">
                                  <p:stCondLst>
                                    <p:cond delay="580"/>
                                  </p:stCondLst>
                                  <p:childTnLst>
                                    <p:animMotion origin="layout" path="M -0.02409 1.50289E-6 L -4.16667E-7 1.50289E-6 " pathEditMode="relative" rAng="0" ptsTypes="AA">
                                      <p:cBhvr>
                                        <p:cTn id="9" dur="500" fill="hold"/>
                                        <p:tgtEl>
                                          <p:spTgt spid="2"/>
                                        </p:tgtEl>
                                        <p:attrNameLst>
                                          <p:attrName>ppt_x</p:attrName>
                                          <p:attrName>ppt_y</p:attrName>
                                        </p:attrNameLst>
                                      </p:cBhvr>
                                      <p:rCtr x="1198" y="0"/>
                                    </p:animMotion>
                                  </p:childTnLst>
                                </p:cTn>
                              </p:par>
                              <p:par>
                                <p:cTn id="10" presetID="2" presetClass="entr" presetSubtype="2" decel="10000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850" fill="hold"/>
                                        <p:tgtEl>
                                          <p:spTgt spid="8"/>
                                        </p:tgtEl>
                                        <p:attrNameLst>
                                          <p:attrName>ppt_x</p:attrName>
                                        </p:attrNameLst>
                                      </p:cBhvr>
                                      <p:tavLst>
                                        <p:tav tm="0">
                                          <p:val>
                                            <p:strVal val="1+#ppt_w/2"/>
                                          </p:val>
                                        </p:tav>
                                        <p:tav tm="100000">
                                          <p:val>
                                            <p:strVal val="#ppt_x"/>
                                          </p:val>
                                        </p:tav>
                                      </p:tavLst>
                                    </p:anim>
                                    <p:anim calcmode="lin" valueType="num">
                                      <p:cBhvr additive="base">
                                        <p:cTn id="13" dur="850" fill="hold"/>
                                        <p:tgtEl>
                                          <p:spTgt spid="8"/>
                                        </p:tgtEl>
                                        <p:attrNameLst>
                                          <p:attrName>ppt_y</p:attrName>
                                        </p:attrNameLst>
                                      </p:cBhvr>
                                      <p:tavLst>
                                        <p:tav tm="0">
                                          <p:val>
                                            <p:strVal val="#ppt_y"/>
                                          </p:val>
                                        </p:tav>
                                        <p:tav tm="100000">
                                          <p:val>
                                            <p:strVal val="#ppt_y"/>
                                          </p:val>
                                        </p:tav>
                                      </p:tavLst>
                                    </p:anim>
                                  </p:childTnLst>
                                </p:cTn>
                              </p:par>
                              <p:par>
                                <p:cTn id="14" presetID="2" presetClass="entr" presetSubtype="2" decel="100000" fill="hold" grpId="0" nodeType="withEffect">
                                  <p:stCondLst>
                                    <p:cond delay="250"/>
                                  </p:stCondLst>
                                  <p:childTnLst>
                                    <p:set>
                                      <p:cBhvr>
                                        <p:cTn id="15" dur="1" fill="hold">
                                          <p:stCondLst>
                                            <p:cond delay="0"/>
                                          </p:stCondLst>
                                        </p:cTn>
                                        <p:tgtEl>
                                          <p:spTgt spid="10"/>
                                        </p:tgtEl>
                                        <p:attrNameLst>
                                          <p:attrName>style.visibility</p:attrName>
                                        </p:attrNameLst>
                                      </p:cBhvr>
                                      <p:to>
                                        <p:strVal val="visible"/>
                                      </p:to>
                                    </p:set>
                                    <p:anim calcmode="lin" valueType="num">
                                      <p:cBhvr additive="base">
                                        <p:cTn id="16" dur="850" fill="hold"/>
                                        <p:tgtEl>
                                          <p:spTgt spid="10"/>
                                        </p:tgtEl>
                                        <p:attrNameLst>
                                          <p:attrName>ppt_x</p:attrName>
                                        </p:attrNameLst>
                                      </p:cBhvr>
                                      <p:tavLst>
                                        <p:tav tm="0">
                                          <p:val>
                                            <p:strVal val="1+#ppt_w/2"/>
                                          </p:val>
                                        </p:tav>
                                        <p:tav tm="100000">
                                          <p:val>
                                            <p:strVal val="#ppt_x"/>
                                          </p:val>
                                        </p:tav>
                                      </p:tavLst>
                                    </p:anim>
                                    <p:anim calcmode="lin" valueType="num">
                                      <p:cBhvr additive="base">
                                        <p:cTn id="17" dur="850" fill="hold"/>
                                        <p:tgtEl>
                                          <p:spTgt spid="10"/>
                                        </p:tgtEl>
                                        <p:attrNameLst>
                                          <p:attrName>ppt_y</p:attrName>
                                        </p:attrNameLst>
                                      </p:cBhvr>
                                      <p:tavLst>
                                        <p:tav tm="0">
                                          <p:val>
                                            <p:strVal val="#ppt_y"/>
                                          </p:val>
                                        </p:tav>
                                        <p:tav tm="100000">
                                          <p:val>
                                            <p:strVal val="#ppt_y"/>
                                          </p:val>
                                        </p:tav>
                                      </p:tavLst>
                                    </p:anim>
                                  </p:childTnLst>
                                </p:cTn>
                              </p:par>
                              <p:par>
                                <p:cTn id="18" presetID="2" presetClass="entr" presetSubtype="8" decel="100000" fill="hold" grpId="0" nodeType="withEffect">
                                  <p:stCondLst>
                                    <p:cond delay="250"/>
                                  </p:stCondLst>
                                  <p:childTnLst>
                                    <p:set>
                                      <p:cBhvr>
                                        <p:cTn id="19" dur="1" fill="hold">
                                          <p:stCondLst>
                                            <p:cond delay="0"/>
                                          </p:stCondLst>
                                        </p:cTn>
                                        <p:tgtEl>
                                          <p:spTgt spid="9"/>
                                        </p:tgtEl>
                                        <p:attrNameLst>
                                          <p:attrName>style.visibility</p:attrName>
                                        </p:attrNameLst>
                                      </p:cBhvr>
                                      <p:to>
                                        <p:strVal val="visible"/>
                                      </p:to>
                                    </p:set>
                                    <p:anim calcmode="lin" valueType="num">
                                      <p:cBhvr additive="base">
                                        <p:cTn id="20" dur="850" fill="hold"/>
                                        <p:tgtEl>
                                          <p:spTgt spid="9"/>
                                        </p:tgtEl>
                                        <p:attrNameLst>
                                          <p:attrName>ppt_x</p:attrName>
                                        </p:attrNameLst>
                                      </p:cBhvr>
                                      <p:tavLst>
                                        <p:tav tm="0">
                                          <p:val>
                                            <p:strVal val="0-#ppt_w/2"/>
                                          </p:val>
                                        </p:tav>
                                        <p:tav tm="100000">
                                          <p:val>
                                            <p:strVal val="#ppt_x"/>
                                          </p:val>
                                        </p:tav>
                                      </p:tavLst>
                                    </p:anim>
                                    <p:anim calcmode="lin" valueType="num">
                                      <p:cBhvr additive="base">
                                        <p:cTn id="21" dur="8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8" grpId="0" animBg="1"/>
      <p:bldP spid="9" grpId="0" animBg="1"/>
      <p:bldP spid="10" grpId="0" animBg="1"/>
    </p:bldLst>
  </p:timing>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Section Title Texture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796217"/>
          </a:xfrm>
          <a:noFill/>
        </p:spPr>
        <p:txBody>
          <a:bodyPr tIns="91440" bIns="91440" anchor="t" anchorCtr="0"/>
          <a:lstStyle>
            <a:lvl1pPr>
              <a:defRPr sz="8625" spc="-98" baseline="0">
                <a:gradFill>
                  <a:gsLst>
                    <a:gs pos="91241">
                      <a:schemeClr val="tx1"/>
                    </a:gs>
                    <a:gs pos="57000">
                      <a:schemeClr val="tx1"/>
                    </a:gs>
                    <a:gs pos="18000">
                      <a:schemeClr val="tx1"/>
                    </a:gs>
                  </a:gsLst>
                  <a:lin ang="5400000" scaled="0"/>
                </a:gradFill>
              </a:defRPr>
            </a:lvl1pPr>
          </a:lstStyle>
          <a:p>
            <a:r>
              <a:rPr lang="en-US" dirty="0" smtClean="0"/>
              <a:t>Section title</a:t>
            </a:r>
            <a:endParaRPr lang="en-US" dirty="0"/>
          </a:p>
        </p:txBody>
      </p:sp>
      <p:sp>
        <p:nvSpPr>
          <p:cNvPr id="5" name="Rectangle 4"/>
          <p:cNvSpPr/>
          <p:nvPr userDrawn="1"/>
        </p:nvSpPr>
        <p:spPr bwMode="gray">
          <a:xfrm>
            <a:off x="680052" y="470068"/>
            <a:ext cx="3186321" cy="597822"/>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505050">
                      <a:lumMod val="50000"/>
                    </a:srgbClr>
                  </a:gs>
                  <a:gs pos="100000">
                    <a:srgbClr val="505050">
                      <a:lumMod val="50000"/>
                    </a:srgbClr>
                  </a:gs>
                </a:gsLst>
                <a:lin ang="5400000" scaled="0"/>
              </a:gradFill>
            </a:endParaRPr>
          </a:p>
        </p:txBody>
      </p:sp>
      <p:sp>
        <p:nvSpPr>
          <p:cNvPr id="6" name="Rectangle 5"/>
          <p:cNvSpPr/>
          <p:nvPr userDrawn="1"/>
        </p:nvSpPr>
        <p:spPr bwMode="gray">
          <a:xfrm>
            <a:off x="-28047" y="589799"/>
            <a:ext cx="3175520" cy="597822"/>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505050">
                      <a:lumMod val="50000"/>
                    </a:srgbClr>
                  </a:gs>
                  <a:gs pos="100000">
                    <a:srgbClr val="505050">
                      <a:lumMod val="50000"/>
                    </a:srgbClr>
                  </a:gs>
                </a:gsLst>
                <a:lin ang="5400000" scaled="0"/>
              </a:gradFill>
            </a:endParaRPr>
          </a:p>
        </p:txBody>
      </p:sp>
      <p:sp>
        <p:nvSpPr>
          <p:cNvPr id="8" name="Rectangle 7"/>
          <p:cNvSpPr/>
          <p:nvPr userDrawn="1"/>
        </p:nvSpPr>
        <p:spPr bwMode="gray">
          <a:xfrm flipH="1">
            <a:off x="6542508" y="5629606"/>
            <a:ext cx="4989553" cy="413419"/>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505050">
                      <a:lumMod val="50000"/>
                    </a:srgbClr>
                  </a:gs>
                  <a:gs pos="100000">
                    <a:srgbClr val="505050">
                      <a:lumMod val="50000"/>
                    </a:srgbClr>
                  </a:gs>
                </a:gsLst>
                <a:lin ang="5400000" scaled="0"/>
              </a:gradFill>
            </a:endParaRPr>
          </a:p>
        </p:txBody>
      </p:sp>
      <p:sp>
        <p:nvSpPr>
          <p:cNvPr id="9" name="Rectangle 8"/>
          <p:cNvSpPr/>
          <p:nvPr userDrawn="1"/>
        </p:nvSpPr>
        <p:spPr bwMode="gray">
          <a:xfrm flipH="1">
            <a:off x="7289923" y="5795020"/>
            <a:ext cx="4898902" cy="409756"/>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505050">
                      <a:lumMod val="50000"/>
                    </a:srgbClr>
                  </a:gs>
                  <a:gs pos="100000">
                    <a:srgbClr val="505050">
                      <a:lumMod val="50000"/>
                    </a:srgbClr>
                  </a:gs>
                </a:gsLst>
                <a:lin ang="5400000" scaled="0"/>
              </a:gradFill>
            </a:endParaRPr>
          </a:p>
        </p:txBody>
      </p:sp>
      <p:sp>
        <p:nvSpPr>
          <p:cNvPr id="10" name="Rectangle 9"/>
          <p:cNvSpPr/>
          <p:nvPr userDrawn="1"/>
        </p:nvSpPr>
        <p:spPr bwMode="gray">
          <a:xfrm flipH="1">
            <a:off x="7050344" y="6160357"/>
            <a:ext cx="4971785" cy="409756"/>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505050">
                      <a:lumMod val="50000"/>
                    </a:srgbClr>
                  </a:gs>
                  <a:gs pos="100000">
                    <a:srgbClr val="505050">
                      <a:lumMod val="50000"/>
                    </a:srgbClr>
                  </a:gs>
                </a:gsLst>
                <a:lin ang="5400000" scaled="0"/>
              </a:gradFill>
            </a:endParaRPr>
          </a:p>
        </p:txBody>
      </p:sp>
    </p:spTree>
    <p:extLst>
      <p:ext uri="{BB962C8B-B14F-4D97-AF65-F5344CB8AC3E}">
        <p14:creationId xmlns:p14="http://schemas.microsoft.com/office/powerpoint/2010/main" val="276985288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850" fill="hold"/>
                                        <p:tgtEl>
                                          <p:spTgt spid="6"/>
                                        </p:tgtEl>
                                        <p:attrNameLst>
                                          <p:attrName>ppt_x</p:attrName>
                                        </p:attrNameLst>
                                      </p:cBhvr>
                                      <p:tavLst>
                                        <p:tav tm="0">
                                          <p:val>
                                            <p:strVal val="0-#ppt_w/2"/>
                                          </p:val>
                                        </p:tav>
                                        <p:tav tm="100000">
                                          <p:val>
                                            <p:strVal val="#ppt_x"/>
                                          </p:val>
                                        </p:tav>
                                      </p:tavLst>
                                    </p:anim>
                                    <p:anim calcmode="lin" valueType="num">
                                      <p:cBhvr additive="base">
                                        <p:cTn id="8" dur="850" fill="hold"/>
                                        <p:tgtEl>
                                          <p:spTgt spid="6"/>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850" fill="hold"/>
                                        <p:tgtEl>
                                          <p:spTgt spid="5"/>
                                        </p:tgtEl>
                                        <p:attrNameLst>
                                          <p:attrName>ppt_x</p:attrName>
                                        </p:attrNameLst>
                                      </p:cBhvr>
                                      <p:tavLst>
                                        <p:tav tm="0">
                                          <p:val>
                                            <p:strVal val="1+#ppt_w/2"/>
                                          </p:val>
                                        </p:tav>
                                        <p:tav tm="100000">
                                          <p:val>
                                            <p:strVal val="#ppt_x"/>
                                          </p:val>
                                        </p:tav>
                                      </p:tavLst>
                                    </p:anim>
                                    <p:anim calcmode="lin" valueType="num">
                                      <p:cBhvr additive="base">
                                        <p:cTn id="12" dur="850" fill="hold"/>
                                        <p:tgtEl>
                                          <p:spTgt spid="5"/>
                                        </p:tgtEl>
                                        <p:attrNameLst>
                                          <p:attrName>ppt_y</p:attrName>
                                        </p:attrNameLst>
                                      </p:cBhvr>
                                      <p:tavLst>
                                        <p:tav tm="0">
                                          <p:val>
                                            <p:strVal val="#ppt_y"/>
                                          </p:val>
                                        </p:tav>
                                        <p:tav tm="100000">
                                          <p:val>
                                            <p:strVal val="#ppt_y"/>
                                          </p:val>
                                        </p:tav>
                                      </p:tavLst>
                                    </p:anim>
                                  </p:childTnLst>
                                </p:cTn>
                              </p:par>
                              <p:par>
                                <p:cTn id="13" presetID="10" presetClass="entr" presetSubtype="0" fill="hold" grpId="0" nodeType="withEffect">
                                  <p:stCondLst>
                                    <p:cond delay="58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750"/>
                                        <p:tgtEl>
                                          <p:spTgt spid="2"/>
                                        </p:tgtEl>
                                      </p:cBhvr>
                                    </p:animEffect>
                                  </p:childTnLst>
                                </p:cTn>
                              </p:par>
                              <p:par>
                                <p:cTn id="16" presetID="63" presetClass="path" presetSubtype="0" decel="100000" fill="hold" grpId="1" nodeType="withEffect">
                                  <p:stCondLst>
                                    <p:cond delay="580"/>
                                  </p:stCondLst>
                                  <p:childTnLst>
                                    <p:animMotion origin="layout" path="M -0.02409 1.50289E-6 L -4.16667E-7 1.50289E-6 " pathEditMode="relative" rAng="0" ptsTypes="AA">
                                      <p:cBhvr>
                                        <p:cTn id="17" dur="500" fill="hold"/>
                                        <p:tgtEl>
                                          <p:spTgt spid="2"/>
                                        </p:tgtEl>
                                        <p:attrNameLst>
                                          <p:attrName>ppt_x</p:attrName>
                                          <p:attrName>ppt_y</p:attrName>
                                        </p:attrNameLst>
                                      </p:cBhvr>
                                      <p:rCtr x="1198" y="0"/>
                                    </p:animMotion>
                                  </p:childTnLst>
                                </p:cTn>
                              </p:par>
                              <p:par>
                                <p:cTn id="18" presetID="2" presetClass="entr" presetSubtype="2" decel="100000" fill="hold" grpId="0" nodeType="withEffect">
                                  <p:stCondLst>
                                    <p:cond delay="0"/>
                                  </p:stCondLst>
                                  <p:childTnLst>
                                    <p:set>
                                      <p:cBhvr>
                                        <p:cTn id="19" dur="1" fill="hold">
                                          <p:stCondLst>
                                            <p:cond delay="0"/>
                                          </p:stCondLst>
                                        </p:cTn>
                                        <p:tgtEl>
                                          <p:spTgt spid="8"/>
                                        </p:tgtEl>
                                        <p:attrNameLst>
                                          <p:attrName>style.visibility</p:attrName>
                                        </p:attrNameLst>
                                      </p:cBhvr>
                                      <p:to>
                                        <p:strVal val="visible"/>
                                      </p:to>
                                    </p:set>
                                    <p:anim calcmode="lin" valueType="num">
                                      <p:cBhvr additive="base">
                                        <p:cTn id="20" dur="850" fill="hold"/>
                                        <p:tgtEl>
                                          <p:spTgt spid="8"/>
                                        </p:tgtEl>
                                        <p:attrNameLst>
                                          <p:attrName>ppt_x</p:attrName>
                                        </p:attrNameLst>
                                      </p:cBhvr>
                                      <p:tavLst>
                                        <p:tav tm="0">
                                          <p:val>
                                            <p:strVal val="1+#ppt_w/2"/>
                                          </p:val>
                                        </p:tav>
                                        <p:tav tm="100000">
                                          <p:val>
                                            <p:strVal val="#ppt_x"/>
                                          </p:val>
                                        </p:tav>
                                      </p:tavLst>
                                    </p:anim>
                                    <p:anim calcmode="lin" valueType="num">
                                      <p:cBhvr additive="base">
                                        <p:cTn id="21" dur="850" fill="hold"/>
                                        <p:tgtEl>
                                          <p:spTgt spid="8"/>
                                        </p:tgtEl>
                                        <p:attrNameLst>
                                          <p:attrName>ppt_y</p:attrName>
                                        </p:attrNameLst>
                                      </p:cBhvr>
                                      <p:tavLst>
                                        <p:tav tm="0">
                                          <p:val>
                                            <p:strVal val="#ppt_y"/>
                                          </p:val>
                                        </p:tav>
                                        <p:tav tm="100000">
                                          <p:val>
                                            <p:strVal val="#ppt_y"/>
                                          </p:val>
                                        </p:tav>
                                      </p:tavLst>
                                    </p:anim>
                                  </p:childTnLst>
                                </p:cTn>
                              </p:par>
                              <p:par>
                                <p:cTn id="22" presetID="2" presetClass="entr" presetSubtype="2" decel="100000" fill="hold" grpId="0" nodeType="withEffect">
                                  <p:stCondLst>
                                    <p:cond delay="250"/>
                                  </p:stCondLst>
                                  <p:childTnLst>
                                    <p:set>
                                      <p:cBhvr>
                                        <p:cTn id="23" dur="1" fill="hold">
                                          <p:stCondLst>
                                            <p:cond delay="0"/>
                                          </p:stCondLst>
                                        </p:cTn>
                                        <p:tgtEl>
                                          <p:spTgt spid="10"/>
                                        </p:tgtEl>
                                        <p:attrNameLst>
                                          <p:attrName>style.visibility</p:attrName>
                                        </p:attrNameLst>
                                      </p:cBhvr>
                                      <p:to>
                                        <p:strVal val="visible"/>
                                      </p:to>
                                    </p:set>
                                    <p:anim calcmode="lin" valueType="num">
                                      <p:cBhvr additive="base">
                                        <p:cTn id="24" dur="850" fill="hold"/>
                                        <p:tgtEl>
                                          <p:spTgt spid="10"/>
                                        </p:tgtEl>
                                        <p:attrNameLst>
                                          <p:attrName>ppt_x</p:attrName>
                                        </p:attrNameLst>
                                      </p:cBhvr>
                                      <p:tavLst>
                                        <p:tav tm="0">
                                          <p:val>
                                            <p:strVal val="1+#ppt_w/2"/>
                                          </p:val>
                                        </p:tav>
                                        <p:tav tm="100000">
                                          <p:val>
                                            <p:strVal val="#ppt_x"/>
                                          </p:val>
                                        </p:tav>
                                      </p:tavLst>
                                    </p:anim>
                                    <p:anim calcmode="lin" valueType="num">
                                      <p:cBhvr additive="base">
                                        <p:cTn id="25" dur="850" fill="hold"/>
                                        <p:tgtEl>
                                          <p:spTgt spid="10"/>
                                        </p:tgtEl>
                                        <p:attrNameLst>
                                          <p:attrName>ppt_y</p:attrName>
                                        </p:attrNameLst>
                                      </p:cBhvr>
                                      <p:tavLst>
                                        <p:tav tm="0">
                                          <p:val>
                                            <p:strVal val="#ppt_y"/>
                                          </p:val>
                                        </p:tav>
                                        <p:tav tm="100000">
                                          <p:val>
                                            <p:strVal val="#ppt_y"/>
                                          </p:val>
                                        </p:tav>
                                      </p:tavLst>
                                    </p:anim>
                                  </p:childTnLst>
                                </p:cTn>
                              </p:par>
                              <p:par>
                                <p:cTn id="26" presetID="2" presetClass="entr" presetSubtype="8" decel="100000" fill="hold" grpId="0" nodeType="withEffect">
                                  <p:stCondLst>
                                    <p:cond delay="250"/>
                                  </p:stCondLst>
                                  <p:childTnLst>
                                    <p:set>
                                      <p:cBhvr>
                                        <p:cTn id="27" dur="1" fill="hold">
                                          <p:stCondLst>
                                            <p:cond delay="0"/>
                                          </p:stCondLst>
                                        </p:cTn>
                                        <p:tgtEl>
                                          <p:spTgt spid="9"/>
                                        </p:tgtEl>
                                        <p:attrNameLst>
                                          <p:attrName>style.visibility</p:attrName>
                                        </p:attrNameLst>
                                      </p:cBhvr>
                                      <p:to>
                                        <p:strVal val="visible"/>
                                      </p:to>
                                    </p:set>
                                    <p:anim calcmode="lin" valueType="num">
                                      <p:cBhvr additive="base">
                                        <p:cTn id="28" dur="850" fill="hold"/>
                                        <p:tgtEl>
                                          <p:spTgt spid="9"/>
                                        </p:tgtEl>
                                        <p:attrNameLst>
                                          <p:attrName>ppt_x</p:attrName>
                                        </p:attrNameLst>
                                      </p:cBhvr>
                                      <p:tavLst>
                                        <p:tav tm="0">
                                          <p:val>
                                            <p:strVal val="0-#ppt_w/2"/>
                                          </p:val>
                                        </p:tav>
                                        <p:tav tm="100000">
                                          <p:val>
                                            <p:strVal val="#ppt_x"/>
                                          </p:val>
                                        </p:tav>
                                      </p:tavLst>
                                    </p:anim>
                                    <p:anim calcmode="lin" valueType="num">
                                      <p:cBhvr additive="base">
                                        <p:cTn id="29" dur="8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5" grpId="0" animBg="1"/>
      <p:bldP spid="6" grpId="0" animBg="1"/>
      <p:bldP spid="8" grpId="0" animBg="1"/>
      <p:bldP spid="9" grpId="0" animBg="1"/>
      <p:bldP spid="10" grpId="0" animBg="1"/>
    </p:bldLst>
  </p:timing>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796217"/>
          </a:xfrm>
          <a:noFill/>
        </p:spPr>
        <p:txBody>
          <a:bodyPr tIns="91440" bIns="91440" anchor="t" anchorCtr="0"/>
          <a:lstStyle>
            <a:lvl1pPr>
              <a:defRPr sz="8625" spc="-98" baseline="0">
                <a:gradFill>
                  <a:gsLst>
                    <a:gs pos="91241">
                      <a:schemeClr val="tx1"/>
                    </a:gs>
                    <a:gs pos="57000">
                      <a:schemeClr val="tx1"/>
                    </a:gs>
                    <a:gs pos="1800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28920930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796217"/>
          </a:xfrm>
          <a:noFill/>
        </p:spPr>
        <p:txBody>
          <a:bodyPr tIns="91440" bIns="91440" anchor="t" anchorCtr="0"/>
          <a:lstStyle>
            <a:lvl1pPr algn="l" defTabSz="914180" rtl="0" eaLnBrk="1" latinLnBrk="0" hangingPunct="1">
              <a:lnSpc>
                <a:spcPct val="90000"/>
              </a:lnSpc>
              <a:spcBef>
                <a:spcPct val="0"/>
              </a:spcBef>
              <a:buNone/>
              <a:defRPr lang="en-US" sz="8625" b="0" kern="1200" cap="none" spc="-98"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409098533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796217"/>
          </a:xfrm>
          <a:noFill/>
        </p:spPr>
        <p:txBody>
          <a:bodyPr tIns="91440" bIns="91440" anchor="t" anchorCtr="0"/>
          <a:lstStyle>
            <a:lvl1pPr algn="l" defTabSz="914180" rtl="0" eaLnBrk="1" latinLnBrk="0" hangingPunct="1">
              <a:lnSpc>
                <a:spcPct val="90000"/>
              </a:lnSpc>
              <a:spcBef>
                <a:spcPct val="0"/>
              </a:spcBef>
              <a:buNone/>
              <a:defRPr lang="en-US" sz="8625" b="0" kern="1200" cap="none" spc="-98"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187515640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Microsoft Slide">
    <p:bg>
      <p:bgPr>
        <a:solidFill>
          <a:srgbClr val="4668C5"/>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val="0"/>
              </a:ext>
            </a:extLst>
          </a:blip>
          <a:srcRect l="9719"/>
          <a:stretch/>
        </p:blipFill>
        <p:spPr>
          <a:xfrm>
            <a:off x="512762" y="2922746"/>
            <a:ext cx="5767719" cy="2350013"/>
          </a:xfrm>
          <a:prstGeom prst="rect">
            <a:avLst/>
          </a:prstGeom>
        </p:spPr>
      </p:pic>
      <p:sp>
        <p:nvSpPr>
          <p:cNvPr id="9" name="Rectangle 2"/>
          <p:cNvSpPr>
            <a:spLocks noChangeArrowheads="1"/>
          </p:cNvSpPr>
          <p:nvPr userDrawn="1"/>
        </p:nvSpPr>
        <p:spPr bwMode="auto">
          <a:xfrm>
            <a:off x="530087" y="5960743"/>
            <a:ext cx="11078818" cy="751488"/>
          </a:xfrm>
          <a:prstGeom prst="rect">
            <a:avLst/>
          </a:prstGeom>
          <a:noFill/>
          <a:ln w="9525">
            <a:noFill/>
            <a:miter lim="800000"/>
            <a:headEnd/>
            <a:tailEnd/>
          </a:ln>
        </p:spPr>
        <p:txBody>
          <a:bodyPr wrap="square">
            <a:spAutoFit/>
          </a:bodyPr>
          <a:lstStyle/>
          <a:p>
            <a:pPr marL="0" lvl="1" defTabSz="913726">
              <a:defRPr/>
            </a:pPr>
            <a:r>
              <a:rPr lang="en-US" sz="1050" dirty="0">
                <a:solidFill>
                  <a:prstClr val="white">
                    <a:lumMod val="85000"/>
                  </a:prstClr>
                </a:solidFill>
                <a:latin typeface="Calibri"/>
              </a:rPr>
              <a:t>©2013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4078107480"/>
      </p:ext>
    </p:extLst>
  </p:cSld>
  <p:clrMapOvr>
    <a:masterClrMapping/>
  </p:clrMapOvr>
  <p:timing>
    <p:tnLst>
      <p:par>
        <p:cTn id="1" dur="indefinite" restart="never" nodeType="tmRoot"/>
      </p:par>
    </p:tnLst>
  </p:timing>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6"/>
            <a:ext cx="11652805" cy="2018835"/>
          </a:xfrm>
        </p:spPr>
        <p:txBody>
          <a:bodyPr/>
          <a:lstStyle>
            <a:lvl1pPr marL="0" indent="0">
              <a:buNone/>
              <a:defRPr/>
            </a:lvl1pPr>
            <a:lvl2pPr marL="28006" indent="0">
              <a:buNone/>
              <a:defRPr sz="1960"/>
            </a:lvl2pPr>
            <a:lvl3pPr marL="219384" indent="0">
              <a:buNone/>
              <a:defRPr sz="1960"/>
            </a:lvl3pPr>
            <a:lvl4pPr marL="466773" indent="0">
              <a:buNone/>
              <a:defRPr sz="1764"/>
            </a:lvl4pPr>
            <a:lvl5pPr marL="72505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266073853"/>
      </p:ext>
    </p:extLst>
  </p:cSld>
  <p:clrMapOvr>
    <a:masterClrMapping/>
  </p:clrMapOvr>
  <p:transition>
    <p:fade/>
  </p:transition>
  <p:timing>
    <p:tnLst>
      <p:par>
        <p:cTn id="1" dur="indefinite" restart="never" nodeType="tmRoot"/>
      </p:par>
    </p:tnLst>
  </p:timing>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6"/>
            <a:ext cx="11652805" cy="2018835"/>
          </a:xfrm>
        </p:spPr>
        <p:txBody>
          <a:bodyPr/>
          <a:lstStyle>
            <a:lvl1pPr marL="0" indent="0">
              <a:buNone/>
              <a:defRPr>
                <a:gradFill>
                  <a:gsLst>
                    <a:gs pos="2920">
                      <a:schemeClr val="tx2"/>
                    </a:gs>
                    <a:gs pos="39000">
                      <a:schemeClr val="tx2"/>
                    </a:gs>
                  </a:gsLst>
                  <a:lin ang="5400000" scaled="0"/>
                </a:gradFill>
              </a:defRPr>
            </a:lvl1pPr>
            <a:lvl2pPr marL="28006" indent="0">
              <a:buNone/>
              <a:defRPr sz="1960"/>
            </a:lvl2pPr>
            <a:lvl3pPr marL="219384" indent="0">
              <a:buNone/>
              <a:defRPr sz="1960"/>
            </a:lvl3pPr>
            <a:lvl4pPr marL="466773" indent="0">
              <a:buNone/>
              <a:defRPr sz="1764"/>
            </a:lvl4pPr>
            <a:lvl5pPr marL="72505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031830616"/>
      </p:ext>
    </p:extLst>
  </p:cSld>
  <p:clrMapOvr>
    <a:masterClrMapping/>
  </p:clrMapOvr>
  <p:transition>
    <p:fade/>
  </p:transition>
  <p:timing>
    <p:tnLst>
      <p:par>
        <p:cTn id="1" dur="indefinite" restart="never" nodeType="tmRoot"/>
      </p:par>
    </p:tnLst>
  </p:timing>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133162228"/>
      </p:ext>
    </p:extLst>
  </p:cSld>
  <p:clrMapOvr>
    <a:masterClrMapping/>
  </p:clrMapOvr>
  <p:transition>
    <p:fade/>
  </p:transition>
  <p:timing>
    <p:tnLst>
      <p:par>
        <p:cTn id="1" dur="indefinite" restart="never" nodeType="tmRoot"/>
      </p:par>
    </p:tnLst>
  </p:timing>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1pPr>
              <a:buClr>
                <a:schemeClr val="tx2"/>
              </a:buClr>
              <a:defRPr>
                <a:gradFill>
                  <a:gsLst>
                    <a:gs pos="13869">
                      <a:schemeClr val="tx2"/>
                    </a:gs>
                    <a:gs pos="42000">
                      <a:schemeClr val="tx2"/>
                    </a:gs>
                  </a:gsLst>
                  <a:lin ang="5400000" scaled="0"/>
                </a:gradFill>
              </a:defRPr>
            </a:lvl1pPr>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289918407"/>
      </p:ext>
    </p:extLst>
  </p:cSld>
  <p:clrMapOvr>
    <a:masterClrMapping/>
  </p:clrMapOvr>
  <p:transition>
    <p:fade/>
  </p:transition>
  <p:timing>
    <p:tnLst>
      <p:par>
        <p:cTn id="1" dur="indefinite" restart="never" nodeType="tmRoot"/>
      </p:par>
    </p:tnLst>
  </p:timing>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9143"/>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9143"/>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589421045"/>
      </p:ext>
    </p:extLst>
  </p:cSld>
  <p:clrMapOvr>
    <a:masterClrMapping/>
  </p:clrMapOvr>
  <p:transition>
    <p:fade/>
  </p:transition>
  <p:timing>
    <p:tnLst>
      <p:par>
        <p:cTn id="1" dur="indefinite" restart="never" nodeType="tmRoot"/>
      </p:par>
    </p:tnLst>
  </p:timing>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6578"/>
          </a:xfrm>
        </p:spPr>
        <p:txBody>
          <a:bodyPr wrap="square">
            <a:spAutoFit/>
          </a:bodyPr>
          <a:lstStyle>
            <a:lvl1pPr marL="0" indent="0">
              <a:spcBef>
                <a:spcPts val="1200"/>
              </a:spcBef>
              <a:buClr>
                <a:schemeClr val="tx1"/>
              </a:buClr>
              <a:buFont typeface="Wingdings" pitchFamily="2" charset="2"/>
              <a:buNone/>
              <a:defRPr sz="3528">
                <a:gradFill>
                  <a:gsLst>
                    <a:gs pos="5109">
                      <a:schemeClr val="tx2"/>
                    </a:gs>
                    <a:gs pos="25000">
                      <a:schemeClr val="tx2"/>
                    </a:gs>
                  </a:gsLst>
                  <a:lin ang="5400000" scaled="0"/>
                </a:gradFill>
              </a:defRPr>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6578"/>
          </a:xfrm>
        </p:spPr>
        <p:txBody>
          <a:bodyPr wrap="square">
            <a:spAutoFit/>
          </a:bodyPr>
          <a:lstStyle>
            <a:lvl1pPr marL="0" indent="0">
              <a:spcBef>
                <a:spcPts val="1200"/>
              </a:spcBef>
              <a:buClr>
                <a:schemeClr val="tx1"/>
              </a:buClr>
              <a:buFont typeface="Wingdings" pitchFamily="2" charset="2"/>
              <a:buNone/>
              <a:defRPr sz="3528">
                <a:gradFill>
                  <a:gsLst>
                    <a:gs pos="100000">
                      <a:schemeClr val="tx2"/>
                    </a:gs>
                    <a:gs pos="0">
                      <a:schemeClr val="tx2"/>
                    </a:gs>
                  </a:gsLst>
                  <a:lin ang="5400000" scaled="0"/>
                </a:gradFill>
              </a:defRPr>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014289752"/>
      </p:ext>
    </p:extLst>
  </p:cSld>
  <p:clrMapOvr>
    <a:masterClrMapping/>
  </p:clrMapOvr>
  <p:transition>
    <p:fade/>
  </p:transition>
  <p:timing>
    <p:tnLst>
      <p:par>
        <p:cTn id="1" dur="indefinite" restart="never" nodeType="tmRoot"/>
      </p:par>
    </p:tnLst>
  </p:timing>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555508"/>
          </a:xfrm>
        </p:spPr>
        <p:txBody>
          <a:bodyPr wrap="square">
            <a:spAutoFit/>
          </a:bodyPr>
          <a:lstStyle>
            <a:lvl1pPr marL="281620" indent="-281620">
              <a:spcBef>
                <a:spcPts val="1200"/>
              </a:spcBef>
              <a:buClr>
                <a:schemeClr val="tx1"/>
              </a:buClr>
              <a:buFont typeface="Wingdings" panose="05000000000000000000" pitchFamily="2" charset="2"/>
              <a:buChar char="§"/>
              <a:defRPr sz="3528"/>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555508"/>
          </a:xfrm>
        </p:spPr>
        <p:txBody>
          <a:bodyPr wrap="square">
            <a:spAutoFit/>
          </a:bodyPr>
          <a:lstStyle>
            <a:lvl1pPr marL="281620" indent="-281620">
              <a:spcBef>
                <a:spcPts val="1200"/>
              </a:spcBef>
              <a:buClr>
                <a:schemeClr val="tx1"/>
              </a:buClr>
              <a:buFont typeface="Wingdings" panose="05000000000000000000" pitchFamily="2" charset="2"/>
              <a:buChar char="§"/>
              <a:defRPr sz="3528"/>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95494501"/>
      </p:ext>
    </p:extLst>
  </p:cSld>
  <p:clrMapOvr>
    <a:masterClrMapping/>
  </p:clrMapOvr>
  <p:transition>
    <p:fade/>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552967"/>
          </a:xfrm>
        </p:spPr>
        <p:txBody>
          <a:bodyPr wrap="square">
            <a:spAutoFit/>
          </a:bodyPr>
          <a:lstStyle>
            <a:lvl1pPr marL="281620" indent="-281620">
              <a:spcBef>
                <a:spcPts val="1200"/>
              </a:spcBef>
              <a:buClr>
                <a:schemeClr val="tx2"/>
              </a:buClr>
              <a:buFont typeface="Wingdings" panose="05000000000000000000" pitchFamily="2" charset="2"/>
              <a:buChar char="§"/>
              <a:defRPr sz="3528">
                <a:gradFill>
                  <a:gsLst>
                    <a:gs pos="5109">
                      <a:schemeClr val="tx2"/>
                    </a:gs>
                    <a:gs pos="100000">
                      <a:schemeClr val="tx2"/>
                    </a:gs>
                  </a:gsLst>
                  <a:lin ang="5400000" scaled="0"/>
                </a:gradFill>
              </a:defRPr>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552967"/>
          </a:xfrm>
        </p:spPr>
        <p:txBody>
          <a:bodyPr wrap="square">
            <a:spAutoFit/>
          </a:bodyPr>
          <a:lstStyle>
            <a:lvl1pPr marL="281620" indent="-281620">
              <a:spcBef>
                <a:spcPts val="1200"/>
              </a:spcBef>
              <a:buClr>
                <a:schemeClr val="tx2"/>
              </a:buClr>
              <a:buFont typeface="Wingdings" panose="05000000000000000000" pitchFamily="2" charset="2"/>
              <a:buChar char="§"/>
              <a:defRPr sz="3528">
                <a:gradFill>
                  <a:gsLst>
                    <a:gs pos="5109">
                      <a:schemeClr val="tx2"/>
                    </a:gs>
                    <a:gs pos="100000">
                      <a:schemeClr val="tx2"/>
                    </a:gs>
                  </a:gsLst>
                  <a:lin ang="5400000" scaled="0"/>
                </a:gradFill>
              </a:defRPr>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79512846"/>
      </p:ext>
    </p:extLst>
  </p:cSld>
  <p:clrMapOvr>
    <a:masterClrMapping/>
  </p:clrMapOvr>
  <p:transition>
    <p:fade/>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616929571"/>
      </p:ext>
    </p:extLst>
  </p:cSld>
  <p:clrMapOvr>
    <a:masterClrMapping/>
  </p:clrMapOvr>
  <p:transition>
    <p:fade/>
  </p:transition>
  <p:timing>
    <p:tnLst>
      <p:par>
        <p:cTn id="1" dur="indefinite" restart="never" nodeType="tmRoot"/>
      </p:par>
    </p:tnLst>
  </p:timing>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6106791" y="1475741"/>
            <a:ext cx="5633939" cy="727571"/>
          </a:xfrm>
        </p:spPr>
        <p:txBody>
          <a:bodyPr/>
          <a:lstStyle/>
          <a:p>
            <a:endParaRPr lang="en-US"/>
          </a:p>
        </p:txBody>
      </p:sp>
    </p:spTree>
    <p:extLst>
      <p:ext uri="{BB962C8B-B14F-4D97-AF65-F5344CB8AC3E}">
        <p14:creationId xmlns:p14="http://schemas.microsoft.com/office/powerpoint/2010/main" val="4030093318"/>
      </p:ext>
    </p:extLst>
  </p:cSld>
  <p:clrMapOvr>
    <a:masterClrMapping/>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Modu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45911" y="3775166"/>
            <a:ext cx="11354938" cy="1933979"/>
          </a:xfrm>
          <a:prstGeom prst="rect">
            <a:avLst/>
          </a:prstGeom>
        </p:spPr>
        <p:txBody>
          <a:bodyPr anchor="t" anchorCtr="0">
            <a:noAutofit/>
          </a:bodyPr>
          <a:lstStyle>
            <a:lvl1pPr algn="l">
              <a:lnSpc>
                <a:spcPct val="90000"/>
              </a:lnSpc>
              <a:defRPr sz="4799" spc="-150" baseline="0">
                <a:solidFill>
                  <a:schemeClr val="bg1">
                    <a:alpha val="99000"/>
                  </a:schemeClr>
                </a:solidFill>
                <a:latin typeface="Segoe UI Light" pitchFamily="34" charset="0"/>
              </a:defRPr>
            </a:lvl1pPr>
          </a:lstStyle>
          <a:p>
            <a:r>
              <a:rPr lang="en-US" dirty="0" smtClean="0"/>
              <a:t>Module or Section transition style</a:t>
            </a:r>
            <a:endParaRPr lang="en-US" dirty="0"/>
          </a:p>
        </p:txBody>
      </p:sp>
      <p:sp>
        <p:nvSpPr>
          <p:cNvPr id="9" name="Subtitle 2"/>
          <p:cNvSpPr>
            <a:spLocks noGrp="1"/>
          </p:cNvSpPr>
          <p:nvPr>
            <p:ph type="subTitle" idx="1" hasCustomPrompt="1"/>
          </p:nvPr>
        </p:nvSpPr>
        <p:spPr>
          <a:xfrm>
            <a:off x="545911" y="2942705"/>
            <a:ext cx="11354938" cy="748146"/>
          </a:xfrm>
          <a:prstGeom prst="rect">
            <a:avLst/>
          </a:prstGeom>
        </p:spPr>
        <p:txBody>
          <a:bodyPr>
            <a:noAutofit/>
          </a:bodyPr>
          <a:lstStyle>
            <a:lvl1pPr marL="0" indent="0" algn="l">
              <a:lnSpc>
                <a:spcPct val="90000"/>
              </a:lnSpc>
              <a:spcBef>
                <a:spcPts val="0"/>
              </a:spcBef>
              <a:buNone/>
              <a:defRPr sz="2399" b="0" cap="none" baseline="0">
                <a:solidFill>
                  <a:schemeClr val="bg1">
                    <a:alpha val="99000"/>
                  </a:schemeClr>
                </a:solidFill>
                <a:latin typeface="Segoe UI Light" pitchFamily="34" charset="0"/>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dirty="0" smtClean="0"/>
              <a:t>Course Title Style</a:t>
            </a:r>
            <a:endParaRPr lang="en-US" dirty="0"/>
          </a:p>
        </p:txBody>
      </p:sp>
    </p:spTree>
    <p:extLst>
      <p:ext uri="{BB962C8B-B14F-4D97-AF65-F5344CB8AC3E}">
        <p14:creationId xmlns:p14="http://schemas.microsoft.com/office/powerpoint/2010/main" val="2318690200"/>
      </p:ext>
    </p:extLst>
  </p:cSld>
  <p:clrMapOvr>
    <a:masterClrMapping/>
  </p:clrMapOvr>
  <p:transition>
    <p:fade/>
  </p:transition>
  <p:timing>
    <p:tnLst>
      <p:par>
        <p:cTn id="1" dur="indefinite" restart="never" nodeType="tmRoot"/>
      </p:par>
    </p:tnLst>
  </p:timing>
  <p:hf hdr="0"/>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6949" y="1187621"/>
            <a:ext cx="11652805" cy="899665"/>
          </a:xfrm>
        </p:spPr>
        <p:txBody>
          <a:bodyPr/>
          <a:lstStyle>
            <a:lvl1pPr>
              <a:defRPr sz="7057" baseline="0"/>
            </a:lvl1pPr>
          </a:lstStyle>
          <a:p>
            <a:r>
              <a:rPr lang="en-US" smtClean="0"/>
              <a:t>Click to edit Master title style</a:t>
            </a:r>
            <a:endParaRPr lang="en-US" dirty="0"/>
          </a:p>
        </p:txBody>
      </p:sp>
    </p:spTree>
    <p:extLst>
      <p:ext uri="{BB962C8B-B14F-4D97-AF65-F5344CB8AC3E}">
        <p14:creationId xmlns:p14="http://schemas.microsoft.com/office/powerpoint/2010/main" val="3705317604"/>
      </p:ext>
    </p:extLst>
  </p:cSld>
  <p:clrMapOvr>
    <a:masterClrMapping/>
  </p:clrMapOvr>
  <p:transition>
    <p:fade/>
  </p:transition>
  <p:timing>
    <p:tnLst>
      <p:par>
        <p:cTn id="1" dur="indefinite" restart="never" nodeType="tmRoot"/>
      </p:par>
    </p:tnLst>
  </p:timing>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0" cy="1793104"/>
          </a:xfrm>
        </p:spPr>
        <p:txBody>
          <a:bodyPr/>
          <a:lstStyle>
            <a:lvl1pPr>
              <a:defRPr sz="5881" baseline="0"/>
            </a:lvl1pPr>
          </a:lstStyle>
          <a:p>
            <a:r>
              <a:rPr lang="en-US" smtClean="0"/>
              <a:t>Click to edit Master title style</a:t>
            </a:r>
            <a:endParaRPr lang="en-US" dirty="0"/>
          </a:p>
        </p:txBody>
      </p:sp>
    </p:spTree>
    <p:extLst>
      <p:ext uri="{BB962C8B-B14F-4D97-AF65-F5344CB8AC3E}">
        <p14:creationId xmlns:p14="http://schemas.microsoft.com/office/powerpoint/2010/main" val="584551214"/>
      </p:ext>
    </p:extLst>
  </p:cSld>
  <p:clrMapOvr>
    <a:masterClrMapping/>
  </p:clrMapOvr>
  <p:transition>
    <p:fade/>
  </p:transition>
  <p:timing>
    <p:tnLst>
      <p:par>
        <p:cTn id="1" dur="indefinite" restart="never" nodeType="tmRoot"/>
      </p:par>
    </p:tnLst>
  </p:timing>
</p:sldLayout>
</file>

<file path=ppt/slideLayouts/slideLayout232.xml><?xml version="1.0" encoding="utf-8"?>
<p:sldLayout xmlns:a="http://schemas.openxmlformats.org/drawingml/2006/main" xmlns:r="http://schemas.openxmlformats.org/officeDocument/2006/relationships" xmlns:p="http://schemas.openxmlformats.org/presentationml/2006/main" showMasterSp="0" preserve="1" userDrawn="1">
  <p:cSld name="Fact Layout_Accent Color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0" cy="1793104"/>
          </a:xfrm>
        </p:spPr>
        <p:txBody>
          <a:bodyPr/>
          <a:lstStyle>
            <a:lvl1pPr>
              <a:defRPr sz="5881" baseline="0"/>
            </a:lvl1pPr>
          </a:lstStyle>
          <a:p>
            <a:r>
              <a:rPr lang="en-US" smtClean="0"/>
              <a:t>Click to edit Master title style</a:t>
            </a:r>
            <a:endParaRPr lang="en-US" dirty="0"/>
          </a:p>
        </p:txBody>
      </p:sp>
    </p:spTree>
    <p:extLst>
      <p:ext uri="{BB962C8B-B14F-4D97-AF65-F5344CB8AC3E}">
        <p14:creationId xmlns:p14="http://schemas.microsoft.com/office/powerpoint/2010/main" val="398385607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1178349"/>
            <a:ext cx="9858104" cy="899665"/>
          </a:xfrm>
        </p:spPr>
        <p:txBody>
          <a:bodyPr/>
          <a:lstStyle>
            <a:lvl1pPr marL="228719" indent="-228719">
              <a:defRPr sz="5881"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7" y="5025984"/>
            <a:ext cx="5377148" cy="1050156"/>
          </a:xfrm>
        </p:spPr>
        <p:txBody>
          <a:bodyPr/>
          <a:lstStyle>
            <a:lvl1pPr marL="0" indent="0">
              <a:spcBef>
                <a:spcPts val="0"/>
              </a:spcBef>
              <a:buNone/>
              <a:defRPr sz="3136"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3388809227"/>
      </p:ext>
    </p:extLst>
  </p:cSld>
  <p:clrMapOvr>
    <a:masterClrMapping/>
  </p:clrMapOvr>
  <p:transition>
    <p:fade/>
  </p:transition>
  <p:timing>
    <p:tnLst>
      <p:par>
        <p:cTn id="1" dur="indefinite" restart="never" nodeType="tmRoot"/>
      </p:par>
    </p:tnLst>
  </p:timing>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Quote Layout_Accent Color 1">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2084173"/>
            <a:ext cx="9858104" cy="899665"/>
          </a:xfrm>
        </p:spPr>
        <p:txBody>
          <a:bodyPr/>
          <a:lstStyle>
            <a:lvl1pPr marL="276952" indent="-276952">
              <a:tabLst>
                <a:tab pos="276952" algn="l"/>
              </a:tabLst>
              <a:defRPr sz="5881"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7" y="4773813"/>
            <a:ext cx="5377148" cy="1050156"/>
          </a:xfrm>
        </p:spPr>
        <p:txBody>
          <a:bodyPr/>
          <a:lstStyle>
            <a:lvl1pPr marL="0" indent="0">
              <a:spcBef>
                <a:spcPts val="0"/>
              </a:spcBef>
              <a:buNone/>
              <a:defRPr sz="3136"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15959327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6949" y="2383023"/>
            <a:ext cx="11650488" cy="914360"/>
          </a:xfrm>
        </p:spPr>
        <p:txBody>
          <a:bodyPr/>
          <a:lstStyle>
            <a:lvl1pPr marL="0" indent="0">
              <a:buNone/>
              <a:defRPr sz="5293">
                <a:gradFill>
                  <a:gsLst>
                    <a:gs pos="3333">
                      <a:schemeClr val="tx1"/>
                    </a:gs>
                    <a:gs pos="39000">
                      <a:schemeClr val="tx1"/>
                    </a:gs>
                  </a:gsLst>
                  <a:lin ang="5400000" scaled="0"/>
                </a:gradFill>
              </a:defRPr>
            </a:lvl1pPr>
            <a:lvl2pPr marL="0" indent="0">
              <a:buFontTx/>
              <a:buNone/>
              <a:defRPr sz="1960"/>
            </a:lvl2pPr>
            <a:lvl3pPr marL="224051" indent="0">
              <a:buNone/>
              <a:defRPr/>
            </a:lvl3pPr>
            <a:lvl4pPr marL="448102" indent="0">
              <a:buNone/>
              <a:defRPr/>
            </a:lvl4pPr>
            <a:lvl5pPr marL="672153" indent="0">
              <a:buNone/>
              <a:defRPr/>
            </a:lvl5pPr>
          </a:lstStyle>
          <a:p>
            <a:pPr lvl="0"/>
            <a:r>
              <a:rPr lang="en-US" smtClean="0"/>
              <a:t>Click to edit Master text styles</a:t>
            </a:r>
          </a:p>
        </p:txBody>
      </p:sp>
      <p:sp>
        <p:nvSpPr>
          <p:cNvPr id="4" name="Title 1"/>
          <p:cNvSpPr>
            <a:spLocks noGrp="1"/>
          </p:cNvSpPr>
          <p:nvPr>
            <p:ph type="title"/>
          </p:nvPr>
        </p:nvSpPr>
        <p:spPr>
          <a:xfrm>
            <a:off x="276949" y="1187621"/>
            <a:ext cx="11652805" cy="899665"/>
          </a:xfrm>
        </p:spPr>
        <p:txBody>
          <a:bodyPr/>
          <a:lstStyle>
            <a:lvl1pPr>
              <a:defRPr sz="7057"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1098602184"/>
      </p:ext>
    </p:extLst>
  </p:cSld>
  <p:clrMapOvr>
    <a:masterClrMapping/>
  </p:clrMapOvr>
  <p:transition>
    <p:fade/>
  </p:transition>
  <p:timing>
    <p:tnLst>
      <p:par>
        <p:cTn id="1" dur="indefinite" restart="never" nodeType="tmRoot"/>
      </p:par>
    </p:tnLst>
  </p:timing>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9087702"/>
      </p:ext>
    </p:extLst>
  </p:cSld>
  <p:clrMapOvr>
    <a:masterClrMapping/>
  </p:clrMapOvr>
  <p:transition>
    <p:fade/>
  </p:transition>
  <p:timing>
    <p:tnLst>
      <p:par>
        <p:cTn id="1" dur="indefinite" restart="never" nodeType="tmRoot"/>
      </p:par>
    </p:tnLst>
  </p:timing>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25284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638653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64172119"/>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1666852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7"/>
            <a:ext cx="11650488" cy="2396047"/>
          </a:xfrm>
          <a:prstGeom prst="rect">
            <a:avLst/>
          </a:prstGeom>
        </p:spPr>
        <p:txBody>
          <a:bodyPr/>
          <a:lstStyle>
            <a:lvl1pPr marL="284732" indent="-284732">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27" indent="-275396">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59" indent="-284732">
              <a:buClr>
                <a:schemeClr val="tx1"/>
              </a:buClr>
              <a:buSzPct val="90000"/>
              <a:buFont typeface="Wingdings" panose="05000000000000000000" pitchFamily="2" charset="2"/>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10" indent="-224051">
              <a:buClr>
                <a:schemeClr val="tx1"/>
              </a:buClr>
              <a:buSzPct val="90000"/>
              <a:buFont typeface="Wingdings" panose="05000000000000000000" pitchFamily="2" charset="2"/>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61" indent="-224051">
              <a:buClr>
                <a:schemeClr val="tx1"/>
              </a:buClr>
              <a:buSzPct val="90000"/>
              <a:buFont typeface="Wingdings" panose="05000000000000000000" pitchFamily="2" charset="2"/>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98836289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41.xml><?xml version="1.0" encoding="utf-8"?>
<p:sldLayout xmlns:a="http://schemas.openxmlformats.org/drawingml/2006/main" xmlns:r="http://schemas.openxmlformats.org/officeDocument/2006/relationships" xmlns:p="http://schemas.openxmlformats.org/presentationml/2006/main">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115" y="228602"/>
            <a:ext cx="11149013" cy="747897"/>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5" y="1447799"/>
            <a:ext cx="11149013" cy="2198551"/>
          </a:xfrm>
          <a:prstGeom prst="rect">
            <a:avLst/>
          </a:prstGeom>
        </p:spPr>
        <p:txBody>
          <a:bodyPr/>
          <a:lstStyle>
            <a:lvl1pPr marL="283635" indent="-283635">
              <a:buFont typeface="Wingdings" pitchFamily="2" charset="2"/>
              <a:buChar char=""/>
              <a:defRPr sz="3999"/>
            </a:lvl1pPr>
            <a:lvl2pPr marL="516563" indent="-232929">
              <a:buFont typeface="Wingdings" pitchFamily="2" charset="2"/>
              <a:buChar char=""/>
              <a:defRPr>
                <a:latin typeface="+mn-lt"/>
              </a:defRPr>
            </a:lvl2pPr>
            <a:lvl3pPr marL="739981" indent="-223422">
              <a:buFont typeface="Wingdings" pitchFamily="2" charset="2"/>
              <a:buChar char=""/>
              <a:tabLst/>
              <a:defRPr>
                <a:latin typeface="+mn-lt"/>
              </a:defRPr>
            </a:lvl3pPr>
            <a:lvl4pPr marL="912697" indent="-172715">
              <a:buFont typeface="Wingdings" pitchFamily="2" charset="2"/>
              <a:buChar char=""/>
              <a:defRPr>
                <a:latin typeface="+mn-lt"/>
              </a:defRPr>
            </a:lvl4pPr>
            <a:lvl5pPr marL="1085413" indent="-172715">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9"/>
          <p:cNvSpPr>
            <a:spLocks noGrp="1"/>
          </p:cNvSpPr>
          <p:nvPr>
            <p:ph type="sldNum" sz="quarter" idx="12"/>
          </p:nvPr>
        </p:nvSpPr>
        <p:spPr>
          <a:xfrm>
            <a:off x="520701" y="6399557"/>
            <a:ext cx="560686" cy="219456"/>
          </a:xfrm>
          <a:prstGeom prst="rect">
            <a:avLst/>
          </a:prstGeom>
        </p:spPr>
        <p:txBody>
          <a:bodyPr lIns="121720" tIns="60860" rIns="121720" bIns="60860" anchor="ctr"/>
          <a:lstStyle>
            <a:lvl1pPr algn="l">
              <a:defRPr sz="1600">
                <a:gradFill>
                  <a:gsLst>
                    <a:gs pos="100000">
                      <a:schemeClr val="bg2"/>
                    </a:gs>
                    <a:gs pos="0">
                      <a:schemeClr val="bg2"/>
                    </a:gs>
                  </a:gsLst>
                  <a:lin ang="5400000" scaled="0"/>
                </a:gradFill>
              </a:defRPr>
            </a:lvl1pPr>
          </a:lstStyle>
          <a:p>
            <a:pPr defTabSz="914038"/>
            <a:fld id="{FA4A93B8-B23A-4F35-A6A2-2F1F9227CD90}" type="slidenum">
              <a:rPr lang="en-US" smtClean="0">
                <a:gradFill>
                  <a:gsLst>
                    <a:gs pos="100000">
                      <a:srgbClr val="797A7D"/>
                    </a:gs>
                    <a:gs pos="0">
                      <a:srgbClr val="797A7D"/>
                    </a:gs>
                  </a:gsLst>
                  <a:lin ang="5400000" scaled="0"/>
                </a:gradFill>
              </a:rPr>
              <a:pPr defTabSz="914038"/>
              <a:t>‹#›</a:t>
            </a:fld>
            <a:endParaRPr lang="en-US">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12862" y="6309360"/>
            <a:ext cx="1774550" cy="548640"/>
          </a:xfrm>
          <a:prstGeom prst="rect">
            <a:avLst/>
          </a:prstGeom>
        </p:spPr>
      </p:pic>
    </p:spTree>
    <p:extLst>
      <p:ext uri="{BB962C8B-B14F-4D97-AF65-F5344CB8AC3E}">
        <p14:creationId xmlns:p14="http://schemas.microsoft.com/office/powerpoint/2010/main" val="2544034021"/>
      </p:ext>
    </p:extLst>
  </p:cSld>
  <p:clrMapOvr>
    <a:masterClrMapping/>
  </p:clrMapOvr>
  <p:transition>
    <p:fade/>
  </p:transition>
  <p:timing>
    <p:tnLst>
      <p:par>
        <p:cTn id="1" dur="indefinite" restart="never" nodeType="tmRoot"/>
      </p:par>
    </p:tnLst>
  </p:timing>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380"/>
            <a:ext cx="12188825" cy="6856620"/>
          </a:xfrm>
          <a:prstGeom prst="rect">
            <a:avLst/>
          </a:prstGeom>
        </p:spPr>
      </p:pic>
      <p:pic>
        <p:nvPicPr>
          <p:cNvPr id="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62149" y="474237"/>
            <a:ext cx="1775047" cy="380393"/>
          </a:xfrm>
          <a:prstGeom prst="rect">
            <a:avLst/>
          </a:prstGeom>
        </p:spPr>
      </p:pic>
    </p:spTree>
    <p:extLst>
      <p:ext uri="{BB962C8B-B14F-4D97-AF65-F5344CB8AC3E}">
        <p14:creationId xmlns:p14="http://schemas.microsoft.com/office/powerpoint/2010/main" val="2482765371"/>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Title Slide Photo Layout">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937" r="3431" b="2608"/>
          <a:stretch/>
        </p:blipFill>
        <p:spPr>
          <a:xfrm>
            <a:off x="2" y="-7783"/>
            <a:ext cx="12218386" cy="6873565"/>
          </a:xfrm>
          <a:prstGeom prst="rect">
            <a:avLst/>
          </a:prstGeom>
        </p:spPr>
      </p:pic>
      <p:sp>
        <p:nvSpPr>
          <p:cNvPr id="19" name="Dark gradation top"/>
          <p:cNvSpPr/>
          <p:nvPr userDrawn="1"/>
        </p:nvSpPr>
        <p:spPr bwMode="gray">
          <a:xfrm>
            <a:off x="1" y="-7783"/>
            <a:ext cx="12103070" cy="6568608"/>
          </a:xfrm>
          <a:prstGeom prst="rect">
            <a:avLst/>
          </a:prstGeom>
          <a:gradFill flip="none" rotWithShape="1">
            <a:gsLst>
              <a:gs pos="0">
                <a:srgbClr val="000000">
                  <a:alpha val="7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14" y="539681"/>
            <a:ext cx="5901482" cy="2062069"/>
          </a:xfrm>
          <a:noFill/>
        </p:spPr>
        <p:txBody>
          <a:bodyPr vert="horz" wrap="square" lIns="146304" tIns="91440" rIns="146304" bIns="91440" rtlCol="0" anchor="t" anchorCtr="0">
            <a:noAutofit/>
          </a:bodyPr>
          <a:lstStyle>
            <a:lvl1pPr>
              <a:defRPr lang="en-US" sz="5880" spc="-98" baseline="0" dirty="0">
                <a:solidFill>
                  <a:schemeClr val="tx1"/>
                </a:solidFill>
              </a:defRPr>
            </a:lvl1pPr>
          </a:lstStyle>
          <a:p>
            <a:pPr lvl="0"/>
            <a:r>
              <a:rPr lang="en-US" dirty="0" smtClean="0"/>
              <a:t>Presentation title</a:t>
            </a:r>
            <a:endParaRPr lang="en-US" dirty="0"/>
          </a:p>
        </p:txBody>
      </p:sp>
      <p:pic>
        <p:nvPicPr>
          <p:cNvPr id="11"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205" y="6061767"/>
            <a:ext cx="1522008" cy="326167"/>
          </a:xfrm>
          <a:prstGeom prst="rect">
            <a:avLst/>
          </a:prstGeom>
        </p:spPr>
      </p:pic>
    </p:spTree>
    <p:extLst>
      <p:ext uri="{BB962C8B-B14F-4D97-AF65-F5344CB8AC3E}">
        <p14:creationId xmlns:p14="http://schemas.microsoft.com/office/powerpoint/2010/main" val="174647958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4" y="3877272"/>
            <a:ext cx="6271784" cy="1794661"/>
          </a:xfrm>
          <a:noFill/>
        </p:spPr>
        <p:txBody>
          <a:bodyPr lIns="146304" tIns="109728" rIns="146304" bIns="109728">
            <a:noAutofit/>
          </a:bodyPr>
          <a:lstStyle>
            <a:lvl1pPr marL="0" indent="0">
              <a:spcBef>
                <a:spcPts val="0"/>
              </a:spcBef>
              <a:buNone/>
              <a:defRPr sz="3528" spc="0" baseline="0">
                <a:solidFill>
                  <a:schemeClr val="bg1">
                    <a:lumMod val="75000"/>
                  </a:schemeClr>
                </a:solidFill>
                <a:latin typeface="+mj-lt"/>
              </a:defRPr>
            </a:lvl1pPr>
          </a:lstStyle>
          <a:p>
            <a:pPr lvl="0"/>
            <a:r>
              <a:rPr lang="en-US" dirty="0" smtClean="0"/>
              <a:t>Speaker Name</a:t>
            </a:r>
          </a:p>
        </p:txBody>
      </p:sp>
      <p:sp>
        <p:nvSpPr>
          <p:cNvPr id="9" name="Title 1"/>
          <p:cNvSpPr>
            <a:spLocks noGrp="1"/>
          </p:cNvSpPr>
          <p:nvPr>
            <p:ph type="title" hasCustomPrompt="1"/>
          </p:nvPr>
        </p:nvSpPr>
        <p:spPr>
          <a:xfrm>
            <a:off x="269233" y="2075840"/>
            <a:ext cx="8065659" cy="1801436"/>
          </a:xfrm>
          <a:noFill/>
        </p:spPr>
        <p:txBody>
          <a:bodyPr lIns="146304" tIns="91440" rIns="146304" bIns="91440" anchor="t" anchorCtr="0"/>
          <a:lstStyle>
            <a:lvl1pPr>
              <a:defRPr sz="5880" spc="-98" baseline="0">
                <a:solidFill>
                  <a:schemeClr val="bg1">
                    <a:lumMod val="75000"/>
                  </a:schemeClr>
                </a:solidFill>
              </a:defRPr>
            </a:lvl1pPr>
          </a:lstStyle>
          <a:p>
            <a:r>
              <a:rPr lang="en-US" dirty="0" smtClean="0"/>
              <a:t>Presentation title</a:t>
            </a:r>
            <a:endParaRPr lang="en-US" dirty="0"/>
          </a:p>
        </p:txBody>
      </p:sp>
      <p:pic>
        <p:nvPicPr>
          <p:cNvPr id="8"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449205" y="6061767"/>
            <a:ext cx="1522008" cy="326167"/>
          </a:xfrm>
          <a:prstGeom prst="rect">
            <a:avLst/>
          </a:prstGeom>
        </p:spPr>
      </p:pic>
    </p:spTree>
    <p:extLst>
      <p:ext uri="{BB962C8B-B14F-4D97-AF65-F5344CB8AC3E}">
        <p14:creationId xmlns:p14="http://schemas.microsoft.com/office/powerpoint/2010/main" val="20846921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69" y="3877278"/>
            <a:ext cx="8065712" cy="1793881"/>
          </a:xfrm>
          <a:noFill/>
        </p:spPr>
        <p:txBody>
          <a:bodyPr lIns="182880" tIns="146304" rIns="182880" bIns="146304">
            <a:noAutofit/>
          </a:bodyPr>
          <a:lstStyle>
            <a:lvl1pPr marL="0" indent="0">
              <a:spcBef>
                <a:spcPts val="0"/>
              </a:spcBef>
              <a:buNone/>
              <a:defRPr sz="3528" spc="0" baseline="0">
                <a:gradFill>
                  <a:gsLst>
                    <a:gs pos="0">
                      <a:srgbClr val="FFFFFF"/>
                    </a:gs>
                    <a:gs pos="100000">
                      <a:srgbClr val="FFFFFF"/>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124334841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71042021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099085946"/>
      </p:ext>
    </p:extLst>
  </p:cSld>
  <p:clrMapOvr>
    <a:masterClrMapping/>
  </p:clrMapOvr>
  <p:transition>
    <p:fade/>
  </p:transition>
  <p:timing>
    <p:tnLst>
      <p:par>
        <p:cTn id="1" dur="indefinite" restart="never" nodeType="tmRoot"/>
      </p:par>
    </p:tnLst>
  </p:timing>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601418742"/>
      </p:ext>
    </p:extLst>
  </p:cSld>
  <p:clrMapOvr>
    <a:masterClrMapping/>
  </p:clrMapOvr>
  <p:transition>
    <p:fade/>
  </p:transition>
  <p:timing>
    <p:tnLst>
      <p:par>
        <p:cTn id="1" dur="indefinite" restart="never" nodeType="tmRoot"/>
      </p:par>
    </p:tnLst>
  </p:timing>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224968642"/>
      </p:ext>
    </p:extLst>
  </p:cSld>
  <p:clrMapOvr>
    <a:masterClrMapping/>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Section Title Accent Color 3">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796217"/>
          </a:xfrm>
          <a:noFill/>
        </p:spPr>
        <p:txBody>
          <a:bodyPr tIns="91440" bIns="91440" anchor="t" anchorCtr="0"/>
          <a:lstStyle>
            <a:lvl1pPr algn="l" defTabSz="914180" rtl="0" eaLnBrk="1" latinLnBrk="0" hangingPunct="1">
              <a:lnSpc>
                <a:spcPct val="90000"/>
              </a:lnSpc>
              <a:spcBef>
                <a:spcPct val="0"/>
              </a:spcBef>
              <a:buNone/>
              <a:defRPr lang="en-US" sz="8625" b="0" kern="1200" cap="none" spc="-98"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192984014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2647108327"/>
      </p:ext>
    </p:extLst>
  </p:cSld>
  <p:clrMapOvr>
    <a:masterClrMapping/>
  </p:clrMapOvr>
  <p:transition>
    <p:fade/>
  </p:transition>
  <p:timing>
    <p:tnLst>
      <p:par>
        <p:cTn id="1" dur="indefinite" restart="never" nodeType="tmRoot"/>
      </p:par>
    </p:tnLst>
  </p:timing>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0443685"/>
      </p:ext>
    </p:extLst>
  </p:cSld>
  <p:clrMapOvr>
    <a:masterClrMapping/>
  </p:clrMapOvr>
  <p:transition>
    <p:fade/>
  </p:transition>
  <p:timing>
    <p:tnLst>
      <p:par>
        <p:cTn id="1" dur="indefinite" restart="never" nodeType="tmRoot"/>
      </p:par>
    </p:tnLst>
  </p:timing>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gradFill>
                  <a:gsLst>
                    <a:gs pos="2920">
                      <a:schemeClr val="tx1"/>
                    </a:gs>
                    <a:gs pos="100000">
                      <a:schemeClr val="tx1"/>
                    </a:gs>
                  </a:gsLst>
                  <a:lin ang="5400000" scaled="0"/>
                </a:gradFill>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431634957"/>
      </p:ext>
    </p:extLst>
  </p:cSld>
  <p:clrMapOvr>
    <a:masterClrMapping/>
  </p:clrMapOvr>
  <p:transition>
    <p:fade/>
  </p:transition>
  <p:timing>
    <p:tnLst>
      <p:par>
        <p:cTn id="1" dur="indefinite" restart="never" nodeType="tmRoot"/>
      </p:par>
    </p:tnLst>
  </p:timing>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282166357"/>
      </p:ext>
    </p:extLst>
  </p:cSld>
  <p:clrMapOvr>
    <a:masterClrMapping/>
  </p:clrMapOvr>
  <p:transition>
    <p:fade/>
  </p:transition>
  <p:timing>
    <p:tnLst>
      <p:par>
        <p:cTn id="1" dur="indefinite" restart="never" nodeType="tmRoot"/>
      </p:par>
    </p:tnLst>
  </p:timing>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1pPr>
              <a:buClr>
                <a:schemeClr val="tx2"/>
              </a:buClr>
              <a:defRPr>
                <a:gradFill>
                  <a:gsLst>
                    <a:gs pos="0">
                      <a:schemeClr val="tx1"/>
                    </a:gs>
                    <a:gs pos="100000">
                      <a:schemeClr val="tx1"/>
                    </a:gs>
                  </a:gsLst>
                  <a:lin ang="5400000" scaled="0"/>
                </a:gradFill>
              </a:defRPr>
            </a:lvl1pPr>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160122550"/>
      </p:ext>
    </p:extLst>
  </p:cSld>
  <p:clrMapOvr>
    <a:masterClrMapping/>
  </p:clrMapOvr>
  <p:transition>
    <p:fade/>
  </p:transition>
  <p:timing>
    <p:tnLst>
      <p:par>
        <p:cTn id="1" dur="indefinite" restart="never" nodeType="tmRoot"/>
      </p:par>
    </p:tnLst>
  </p:timing>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500594735"/>
      </p:ext>
    </p:extLst>
  </p:cSld>
  <p:clrMapOvr>
    <a:masterClrMapping/>
  </p:clrMapOvr>
  <p:transition>
    <p:fade/>
  </p:transition>
  <p:timing>
    <p:tnLst>
      <p:par>
        <p:cTn id="1" dur="indefinite" restart="never" nodeType="tmRoot"/>
      </p:par>
    </p:tnLst>
  </p:timing>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6578"/>
          </a:xfrm>
        </p:spPr>
        <p:txBody>
          <a:bodyPr wrap="square">
            <a:spAutoFit/>
          </a:bodyPr>
          <a:lstStyle>
            <a:lvl1pPr marL="0" indent="0">
              <a:spcBef>
                <a:spcPts val="1200"/>
              </a:spcBef>
              <a:buClr>
                <a:schemeClr val="tx1"/>
              </a:buClr>
              <a:buFont typeface="Wingdings" pitchFamily="2" charset="2"/>
              <a:buNone/>
              <a:defRPr sz="3528">
                <a:solidFill>
                  <a:schemeClr val="tx1"/>
                </a:soli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6578"/>
          </a:xfrm>
        </p:spPr>
        <p:txBody>
          <a:bodyPr wrap="square">
            <a:spAutoFit/>
          </a:bodyPr>
          <a:lstStyle>
            <a:lvl1pPr marL="0" indent="0">
              <a:spcBef>
                <a:spcPts val="1200"/>
              </a:spcBef>
              <a:buClr>
                <a:schemeClr val="tx1"/>
              </a:buClr>
              <a:buFont typeface="Wingdings" pitchFamily="2" charset="2"/>
              <a:buNone/>
              <a:defRPr sz="3528">
                <a:solidFill>
                  <a:schemeClr val="tx1"/>
                </a:soli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96041565"/>
      </p:ext>
    </p:extLst>
  </p:cSld>
  <p:clrMapOvr>
    <a:masterClrMapping/>
  </p:clrMapOvr>
  <p:transition>
    <p:fade/>
  </p:transition>
  <p:timing>
    <p:tnLst>
      <p:par>
        <p:cTn id="1" dur="indefinite" restart="never" nodeType="tmRoot"/>
      </p:par>
    </p:tnLst>
  </p:timing>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1"/>
              </a:buClr>
              <a:buFontTx/>
              <a:buBlip>
                <a:blip r:embed="rId2"/>
              </a:buBlip>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1"/>
              </a:buClr>
              <a:buFontTx/>
              <a:buBlip>
                <a:blip r:embed="rId2"/>
              </a:buBlip>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440857708"/>
      </p:ext>
    </p:extLst>
  </p:cSld>
  <p:clrMapOvr>
    <a:masterClrMapping/>
  </p:clrMapOvr>
  <p:transition>
    <p:fade/>
  </p:transition>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2"/>
              </a:buClr>
              <a:buFontTx/>
              <a:buBlip>
                <a:blip r:embed="rId2"/>
              </a:buBlip>
              <a:defRPr sz="3528">
                <a:solidFill>
                  <a:schemeClr val="tx1"/>
                </a:soli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2"/>
              </a:buClr>
              <a:buFontTx/>
              <a:buBlip>
                <a:blip r:embed="rId2"/>
              </a:buBlip>
              <a:defRPr sz="3528">
                <a:solidFill>
                  <a:schemeClr val="tx1"/>
                </a:soli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762726163"/>
      </p:ext>
    </p:extLst>
  </p:cSld>
  <p:clrMapOvr>
    <a:masterClrMapping/>
  </p:clrMapOvr>
  <p:transition>
    <p:fade/>
  </p:transition>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345619033"/>
      </p:ext>
    </p:extLst>
  </p:cSld>
  <p:clrMapOvr>
    <a:masterClrMapping/>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201885873"/>
      </p:ext>
    </p:extLst>
  </p:cSld>
  <p:clrMapOvr>
    <a:masterClrMapping/>
  </p:clrMapOvr>
  <p:transition>
    <p:fade/>
  </p:transition>
  <p:timing>
    <p:tnLst>
      <p:par>
        <p:cTn id="1" dur="indefinite" restart="never" nodeType="tmRoot"/>
      </p:par>
    </p:tnLst>
  </p:timing>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Big Idea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6949" y="1187622"/>
            <a:ext cx="11652805" cy="899665"/>
          </a:xfrm>
        </p:spPr>
        <p:txBody>
          <a:bodyPr/>
          <a:lstStyle>
            <a:lvl1pPr>
              <a:defRPr sz="7056" baseline="0"/>
            </a:lvl1pPr>
          </a:lstStyle>
          <a:p>
            <a:r>
              <a:rPr lang="en-US" smtClean="0"/>
              <a:t>Click to edit Master title style</a:t>
            </a:r>
            <a:endParaRPr lang="en-US" dirty="0"/>
          </a:p>
        </p:txBody>
      </p:sp>
    </p:spTree>
    <p:extLst>
      <p:ext uri="{BB962C8B-B14F-4D97-AF65-F5344CB8AC3E}">
        <p14:creationId xmlns:p14="http://schemas.microsoft.com/office/powerpoint/2010/main" val="2955580714"/>
      </p:ext>
    </p:extLst>
  </p:cSld>
  <p:clrMapOvr>
    <a:masterClrMapping/>
  </p:clrMapOvr>
  <p:transition>
    <p:fade/>
  </p:transition>
  <p:timing>
    <p:tnLst>
      <p:par>
        <p:cTn id="1" dur="indefinite" restart="never" nodeType="tmRoot"/>
      </p:par>
    </p:tnLst>
  </p:timing>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Fact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smtClean="0"/>
              <a:t>Click to edit Master title style</a:t>
            </a:r>
            <a:endParaRPr lang="en-US" dirty="0"/>
          </a:p>
        </p:txBody>
      </p:sp>
    </p:spTree>
    <p:extLst>
      <p:ext uri="{BB962C8B-B14F-4D97-AF65-F5344CB8AC3E}">
        <p14:creationId xmlns:p14="http://schemas.microsoft.com/office/powerpoint/2010/main" val="3378047603"/>
      </p:ext>
    </p:extLst>
  </p:cSld>
  <p:clrMapOvr>
    <a:masterClrMapping/>
  </p:clrMapOvr>
  <p:transition>
    <p:fade/>
  </p:transition>
  <p:timing>
    <p:tnLst>
      <p:par>
        <p:cTn id="1" dur="indefinite" restart="never" nodeType="tmRoot"/>
      </p:par>
    </p:tnLst>
  </p:timing>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smtClean="0"/>
              <a:t>Click to edit Master title style</a:t>
            </a:r>
            <a:endParaRPr lang="en-US" dirty="0"/>
          </a:p>
        </p:txBody>
      </p:sp>
    </p:spTree>
    <p:extLst>
      <p:ext uri="{BB962C8B-B14F-4D97-AF65-F5344CB8AC3E}">
        <p14:creationId xmlns:p14="http://schemas.microsoft.com/office/powerpoint/2010/main" val="2249711573"/>
      </p:ext>
    </p:extLst>
  </p:cSld>
  <p:clrMapOvr>
    <a:masterClrMapping/>
  </p:clrMapOvr>
  <p:transition>
    <p:fade/>
  </p:transition>
  <p:timing>
    <p:tnLst>
      <p:par>
        <p:cTn id="1" dur="indefinite" restart="never" nodeType="tmRoot"/>
      </p:par>
    </p:tnLst>
  </p:timing>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Quote Layout">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1178350"/>
            <a:ext cx="9858104" cy="899665"/>
          </a:xfrm>
        </p:spPr>
        <p:txBody>
          <a:bodyPr/>
          <a:lstStyle>
            <a:lvl1pPr marL="228697" indent="-228697">
              <a:defRPr sz="5880"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8" y="5025984"/>
            <a:ext cx="5377148" cy="1050156"/>
          </a:xfrm>
        </p:spPr>
        <p:txBody>
          <a:bodyPr/>
          <a:lstStyle>
            <a:lvl1pPr marL="0" indent="0">
              <a:spcBef>
                <a:spcPts val="0"/>
              </a:spcBef>
              <a:buNone/>
              <a:defRPr sz="3136"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3710681707"/>
      </p:ext>
    </p:extLst>
  </p:cSld>
  <p:clrMapOvr>
    <a:masterClrMapping/>
  </p:clrMapOvr>
  <p:transition>
    <p:fade/>
  </p:transition>
  <p:timing>
    <p:tnLst>
      <p:par>
        <p:cTn id="1" dur="indefinite" restart="never" nodeType="tmRoot"/>
      </p:par>
    </p:tnLst>
  </p:timing>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2084174"/>
            <a:ext cx="9858104" cy="899665"/>
          </a:xfrm>
        </p:spPr>
        <p:txBody>
          <a:bodyPr/>
          <a:lstStyle>
            <a:lvl1pPr marL="276925" indent="-276925">
              <a:tabLst>
                <a:tab pos="276925" algn="l"/>
              </a:tabLst>
              <a:defRPr sz="5880"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8" y="4773813"/>
            <a:ext cx="5377148" cy="1050156"/>
          </a:xfrm>
        </p:spPr>
        <p:txBody>
          <a:bodyPr/>
          <a:lstStyle>
            <a:lvl1pPr marL="0" indent="0">
              <a:spcBef>
                <a:spcPts val="0"/>
              </a:spcBef>
              <a:buNone/>
              <a:defRPr sz="3136"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2838114938"/>
      </p:ext>
    </p:extLst>
  </p:cSld>
  <p:clrMapOvr>
    <a:masterClrMapping/>
  </p:clrMapOvr>
  <p:transition>
    <p:fade/>
  </p:transition>
  <p:timing>
    <p:tnLst>
      <p:par>
        <p:cTn id="1" dur="indefinite" restart="never" nodeType="tmRoot"/>
      </p:par>
    </p:tnLst>
  </p:timing>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Big Idea &amp; 3 Points">
    <p:bg>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6949" y="2383023"/>
            <a:ext cx="11650488" cy="914360"/>
          </a:xfrm>
        </p:spPr>
        <p:txBody>
          <a:bodyPr/>
          <a:lstStyle>
            <a:lvl1pPr marL="0" indent="0">
              <a:buNone/>
              <a:defRPr sz="5292">
                <a:gradFill>
                  <a:gsLst>
                    <a:gs pos="3333">
                      <a:schemeClr val="tx1"/>
                    </a:gs>
                    <a:gs pos="39000">
                      <a:schemeClr val="tx1"/>
                    </a:gs>
                  </a:gsLst>
                  <a:lin ang="5400000" scaled="0"/>
                </a:gradFill>
              </a:defRPr>
            </a:lvl1pPr>
            <a:lvl2pPr marL="0" indent="0">
              <a:buFontTx/>
              <a:buNone/>
              <a:defRPr sz="1960"/>
            </a:lvl2pPr>
            <a:lvl3pPr marL="224030" indent="0">
              <a:buNone/>
              <a:defRPr/>
            </a:lvl3pPr>
            <a:lvl4pPr marL="448059" indent="0">
              <a:buNone/>
              <a:defRPr/>
            </a:lvl4pPr>
            <a:lvl5pPr marL="672088" indent="0">
              <a:buNone/>
              <a:defRPr/>
            </a:lvl5pPr>
          </a:lstStyle>
          <a:p>
            <a:pPr lvl="0"/>
            <a:r>
              <a:rPr lang="en-US" smtClean="0"/>
              <a:t>Click to edit Master text styles</a:t>
            </a:r>
          </a:p>
        </p:txBody>
      </p:sp>
      <p:sp>
        <p:nvSpPr>
          <p:cNvPr id="4" name="Title 1"/>
          <p:cNvSpPr>
            <a:spLocks noGrp="1"/>
          </p:cNvSpPr>
          <p:nvPr>
            <p:ph type="title"/>
          </p:nvPr>
        </p:nvSpPr>
        <p:spPr>
          <a:xfrm>
            <a:off x="276949" y="1187622"/>
            <a:ext cx="11652805" cy="899665"/>
          </a:xfrm>
        </p:spPr>
        <p:txBody>
          <a:bodyPr/>
          <a:lstStyle>
            <a:lvl1pPr>
              <a:defRPr sz="7056"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4194828586"/>
      </p:ext>
    </p:extLst>
  </p:cSld>
  <p:clrMapOvr>
    <a:masterClrMapping/>
  </p:clrMapOvr>
  <p:transition>
    <p:fade/>
  </p:transition>
  <p:timing>
    <p:tnLst>
      <p:par>
        <p:cTn id="1" dur="indefinite" restart="never" nodeType="tmRoot"/>
      </p:par>
    </p:tnLst>
  </p:timing>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1_50-50 Right Photo Layout_02">
    <p:bg bwMode="auto">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69171" y="2095971"/>
            <a:ext cx="5377148" cy="2677859"/>
          </a:xfrm>
          <a:noFill/>
        </p:spPr>
        <p:txBody>
          <a:bodyPr vert="horz" wrap="square" lIns="146304" tIns="91440" rIns="146304" bIns="91440" rtlCol="0" anchor="t" anchorCtr="0">
            <a:noAutofit/>
          </a:bodyPr>
          <a:lstStyle>
            <a:lvl1pPr>
              <a:defRPr lang="en-US" sz="5880" spc="-98" baseline="0" dirty="0">
                <a:solidFill>
                  <a:schemeClr val="bg1"/>
                </a:soli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771" y="4773830"/>
            <a:ext cx="5375815" cy="896551"/>
          </a:xfrm>
        </p:spPr>
        <p:txBody>
          <a:bodyPr tIns="109728" bIns="109728">
            <a:noAutofit/>
          </a:bodyPr>
          <a:lstStyle>
            <a:lvl1pPr marL="0" indent="0">
              <a:spcBef>
                <a:spcPts val="0"/>
              </a:spcBef>
              <a:buNone/>
              <a:defRPr sz="3136">
                <a:solidFill>
                  <a:schemeClr val="bg1"/>
                </a:solidFill>
              </a:defRPr>
            </a:lvl1pPr>
          </a:lstStyle>
          <a:p>
            <a:pPr lvl="0"/>
            <a:r>
              <a:rPr lang="en-US" dirty="0" smtClean="0"/>
              <a:t>Speaker Name</a:t>
            </a:r>
            <a:endParaRPr lang="en-US" dirty="0"/>
          </a:p>
        </p:txBody>
      </p:sp>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l="23279" r="17893"/>
          <a:stretch/>
        </p:blipFill>
        <p:spPr>
          <a:xfrm>
            <a:off x="6169094" y="0"/>
            <a:ext cx="6049292" cy="6858000"/>
          </a:xfrm>
          <a:prstGeom prst="rect">
            <a:avLst/>
          </a:prstGeom>
        </p:spPr>
      </p:pic>
      <p:pic>
        <p:nvPicPr>
          <p:cNvPr id="9" name="Picture Placeholder 4"/>
          <p:cNvPicPr>
            <a:picLocks noChangeAspect="1"/>
          </p:cNvPicPr>
          <p:nvPr userDrawn="1"/>
        </p:nvPicPr>
        <p:blipFill rotWithShape="1">
          <a:blip r:embed="rId3">
            <a:extLst>
              <a:ext uri="{28A0092B-C50C-407E-A947-70E740481C1C}">
                <a14:useLocalDpi xmlns:a14="http://schemas.microsoft.com/office/drawing/2010/main" val="0"/>
              </a:ext>
            </a:extLst>
          </a:blip>
          <a:srcRect l="-503" t="26090" r="67" b="-1"/>
          <a:stretch/>
        </p:blipFill>
        <p:spPr>
          <a:xfrm>
            <a:off x="6145398" y="-7783"/>
            <a:ext cx="6072988" cy="6873565"/>
          </a:xfrm>
          <a:prstGeom prst="rect">
            <a:avLst/>
          </a:prstGeom>
        </p:spPr>
      </p:pic>
    </p:spTree>
    <p:extLst>
      <p:ext uri="{BB962C8B-B14F-4D97-AF65-F5344CB8AC3E}">
        <p14:creationId xmlns:p14="http://schemas.microsoft.com/office/powerpoint/2010/main" val="3363267653"/>
      </p:ext>
    </p:extLst>
  </p:cSld>
  <p:clrMapOvr>
    <a:masterClrMapping/>
  </p:clrMapOvr>
  <p:transition>
    <p:fade/>
  </p:transition>
  <p:timing>
    <p:tnLst>
      <p:par>
        <p:cTn id="1" dur="indefinite" restart="never" nodeType="tmRoot"/>
      </p:par>
    </p:tnLst>
  </p:timing>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1_50-50 Right Photo Layout_03">
    <p:bg bwMode="auto">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69171" y="2095971"/>
            <a:ext cx="5377148" cy="2677859"/>
          </a:xfrm>
          <a:noFill/>
        </p:spPr>
        <p:txBody>
          <a:bodyPr vert="horz" wrap="square" lIns="146304" tIns="91440" rIns="146304" bIns="91440" rtlCol="0" anchor="t" anchorCtr="0">
            <a:noAutofit/>
          </a:bodyPr>
          <a:lstStyle>
            <a:lvl1pPr>
              <a:defRPr lang="en-US" sz="5880" spc="-98" baseline="0" dirty="0">
                <a:solidFill>
                  <a:schemeClr val="bg1"/>
                </a:soli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771" y="4773830"/>
            <a:ext cx="5375815" cy="896551"/>
          </a:xfrm>
        </p:spPr>
        <p:txBody>
          <a:bodyPr tIns="109728" bIns="109728">
            <a:noAutofit/>
          </a:bodyPr>
          <a:lstStyle>
            <a:lvl1pPr marL="0" indent="0">
              <a:spcBef>
                <a:spcPts val="0"/>
              </a:spcBef>
              <a:buNone/>
              <a:defRPr sz="3136">
                <a:solidFill>
                  <a:schemeClr val="bg1"/>
                </a:solidFill>
              </a:defRPr>
            </a:lvl1pPr>
          </a:lstStyle>
          <a:p>
            <a:pPr lvl="0"/>
            <a:r>
              <a:rPr lang="en-US" dirty="0" smtClean="0"/>
              <a:t>Speaker Name</a:t>
            </a:r>
            <a:endParaRPr lang="en-US" dirty="0"/>
          </a:p>
        </p:txBody>
      </p:sp>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l="1536" t="114" r="36245" b="-114"/>
          <a:stretch/>
        </p:blipFill>
        <p:spPr>
          <a:xfrm>
            <a:off x="6169094" y="2"/>
            <a:ext cx="6049292" cy="6857999"/>
          </a:xfrm>
          <a:prstGeom prst="rect">
            <a:avLst/>
          </a:prstGeom>
        </p:spPr>
      </p:pic>
    </p:spTree>
    <p:extLst>
      <p:ext uri="{BB962C8B-B14F-4D97-AF65-F5344CB8AC3E}">
        <p14:creationId xmlns:p14="http://schemas.microsoft.com/office/powerpoint/2010/main" val="2835177029"/>
      </p:ext>
    </p:extLst>
  </p:cSld>
  <p:clrMapOvr>
    <a:masterClrMapping/>
  </p:clrMapOvr>
  <p:transition>
    <p:fade/>
  </p:transition>
  <p:timing>
    <p:tnLst>
      <p:par>
        <p:cTn id="1" dur="indefinite" restart="never" nodeType="tmRoot"/>
      </p:par>
    </p:tnLst>
  </p:timing>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0291139"/>
      </p:ext>
    </p:extLst>
  </p:cSld>
  <p:clrMapOvr>
    <a:masterClrMapping/>
  </p:clrMapOvr>
  <p:transition>
    <p:fade/>
  </p:transition>
  <p:timing>
    <p:tnLst>
      <p:par>
        <p:cTn id="1" dur="indefinite" restart="never" nodeType="tmRoot"/>
      </p:par>
    </p:tnLst>
  </p:timing>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3416757"/>
      </p:ext>
    </p:extLst>
  </p:cSld>
  <p:clrMapOvr>
    <a:masterClrMapping/>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6" y="2980724"/>
            <a:ext cx="7169534" cy="896552"/>
          </a:xfrm>
        </p:spPr>
        <p:txBody>
          <a:bodyPr vert="horz" wrap="square" lIns="182880" tIns="146304" rIns="182880" bIns="146304" rtlCol="0" anchor="ctr">
            <a:noAutofit/>
          </a:bodyPr>
          <a:lstStyle>
            <a:lvl1pPr marL="0" indent="0">
              <a:buFont typeface="Arial" panose="020B0604020202020204" pitchFamily="34" charset="0"/>
              <a:buNone/>
              <a:defRPr lang="en-US" sz="3528" kern="1200" dirty="0" smtClean="0">
                <a:gradFill>
                  <a:gsLst>
                    <a:gs pos="1299">
                      <a:schemeClr val="tx1"/>
                    </a:gs>
                    <a:gs pos="100000">
                      <a:schemeClr val="tx1"/>
                    </a:gs>
                  </a:gsLst>
                  <a:lin ang="5400000" scaled="0"/>
                </a:gradFill>
                <a:latin typeface="+mj-lt"/>
                <a:ea typeface="+mn-ea"/>
                <a:cs typeface="+mn-cs"/>
              </a:defRPr>
            </a:lvl1pPr>
          </a:lstStyle>
          <a:p>
            <a:pPr marL="0" lvl="0" indent="0" algn="l" defTabSz="895974"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69169" y="1505896"/>
            <a:ext cx="3853623"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3731858117"/>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38923919"/>
      </p:ext>
    </p:extLst>
  </p:cSld>
  <p:clrMapOvr>
    <a:masterClrMapping/>
  </p:clrMapOvr>
  <p:transition>
    <p:fade/>
  </p:transition>
  <p:timing>
    <p:tnLst>
      <p:par>
        <p:cTn id="1" dur="indefinite" restart="never" nodeType="tmRoot"/>
      </p:par>
    </p:tnLst>
  </p:timing>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19576193"/>
      </p:ext>
    </p:extLst>
  </p:cSld>
  <p:clrMapOvr>
    <a:masterClrMapping/>
  </p:clrMapOvr>
  <p:transition>
    <p:fade/>
  </p:transition>
  <p:timing>
    <p:tnLst>
      <p:par>
        <p:cTn id="1" dur="indefinite" restart="never" nodeType="tmRoot"/>
      </p:par>
    </p:tnLst>
  </p:timing>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solidFill>
                  <a:schemeClr val="bg1"/>
                </a:soli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solidFill>
                  <a:schemeClr val="bg1"/>
                </a:soli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solidFill>
                  <a:schemeClr val="bg1"/>
                </a:soli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solidFill>
                  <a:schemeClr val="bg1"/>
                </a:soli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solidFill>
                  <a:schemeClr val="bg1"/>
                </a:soli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7"/>
            <a:ext cx="12188826"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solidFill>
                  <a:schemeClr val="bg1"/>
                </a:soli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89921860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Black slide Layout">
    <p:bg bwMode="black">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79467645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380"/>
            <a:ext cx="12188825" cy="6856620"/>
          </a:xfrm>
          <a:prstGeom prst="rect">
            <a:avLst/>
          </a:prstGeom>
        </p:spPr>
      </p:pic>
      <p:pic>
        <p:nvPicPr>
          <p:cNvPr id="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62149" y="474237"/>
            <a:ext cx="1775047" cy="380393"/>
          </a:xfrm>
          <a:prstGeom prst="rect">
            <a:avLst/>
          </a:prstGeom>
        </p:spPr>
      </p:pic>
    </p:spTree>
    <p:extLst>
      <p:ext uri="{BB962C8B-B14F-4D97-AF65-F5344CB8AC3E}">
        <p14:creationId xmlns:p14="http://schemas.microsoft.com/office/powerpoint/2010/main" val="1345329040"/>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Title Slide Photo Layout">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937" r="3431" b="2608"/>
          <a:stretch/>
        </p:blipFill>
        <p:spPr>
          <a:xfrm>
            <a:off x="2" y="-7783"/>
            <a:ext cx="12218386" cy="6873565"/>
          </a:xfrm>
          <a:prstGeom prst="rect">
            <a:avLst/>
          </a:prstGeom>
        </p:spPr>
      </p:pic>
      <p:sp>
        <p:nvSpPr>
          <p:cNvPr id="19" name="Dark gradation top"/>
          <p:cNvSpPr/>
          <p:nvPr userDrawn="1"/>
        </p:nvSpPr>
        <p:spPr bwMode="gray">
          <a:xfrm>
            <a:off x="1" y="-7783"/>
            <a:ext cx="12103070" cy="6568608"/>
          </a:xfrm>
          <a:prstGeom prst="rect">
            <a:avLst/>
          </a:prstGeom>
          <a:gradFill flip="none" rotWithShape="1">
            <a:gsLst>
              <a:gs pos="0">
                <a:srgbClr val="000000">
                  <a:alpha val="7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14" y="539681"/>
            <a:ext cx="5901482" cy="2062069"/>
          </a:xfrm>
          <a:noFill/>
        </p:spPr>
        <p:txBody>
          <a:bodyPr vert="horz" wrap="square" lIns="146304" tIns="91440" rIns="146304" bIns="91440" rtlCol="0" anchor="t" anchorCtr="0">
            <a:noAutofit/>
          </a:bodyPr>
          <a:lstStyle>
            <a:lvl1pPr>
              <a:defRPr lang="en-US" sz="5880" spc="-98" baseline="0" dirty="0">
                <a:solidFill>
                  <a:schemeClr val="tx1"/>
                </a:solidFill>
              </a:defRPr>
            </a:lvl1pPr>
          </a:lstStyle>
          <a:p>
            <a:pPr lvl="0"/>
            <a:r>
              <a:rPr lang="en-US" dirty="0" smtClean="0"/>
              <a:t>Presentation title</a:t>
            </a:r>
            <a:endParaRPr lang="en-US" dirty="0"/>
          </a:p>
        </p:txBody>
      </p:sp>
      <p:pic>
        <p:nvPicPr>
          <p:cNvPr id="11"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205" y="6061767"/>
            <a:ext cx="1522008" cy="326167"/>
          </a:xfrm>
          <a:prstGeom prst="rect">
            <a:avLst/>
          </a:prstGeom>
        </p:spPr>
      </p:pic>
    </p:spTree>
    <p:extLst>
      <p:ext uri="{BB962C8B-B14F-4D97-AF65-F5344CB8AC3E}">
        <p14:creationId xmlns:p14="http://schemas.microsoft.com/office/powerpoint/2010/main" val="270291836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4" y="3877272"/>
            <a:ext cx="6271784" cy="1794661"/>
          </a:xfrm>
          <a:noFill/>
        </p:spPr>
        <p:txBody>
          <a:bodyPr lIns="146304" tIns="109728" rIns="146304" bIns="109728">
            <a:noAutofit/>
          </a:bodyPr>
          <a:lstStyle>
            <a:lvl1pPr marL="0" indent="0">
              <a:spcBef>
                <a:spcPts val="0"/>
              </a:spcBef>
              <a:buNone/>
              <a:defRPr sz="3528" spc="0" baseline="0">
                <a:solidFill>
                  <a:schemeClr val="bg1">
                    <a:lumMod val="75000"/>
                  </a:schemeClr>
                </a:solidFill>
                <a:latin typeface="+mj-lt"/>
              </a:defRPr>
            </a:lvl1pPr>
          </a:lstStyle>
          <a:p>
            <a:pPr lvl="0"/>
            <a:r>
              <a:rPr lang="en-US" dirty="0" smtClean="0"/>
              <a:t>Speaker Name</a:t>
            </a:r>
          </a:p>
        </p:txBody>
      </p:sp>
      <p:sp>
        <p:nvSpPr>
          <p:cNvPr id="9" name="Title 1"/>
          <p:cNvSpPr>
            <a:spLocks noGrp="1"/>
          </p:cNvSpPr>
          <p:nvPr>
            <p:ph type="title" hasCustomPrompt="1"/>
          </p:nvPr>
        </p:nvSpPr>
        <p:spPr>
          <a:xfrm>
            <a:off x="269233" y="2075840"/>
            <a:ext cx="8065659" cy="1801436"/>
          </a:xfrm>
          <a:noFill/>
        </p:spPr>
        <p:txBody>
          <a:bodyPr lIns="146304" tIns="91440" rIns="146304" bIns="91440" anchor="t" anchorCtr="0"/>
          <a:lstStyle>
            <a:lvl1pPr>
              <a:defRPr sz="5880" spc="-98" baseline="0">
                <a:solidFill>
                  <a:schemeClr val="bg1">
                    <a:lumMod val="75000"/>
                  </a:schemeClr>
                </a:solidFill>
              </a:defRPr>
            </a:lvl1pPr>
          </a:lstStyle>
          <a:p>
            <a:r>
              <a:rPr lang="en-US" dirty="0" smtClean="0"/>
              <a:t>Presentation title</a:t>
            </a:r>
            <a:endParaRPr lang="en-US" dirty="0"/>
          </a:p>
        </p:txBody>
      </p:sp>
      <p:pic>
        <p:nvPicPr>
          <p:cNvPr id="8"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449205" y="6061767"/>
            <a:ext cx="1522008" cy="326167"/>
          </a:xfrm>
          <a:prstGeom prst="rect">
            <a:avLst/>
          </a:prstGeom>
        </p:spPr>
      </p:pic>
    </p:spTree>
    <p:extLst>
      <p:ext uri="{BB962C8B-B14F-4D97-AF65-F5344CB8AC3E}">
        <p14:creationId xmlns:p14="http://schemas.microsoft.com/office/powerpoint/2010/main" val="111823473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69" y="3877278"/>
            <a:ext cx="8065712" cy="1793881"/>
          </a:xfrm>
          <a:noFill/>
        </p:spPr>
        <p:txBody>
          <a:bodyPr lIns="182880" tIns="146304" rIns="182880" bIns="146304">
            <a:noAutofit/>
          </a:bodyPr>
          <a:lstStyle>
            <a:lvl1pPr marL="0" indent="0">
              <a:spcBef>
                <a:spcPts val="0"/>
              </a:spcBef>
              <a:buNone/>
              <a:defRPr sz="3528" spc="0" baseline="0">
                <a:gradFill>
                  <a:gsLst>
                    <a:gs pos="0">
                      <a:srgbClr val="FFFFFF"/>
                    </a:gs>
                    <a:gs pos="100000">
                      <a:srgbClr val="FFFFFF"/>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87822562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354499295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253198529"/>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itle &amp; 2-color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169" y="1189177"/>
            <a:ext cx="11650488"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0"/>
            </a:lvl2pPr>
            <a:lvl3pPr marL="224051" indent="0">
              <a:buNone/>
              <a:defRPr/>
            </a:lvl3pPr>
            <a:lvl4pPr marL="448102" indent="0">
              <a:buNone/>
              <a:defRPr/>
            </a:lvl4pPr>
            <a:lvl5pPr marL="672153"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37225163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069987920"/>
      </p:ext>
    </p:extLst>
  </p:cSld>
  <p:clrMapOvr>
    <a:masterClrMapping/>
  </p:clrMapOvr>
  <p:transition>
    <p:fade/>
  </p:transition>
  <p:timing>
    <p:tnLst>
      <p:par>
        <p:cTn id="1" dur="indefinite" restart="never" nodeType="tmRoot"/>
      </p:par>
    </p:tnLst>
  </p:timing>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3688225305"/>
      </p:ext>
    </p:extLst>
  </p:cSld>
  <p:clrMapOvr>
    <a:masterClrMapping/>
  </p:clrMapOvr>
  <p:transition>
    <p:fade/>
  </p:transition>
  <p:timing>
    <p:tnLst>
      <p:par>
        <p:cTn id="1" dur="indefinite" restart="never" nodeType="tmRoot"/>
      </p:par>
    </p:tnLst>
  </p:timing>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1378110187"/>
      </p:ext>
    </p:extLst>
  </p:cSld>
  <p:clrMapOvr>
    <a:masterClrMapping/>
  </p:clrMapOvr>
  <p:transition>
    <p:fade/>
  </p:transition>
  <p:timing>
    <p:tnLst>
      <p:par>
        <p:cTn id="1" dur="indefinite" restart="never" nodeType="tmRoot"/>
      </p:par>
    </p:tnLst>
  </p:timing>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54186430"/>
      </p:ext>
    </p:extLst>
  </p:cSld>
  <p:clrMapOvr>
    <a:masterClrMapping/>
  </p:clrMapOvr>
  <p:transition>
    <p:fade/>
  </p:transition>
  <p:timing>
    <p:tnLst>
      <p:par>
        <p:cTn id="1" dur="indefinite" restart="never" nodeType="tmRoot"/>
      </p:par>
    </p:tnLst>
  </p:timing>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gradFill>
                  <a:gsLst>
                    <a:gs pos="2920">
                      <a:schemeClr val="tx1"/>
                    </a:gs>
                    <a:gs pos="100000">
                      <a:schemeClr val="tx1"/>
                    </a:gs>
                  </a:gsLst>
                  <a:lin ang="5400000" scaled="0"/>
                </a:gradFill>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1549171"/>
      </p:ext>
    </p:extLst>
  </p:cSld>
  <p:clrMapOvr>
    <a:masterClrMapping/>
  </p:clrMapOvr>
  <p:transition>
    <p:fade/>
  </p:transition>
  <p:timing>
    <p:tnLst>
      <p:par>
        <p:cTn id="1" dur="indefinite" restart="never" nodeType="tmRoot"/>
      </p:par>
    </p:tnLst>
  </p:timing>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435211323"/>
      </p:ext>
    </p:extLst>
  </p:cSld>
  <p:clrMapOvr>
    <a:masterClrMapping/>
  </p:clrMapOvr>
  <p:transition>
    <p:fade/>
  </p:transition>
  <p:timing>
    <p:tnLst>
      <p:par>
        <p:cTn id="1" dur="indefinite" restart="never" nodeType="tmRoot"/>
      </p:par>
    </p:tnLst>
  </p:timing>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1pPr>
              <a:buClr>
                <a:schemeClr val="tx2"/>
              </a:buClr>
              <a:defRPr>
                <a:gradFill>
                  <a:gsLst>
                    <a:gs pos="0">
                      <a:schemeClr val="tx1"/>
                    </a:gs>
                    <a:gs pos="100000">
                      <a:schemeClr val="tx1"/>
                    </a:gs>
                  </a:gsLst>
                  <a:lin ang="5400000" scaled="0"/>
                </a:gradFill>
              </a:defRPr>
            </a:lvl1pPr>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583941388"/>
      </p:ext>
    </p:extLst>
  </p:cSld>
  <p:clrMapOvr>
    <a:masterClrMapping/>
  </p:clrMapOvr>
  <p:transition>
    <p:fade/>
  </p:transition>
  <p:timing>
    <p:tnLst>
      <p:par>
        <p:cTn id="1" dur="indefinite" restart="never" nodeType="tmRoot"/>
      </p:par>
    </p:tnLst>
  </p:timing>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82202954"/>
      </p:ext>
    </p:extLst>
  </p:cSld>
  <p:clrMapOvr>
    <a:masterClrMapping/>
  </p:clrMapOvr>
  <p:transition>
    <p:fade/>
  </p:transition>
  <p:timing>
    <p:tnLst>
      <p:par>
        <p:cTn id="1" dur="indefinite" restart="never" nodeType="tmRoot"/>
      </p:par>
    </p:tnLst>
  </p:timing>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6578"/>
          </a:xfrm>
        </p:spPr>
        <p:txBody>
          <a:bodyPr wrap="square">
            <a:spAutoFit/>
          </a:bodyPr>
          <a:lstStyle>
            <a:lvl1pPr marL="0" indent="0">
              <a:spcBef>
                <a:spcPts val="1200"/>
              </a:spcBef>
              <a:buClr>
                <a:schemeClr val="tx1"/>
              </a:buClr>
              <a:buFont typeface="Wingdings" pitchFamily="2" charset="2"/>
              <a:buNone/>
              <a:defRPr sz="3528">
                <a:solidFill>
                  <a:schemeClr val="tx1"/>
                </a:soli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6578"/>
          </a:xfrm>
        </p:spPr>
        <p:txBody>
          <a:bodyPr wrap="square">
            <a:spAutoFit/>
          </a:bodyPr>
          <a:lstStyle>
            <a:lvl1pPr marL="0" indent="0">
              <a:spcBef>
                <a:spcPts val="1200"/>
              </a:spcBef>
              <a:buClr>
                <a:schemeClr val="tx1"/>
              </a:buClr>
              <a:buFont typeface="Wingdings" pitchFamily="2" charset="2"/>
              <a:buNone/>
              <a:defRPr sz="3528">
                <a:solidFill>
                  <a:schemeClr val="tx1"/>
                </a:soli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116972944"/>
      </p:ext>
    </p:extLst>
  </p:cSld>
  <p:clrMapOvr>
    <a:masterClrMapping/>
  </p:clrMapOvr>
  <p:transition>
    <p:fade/>
  </p:transition>
  <p:timing>
    <p:tnLst>
      <p:par>
        <p:cTn id="1" dur="indefinite" restart="never" nodeType="tmRoot"/>
      </p:par>
    </p:tnLst>
  </p:timing>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1"/>
              </a:buClr>
              <a:buFontTx/>
              <a:buBlip>
                <a:blip r:embed="rId2"/>
              </a:buBlip>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1"/>
              </a:buClr>
              <a:buFontTx/>
              <a:buBlip>
                <a:blip r:embed="rId2"/>
              </a:buBlip>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165348642"/>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1178350"/>
            <a:ext cx="9858104" cy="899665"/>
          </a:xfrm>
        </p:spPr>
        <p:txBody>
          <a:bodyPr/>
          <a:lstStyle>
            <a:lvl1pPr marL="228697" indent="-228697">
              <a:defRPr sz="5880"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8" y="5025984"/>
            <a:ext cx="5377148" cy="1050156"/>
          </a:xfrm>
        </p:spPr>
        <p:txBody>
          <a:bodyPr/>
          <a:lstStyle>
            <a:lvl1pPr marL="0" indent="0">
              <a:spcBef>
                <a:spcPts val="0"/>
              </a:spcBef>
              <a:buNone/>
              <a:defRPr sz="3136"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943542434"/>
      </p:ext>
    </p:extLst>
  </p:cSld>
  <p:clrMapOvr>
    <a:masterClrMapping/>
  </p:clrMapOvr>
  <p:transition>
    <p:fade/>
  </p:transition>
  <p:timing>
    <p:tnLst>
      <p:par>
        <p:cTn id="1" dur="indefinite" restart="never" nodeType="tmRoot"/>
      </p:par>
    </p:tnLst>
  </p:timing>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2"/>
              </a:buClr>
              <a:buFontTx/>
              <a:buBlip>
                <a:blip r:embed="rId2"/>
              </a:buBlip>
              <a:defRPr sz="3528">
                <a:solidFill>
                  <a:schemeClr val="tx1"/>
                </a:soli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2"/>
              </a:buClr>
              <a:buFontTx/>
              <a:buBlip>
                <a:blip r:embed="rId2"/>
              </a:buBlip>
              <a:defRPr sz="3528">
                <a:solidFill>
                  <a:schemeClr val="tx1"/>
                </a:soli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195140388"/>
      </p:ext>
    </p:extLst>
  </p:cSld>
  <p:clrMapOvr>
    <a:masterClrMapping/>
  </p:clrMapOvr>
  <p:transition>
    <p:fade/>
  </p:transition>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651652400"/>
      </p:ext>
    </p:extLst>
  </p:cSld>
  <p:clrMapOvr>
    <a:masterClrMapping/>
  </p:clrMapOvr>
  <p:transition>
    <p:fade/>
  </p:transition>
  <p:timing>
    <p:tnLst>
      <p:par>
        <p:cTn id="1" dur="indefinite" restart="never" nodeType="tmRoot"/>
      </p:par>
    </p:tnLst>
  </p:timing>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Big Idea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6949" y="1187622"/>
            <a:ext cx="11652805" cy="899665"/>
          </a:xfrm>
        </p:spPr>
        <p:txBody>
          <a:bodyPr/>
          <a:lstStyle>
            <a:lvl1pPr>
              <a:defRPr sz="7056" baseline="0"/>
            </a:lvl1pPr>
          </a:lstStyle>
          <a:p>
            <a:r>
              <a:rPr lang="en-US" smtClean="0"/>
              <a:t>Click to edit Master title style</a:t>
            </a:r>
            <a:endParaRPr lang="en-US" dirty="0"/>
          </a:p>
        </p:txBody>
      </p:sp>
    </p:spTree>
    <p:extLst>
      <p:ext uri="{BB962C8B-B14F-4D97-AF65-F5344CB8AC3E}">
        <p14:creationId xmlns:p14="http://schemas.microsoft.com/office/powerpoint/2010/main" val="4064971265"/>
      </p:ext>
    </p:extLst>
  </p:cSld>
  <p:clrMapOvr>
    <a:masterClrMapping/>
  </p:clrMapOvr>
  <p:transition>
    <p:fade/>
  </p:transition>
  <p:timing>
    <p:tnLst>
      <p:par>
        <p:cTn id="1" dur="indefinite" restart="never" nodeType="tmRoot"/>
      </p:par>
    </p:tnLst>
  </p:timing>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Fact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smtClean="0"/>
              <a:t>Click to edit Master title style</a:t>
            </a:r>
            <a:endParaRPr lang="en-US" dirty="0"/>
          </a:p>
        </p:txBody>
      </p:sp>
    </p:spTree>
    <p:extLst>
      <p:ext uri="{BB962C8B-B14F-4D97-AF65-F5344CB8AC3E}">
        <p14:creationId xmlns:p14="http://schemas.microsoft.com/office/powerpoint/2010/main" val="59283199"/>
      </p:ext>
    </p:extLst>
  </p:cSld>
  <p:clrMapOvr>
    <a:masterClrMapping/>
  </p:clrMapOvr>
  <p:transition>
    <p:fade/>
  </p:transition>
  <p:timing>
    <p:tnLst>
      <p:par>
        <p:cTn id="1" dur="indefinite" restart="never" nodeType="tmRoot"/>
      </p:par>
    </p:tnLst>
  </p:timing>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smtClean="0"/>
              <a:t>Click to edit Master title style</a:t>
            </a:r>
            <a:endParaRPr lang="en-US" dirty="0"/>
          </a:p>
        </p:txBody>
      </p:sp>
    </p:spTree>
    <p:extLst>
      <p:ext uri="{BB962C8B-B14F-4D97-AF65-F5344CB8AC3E}">
        <p14:creationId xmlns:p14="http://schemas.microsoft.com/office/powerpoint/2010/main" val="1845467547"/>
      </p:ext>
    </p:extLst>
  </p:cSld>
  <p:clrMapOvr>
    <a:masterClrMapping/>
  </p:clrMapOvr>
  <p:transition>
    <p:fade/>
  </p:transition>
  <p:timing>
    <p:tnLst>
      <p:par>
        <p:cTn id="1" dur="indefinite" restart="never" nodeType="tmRoot"/>
      </p:par>
    </p:tnLst>
  </p:timing>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Quote Layout">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1178350"/>
            <a:ext cx="9858104" cy="899665"/>
          </a:xfrm>
        </p:spPr>
        <p:txBody>
          <a:bodyPr/>
          <a:lstStyle>
            <a:lvl1pPr marL="228697" indent="-228697">
              <a:defRPr sz="5880"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8" y="5025984"/>
            <a:ext cx="5377148" cy="1050156"/>
          </a:xfrm>
        </p:spPr>
        <p:txBody>
          <a:bodyPr/>
          <a:lstStyle>
            <a:lvl1pPr marL="0" indent="0">
              <a:spcBef>
                <a:spcPts val="0"/>
              </a:spcBef>
              <a:buNone/>
              <a:defRPr sz="3136"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219644017"/>
      </p:ext>
    </p:extLst>
  </p:cSld>
  <p:clrMapOvr>
    <a:masterClrMapping/>
  </p:clrMapOvr>
  <p:transition>
    <p:fade/>
  </p:transition>
  <p:timing>
    <p:tnLst>
      <p:par>
        <p:cTn id="1" dur="indefinite" restart="never" nodeType="tmRoot"/>
      </p:par>
    </p:tnLst>
  </p:timing>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2084174"/>
            <a:ext cx="9858104" cy="899665"/>
          </a:xfrm>
        </p:spPr>
        <p:txBody>
          <a:bodyPr/>
          <a:lstStyle>
            <a:lvl1pPr marL="276925" indent="-276925">
              <a:tabLst>
                <a:tab pos="276925" algn="l"/>
              </a:tabLst>
              <a:defRPr sz="5880"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8" y="4773813"/>
            <a:ext cx="5377148" cy="1050156"/>
          </a:xfrm>
        </p:spPr>
        <p:txBody>
          <a:bodyPr/>
          <a:lstStyle>
            <a:lvl1pPr marL="0" indent="0">
              <a:spcBef>
                <a:spcPts val="0"/>
              </a:spcBef>
              <a:buNone/>
              <a:defRPr sz="3136"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130728799"/>
      </p:ext>
    </p:extLst>
  </p:cSld>
  <p:clrMapOvr>
    <a:masterClrMapping/>
  </p:clrMapOvr>
  <p:transition>
    <p:fade/>
  </p:transition>
  <p:timing>
    <p:tnLst>
      <p:par>
        <p:cTn id="1" dur="indefinite" restart="never" nodeType="tmRoot"/>
      </p:par>
    </p:tnLst>
  </p:timing>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Big Idea &amp; 3 Points">
    <p:bg>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6949" y="2383023"/>
            <a:ext cx="11650488" cy="914360"/>
          </a:xfrm>
        </p:spPr>
        <p:txBody>
          <a:bodyPr/>
          <a:lstStyle>
            <a:lvl1pPr marL="0" indent="0">
              <a:buNone/>
              <a:defRPr sz="5292">
                <a:gradFill>
                  <a:gsLst>
                    <a:gs pos="3333">
                      <a:schemeClr val="tx1"/>
                    </a:gs>
                    <a:gs pos="39000">
                      <a:schemeClr val="tx1"/>
                    </a:gs>
                  </a:gsLst>
                  <a:lin ang="5400000" scaled="0"/>
                </a:gradFill>
              </a:defRPr>
            </a:lvl1pPr>
            <a:lvl2pPr marL="0" indent="0">
              <a:buFontTx/>
              <a:buNone/>
              <a:defRPr sz="1960"/>
            </a:lvl2pPr>
            <a:lvl3pPr marL="224030" indent="0">
              <a:buNone/>
              <a:defRPr/>
            </a:lvl3pPr>
            <a:lvl4pPr marL="448059" indent="0">
              <a:buNone/>
              <a:defRPr/>
            </a:lvl4pPr>
            <a:lvl5pPr marL="672088" indent="0">
              <a:buNone/>
              <a:defRPr/>
            </a:lvl5pPr>
          </a:lstStyle>
          <a:p>
            <a:pPr lvl="0"/>
            <a:r>
              <a:rPr lang="en-US" smtClean="0"/>
              <a:t>Click to edit Master text styles</a:t>
            </a:r>
          </a:p>
        </p:txBody>
      </p:sp>
      <p:sp>
        <p:nvSpPr>
          <p:cNvPr id="4" name="Title 1"/>
          <p:cNvSpPr>
            <a:spLocks noGrp="1"/>
          </p:cNvSpPr>
          <p:nvPr>
            <p:ph type="title"/>
          </p:nvPr>
        </p:nvSpPr>
        <p:spPr>
          <a:xfrm>
            <a:off x="276949" y="1187622"/>
            <a:ext cx="11652805" cy="899665"/>
          </a:xfrm>
        </p:spPr>
        <p:txBody>
          <a:bodyPr/>
          <a:lstStyle>
            <a:lvl1pPr>
              <a:defRPr sz="7056"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3399278339"/>
      </p:ext>
    </p:extLst>
  </p:cSld>
  <p:clrMapOvr>
    <a:masterClrMapping/>
  </p:clrMapOvr>
  <p:transition>
    <p:fade/>
  </p:transition>
  <p:timing>
    <p:tnLst>
      <p:par>
        <p:cTn id="1" dur="indefinite" restart="never" nodeType="tmRoot"/>
      </p:par>
    </p:tnLst>
  </p:timing>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1_50-50 Right Photo Layout_02">
    <p:bg bwMode="auto">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69171" y="2095971"/>
            <a:ext cx="5377148" cy="2677859"/>
          </a:xfrm>
          <a:noFill/>
        </p:spPr>
        <p:txBody>
          <a:bodyPr vert="horz" wrap="square" lIns="146304" tIns="91440" rIns="146304" bIns="91440" rtlCol="0" anchor="t" anchorCtr="0">
            <a:noAutofit/>
          </a:bodyPr>
          <a:lstStyle>
            <a:lvl1pPr>
              <a:defRPr lang="en-US" sz="5880" spc="-98" baseline="0" dirty="0">
                <a:solidFill>
                  <a:schemeClr val="bg1"/>
                </a:soli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771" y="4773830"/>
            <a:ext cx="5375815" cy="896551"/>
          </a:xfrm>
        </p:spPr>
        <p:txBody>
          <a:bodyPr tIns="109728" bIns="109728">
            <a:noAutofit/>
          </a:bodyPr>
          <a:lstStyle>
            <a:lvl1pPr marL="0" indent="0">
              <a:spcBef>
                <a:spcPts val="0"/>
              </a:spcBef>
              <a:buNone/>
              <a:defRPr sz="3136">
                <a:solidFill>
                  <a:schemeClr val="bg1"/>
                </a:solidFill>
              </a:defRPr>
            </a:lvl1pPr>
          </a:lstStyle>
          <a:p>
            <a:pPr lvl="0"/>
            <a:r>
              <a:rPr lang="en-US" dirty="0" smtClean="0"/>
              <a:t>Speaker Name</a:t>
            </a:r>
            <a:endParaRPr lang="en-US" dirty="0"/>
          </a:p>
        </p:txBody>
      </p:sp>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l="23279" r="17893"/>
          <a:stretch/>
        </p:blipFill>
        <p:spPr>
          <a:xfrm>
            <a:off x="6169094" y="0"/>
            <a:ext cx="6049292" cy="6858000"/>
          </a:xfrm>
          <a:prstGeom prst="rect">
            <a:avLst/>
          </a:prstGeom>
        </p:spPr>
      </p:pic>
      <p:pic>
        <p:nvPicPr>
          <p:cNvPr id="9" name="Picture Placeholder 4"/>
          <p:cNvPicPr>
            <a:picLocks noChangeAspect="1"/>
          </p:cNvPicPr>
          <p:nvPr userDrawn="1"/>
        </p:nvPicPr>
        <p:blipFill rotWithShape="1">
          <a:blip r:embed="rId3">
            <a:extLst>
              <a:ext uri="{28A0092B-C50C-407E-A947-70E740481C1C}">
                <a14:useLocalDpi xmlns:a14="http://schemas.microsoft.com/office/drawing/2010/main" val="0"/>
              </a:ext>
            </a:extLst>
          </a:blip>
          <a:srcRect l="-503" t="26090" r="67" b="-1"/>
          <a:stretch/>
        </p:blipFill>
        <p:spPr>
          <a:xfrm>
            <a:off x="6145398" y="-7783"/>
            <a:ext cx="6072988" cy="6873565"/>
          </a:xfrm>
          <a:prstGeom prst="rect">
            <a:avLst/>
          </a:prstGeom>
        </p:spPr>
      </p:pic>
    </p:spTree>
    <p:extLst>
      <p:ext uri="{BB962C8B-B14F-4D97-AF65-F5344CB8AC3E}">
        <p14:creationId xmlns:p14="http://schemas.microsoft.com/office/powerpoint/2010/main" val="1671108129"/>
      </p:ext>
    </p:extLst>
  </p:cSld>
  <p:clrMapOvr>
    <a:masterClrMapping/>
  </p:clrMapOvr>
  <p:transition>
    <p:fade/>
  </p:transition>
  <p:timing>
    <p:tnLst>
      <p:par>
        <p:cTn id="1" dur="indefinite" restart="never" nodeType="tmRoot"/>
      </p:par>
    </p:tnLst>
  </p:timing>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1_50-50 Right Photo Layout_03">
    <p:bg bwMode="auto">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69171" y="2095971"/>
            <a:ext cx="5377148" cy="2677859"/>
          </a:xfrm>
          <a:noFill/>
        </p:spPr>
        <p:txBody>
          <a:bodyPr vert="horz" wrap="square" lIns="146304" tIns="91440" rIns="146304" bIns="91440" rtlCol="0" anchor="t" anchorCtr="0">
            <a:noAutofit/>
          </a:bodyPr>
          <a:lstStyle>
            <a:lvl1pPr>
              <a:defRPr lang="en-US" sz="5880" spc="-98" baseline="0" dirty="0">
                <a:solidFill>
                  <a:schemeClr val="bg1"/>
                </a:soli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771" y="4773830"/>
            <a:ext cx="5375815" cy="896551"/>
          </a:xfrm>
        </p:spPr>
        <p:txBody>
          <a:bodyPr tIns="109728" bIns="109728">
            <a:noAutofit/>
          </a:bodyPr>
          <a:lstStyle>
            <a:lvl1pPr marL="0" indent="0">
              <a:spcBef>
                <a:spcPts val="0"/>
              </a:spcBef>
              <a:buNone/>
              <a:defRPr sz="3136">
                <a:solidFill>
                  <a:schemeClr val="bg1"/>
                </a:solidFill>
              </a:defRPr>
            </a:lvl1pPr>
          </a:lstStyle>
          <a:p>
            <a:pPr lvl="0"/>
            <a:r>
              <a:rPr lang="en-US" dirty="0" smtClean="0"/>
              <a:t>Speaker Name</a:t>
            </a:r>
            <a:endParaRPr lang="en-US" dirty="0"/>
          </a:p>
        </p:txBody>
      </p:sp>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l="1536" t="114" r="36245" b="-114"/>
          <a:stretch/>
        </p:blipFill>
        <p:spPr>
          <a:xfrm>
            <a:off x="6169094" y="2"/>
            <a:ext cx="6049292" cy="6857999"/>
          </a:xfrm>
          <a:prstGeom prst="rect">
            <a:avLst/>
          </a:prstGeom>
        </p:spPr>
      </p:pic>
    </p:spTree>
    <p:extLst>
      <p:ext uri="{BB962C8B-B14F-4D97-AF65-F5344CB8AC3E}">
        <p14:creationId xmlns:p14="http://schemas.microsoft.com/office/powerpoint/2010/main" val="2513043969"/>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600" kern="1200" spc="-70" baseline="0" dirty="0">
                <a:gradFill>
                  <a:gsLst>
                    <a:gs pos="2083">
                      <a:schemeClr val="bg2"/>
                    </a:gs>
                    <a:gs pos="99000">
                      <a:schemeClr val="bg2"/>
                    </a:gs>
                  </a:gsLst>
                  <a:lin ang="5400000" scaled="0"/>
                </a:gra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138" y="2739678"/>
            <a:ext cx="10245725"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138" y="1447800"/>
            <a:ext cx="10237787" cy="914096"/>
          </a:xfrm>
        </p:spPr>
        <p:txBody>
          <a:bodyPr wrap="square" anchor="b">
            <a:noAutofit/>
          </a:bodyPr>
          <a:lstStyle>
            <a:lvl1pPr marL="0" indent="0">
              <a:buNone/>
              <a:defRPr sz="6600" spc="-150"/>
            </a:lvl1pPr>
          </a:lstStyle>
          <a:p>
            <a:pPr lvl="0"/>
            <a:r>
              <a:rPr lang="en-US" smtClean="0"/>
              <a:t>Click to edit Master text styles</a:t>
            </a:r>
          </a:p>
        </p:txBody>
      </p:sp>
    </p:spTree>
    <p:extLst>
      <p:ext uri="{BB962C8B-B14F-4D97-AF65-F5344CB8AC3E}">
        <p14:creationId xmlns:p14="http://schemas.microsoft.com/office/powerpoint/2010/main" val="26015579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ivider Slide Orang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2742735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20468848"/>
      </p:ext>
    </p:extLst>
  </p:cSld>
  <p:clrMapOvr>
    <a:masterClrMapping/>
  </p:clrMapOvr>
  <p:transition>
    <p:fade/>
  </p:transition>
  <p:timing>
    <p:tnLst>
      <p:par>
        <p:cTn id="1" dur="indefinite" restart="never" nodeType="tmRoot"/>
      </p:par>
    </p:tnLst>
  </p:timing>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82064535"/>
      </p:ext>
    </p:extLst>
  </p:cSld>
  <p:clrMapOvr>
    <a:masterClrMapping/>
  </p:clrMapOvr>
  <p:transition>
    <p:fade/>
  </p:transition>
  <p:timing>
    <p:tnLst>
      <p:par>
        <p:cTn id="1" dur="indefinite" restart="never" nodeType="tmRoot"/>
      </p:par>
    </p:tnLst>
  </p:timing>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29144314"/>
      </p:ext>
    </p:extLst>
  </p:cSld>
  <p:clrMapOvr>
    <a:masterClrMapping/>
  </p:clrMapOvr>
  <p:transition>
    <p:fade/>
  </p:transition>
  <p:timing>
    <p:tnLst>
      <p:par>
        <p:cTn id="1" dur="indefinite" restart="never" nodeType="tmRoot"/>
      </p:par>
    </p:tnLst>
  </p:timing>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73997435"/>
      </p:ext>
    </p:extLst>
  </p:cSld>
  <p:clrMapOvr>
    <a:masterClrMapping/>
  </p:clrMapOvr>
  <p:transition>
    <p:fade/>
  </p:transition>
  <p:timing>
    <p:tnLst>
      <p:par>
        <p:cTn id="1" dur="indefinite" restart="never" nodeType="tmRoot"/>
      </p:par>
    </p:tnLst>
  </p:timing>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solidFill>
                  <a:schemeClr val="bg1"/>
                </a:soli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solidFill>
                  <a:schemeClr val="bg1"/>
                </a:soli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solidFill>
                  <a:schemeClr val="bg1"/>
                </a:soli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solidFill>
                  <a:schemeClr val="bg1"/>
                </a:soli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solidFill>
                  <a:schemeClr val="bg1"/>
                </a:soli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7"/>
            <a:ext cx="12188826"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solidFill>
                  <a:schemeClr val="bg1"/>
                </a:soli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19406939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Black slide Layout">
    <p:bg bwMode="black">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27159427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06.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858" y="291103"/>
            <a:ext cx="11650799" cy="896518"/>
          </a:xfrm>
        </p:spPr>
        <p:txBody>
          <a:bodyPr/>
          <a:lstStyle>
            <a:lvl1pPr>
              <a:defRPr sz="5684">
                <a:solidFill>
                  <a:schemeClr val="bg1"/>
                </a:soli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169" y="1663939"/>
            <a:ext cx="10754297" cy="1865319"/>
          </a:xfrm>
        </p:spPr>
        <p:txBody>
          <a:bodyPr/>
          <a:lstStyle>
            <a:lvl1pPr>
              <a:defRPr sz="2548">
                <a:solidFill>
                  <a:schemeClr val="bg1"/>
                </a:solidFill>
                <a:latin typeface="+mn-lt"/>
              </a:defRPr>
            </a:lvl1pPr>
            <a:lvl2pPr>
              <a:defRPr sz="2352">
                <a:solidFill>
                  <a:schemeClr val="bg1"/>
                </a:solidFill>
              </a:defRPr>
            </a:lvl2pPr>
            <a:lvl3pPr>
              <a:defRPr sz="1960">
                <a:solidFill>
                  <a:schemeClr val="bg1"/>
                </a:solidFill>
              </a:defRPr>
            </a:lvl3pPr>
            <a:lvl4pPr>
              <a:defRPr sz="1764">
                <a:solidFill>
                  <a:schemeClr val="bg1"/>
                </a:solidFill>
              </a:defRPr>
            </a:lvl4pPr>
            <a:lvl5pPr>
              <a:defRPr sz="1764">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085164135"/>
      </p:ext>
    </p:extLst>
  </p:cSld>
  <p:clrMapOvr>
    <a:masterClrMapping/>
  </p:clrMapOvr>
  <p:transition>
    <p:fade/>
  </p:transition>
  <p:timing>
    <p:tnLst>
      <p:par>
        <p:cTn id="1" dur="indefinite" restart="never" nodeType="tmRoot"/>
      </p:par>
    </p:tnLst>
  </p:timing>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380"/>
            <a:ext cx="12188825" cy="6856620"/>
          </a:xfrm>
          <a:prstGeom prst="rect">
            <a:avLst/>
          </a:prstGeom>
        </p:spPr>
      </p:pic>
      <p:pic>
        <p:nvPicPr>
          <p:cNvPr id="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62149" y="474237"/>
            <a:ext cx="1775047" cy="380393"/>
          </a:xfrm>
          <a:prstGeom prst="rect">
            <a:avLst/>
          </a:prstGeom>
        </p:spPr>
      </p:pic>
    </p:spTree>
    <p:extLst>
      <p:ext uri="{BB962C8B-B14F-4D97-AF65-F5344CB8AC3E}">
        <p14:creationId xmlns:p14="http://schemas.microsoft.com/office/powerpoint/2010/main" val="866971980"/>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Title Slide Photo Layout">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937" r="3431" b="2608"/>
          <a:stretch/>
        </p:blipFill>
        <p:spPr>
          <a:xfrm>
            <a:off x="2" y="-7783"/>
            <a:ext cx="12218386" cy="6873565"/>
          </a:xfrm>
          <a:prstGeom prst="rect">
            <a:avLst/>
          </a:prstGeom>
        </p:spPr>
      </p:pic>
      <p:sp>
        <p:nvSpPr>
          <p:cNvPr id="19" name="Dark gradation top"/>
          <p:cNvSpPr/>
          <p:nvPr userDrawn="1"/>
        </p:nvSpPr>
        <p:spPr bwMode="gray">
          <a:xfrm>
            <a:off x="1" y="-7783"/>
            <a:ext cx="12103070" cy="6568608"/>
          </a:xfrm>
          <a:prstGeom prst="rect">
            <a:avLst/>
          </a:prstGeom>
          <a:gradFill flip="none" rotWithShape="1">
            <a:gsLst>
              <a:gs pos="0">
                <a:srgbClr val="000000">
                  <a:alpha val="7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14" y="539681"/>
            <a:ext cx="5901482" cy="2062069"/>
          </a:xfrm>
          <a:noFill/>
        </p:spPr>
        <p:txBody>
          <a:bodyPr vert="horz" wrap="square" lIns="146304" tIns="91440" rIns="146304" bIns="91440" rtlCol="0" anchor="t" anchorCtr="0">
            <a:noAutofit/>
          </a:bodyPr>
          <a:lstStyle>
            <a:lvl1pPr>
              <a:defRPr lang="en-US" sz="5880" spc="-98" baseline="0" dirty="0">
                <a:solidFill>
                  <a:schemeClr val="tx1"/>
                </a:solidFill>
              </a:defRPr>
            </a:lvl1pPr>
          </a:lstStyle>
          <a:p>
            <a:pPr lvl="0"/>
            <a:r>
              <a:rPr lang="en-US" dirty="0" smtClean="0"/>
              <a:t>Presentation title</a:t>
            </a:r>
            <a:endParaRPr lang="en-US" dirty="0"/>
          </a:p>
        </p:txBody>
      </p:sp>
      <p:pic>
        <p:nvPicPr>
          <p:cNvPr id="11"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205" y="6061767"/>
            <a:ext cx="1522008" cy="326167"/>
          </a:xfrm>
          <a:prstGeom prst="rect">
            <a:avLst/>
          </a:prstGeom>
        </p:spPr>
      </p:pic>
    </p:spTree>
    <p:extLst>
      <p:ext uri="{BB962C8B-B14F-4D97-AF65-F5344CB8AC3E}">
        <p14:creationId xmlns:p14="http://schemas.microsoft.com/office/powerpoint/2010/main" val="91922641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4" y="3877272"/>
            <a:ext cx="6271784" cy="1794661"/>
          </a:xfrm>
          <a:noFill/>
        </p:spPr>
        <p:txBody>
          <a:bodyPr lIns="146304" tIns="109728" rIns="146304" bIns="109728">
            <a:noAutofit/>
          </a:bodyPr>
          <a:lstStyle>
            <a:lvl1pPr marL="0" indent="0">
              <a:spcBef>
                <a:spcPts val="0"/>
              </a:spcBef>
              <a:buNone/>
              <a:defRPr sz="3528" spc="0" baseline="0">
                <a:solidFill>
                  <a:schemeClr val="bg1">
                    <a:lumMod val="75000"/>
                  </a:schemeClr>
                </a:solidFill>
                <a:latin typeface="+mj-lt"/>
              </a:defRPr>
            </a:lvl1pPr>
          </a:lstStyle>
          <a:p>
            <a:pPr lvl="0"/>
            <a:r>
              <a:rPr lang="en-US" dirty="0" smtClean="0"/>
              <a:t>Speaker Name</a:t>
            </a:r>
          </a:p>
        </p:txBody>
      </p:sp>
      <p:sp>
        <p:nvSpPr>
          <p:cNvPr id="9" name="Title 1"/>
          <p:cNvSpPr>
            <a:spLocks noGrp="1"/>
          </p:cNvSpPr>
          <p:nvPr>
            <p:ph type="title" hasCustomPrompt="1"/>
          </p:nvPr>
        </p:nvSpPr>
        <p:spPr>
          <a:xfrm>
            <a:off x="269233" y="2075840"/>
            <a:ext cx="8065659" cy="1801436"/>
          </a:xfrm>
          <a:noFill/>
        </p:spPr>
        <p:txBody>
          <a:bodyPr lIns="146304" tIns="91440" rIns="146304" bIns="91440" anchor="t" anchorCtr="0"/>
          <a:lstStyle>
            <a:lvl1pPr>
              <a:defRPr sz="5880" spc="-98" baseline="0">
                <a:solidFill>
                  <a:schemeClr val="bg1">
                    <a:lumMod val="75000"/>
                  </a:schemeClr>
                </a:solidFill>
              </a:defRPr>
            </a:lvl1pPr>
          </a:lstStyle>
          <a:p>
            <a:r>
              <a:rPr lang="en-US" dirty="0" smtClean="0"/>
              <a:t>Presentation title</a:t>
            </a:r>
            <a:endParaRPr lang="en-US" dirty="0"/>
          </a:p>
        </p:txBody>
      </p:sp>
      <p:pic>
        <p:nvPicPr>
          <p:cNvPr id="8"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449205" y="6061767"/>
            <a:ext cx="1522008" cy="326167"/>
          </a:xfrm>
          <a:prstGeom prst="rect">
            <a:avLst/>
          </a:prstGeom>
        </p:spPr>
      </p:pic>
    </p:spTree>
    <p:extLst>
      <p:ext uri="{BB962C8B-B14F-4D97-AF65-F5344CB8AC3E}">
        <p14:creationId xmlns:p14="http://schemas.microsoft.com/office/powerpoint/2010/main" val="359518965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ivider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12596783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69" y="3877278"/>
            <a:ext cx="8065712" cy="1793881"/>
          </a:xfrm>
          <a:noFill/>
        </p:spPr>
        <p:txBody>
          <a:bodyPr lIns="182880" tIns="146304" rIns="182880" bIns="146304">
            <a:noAutofit/>
          </a:bodyPr>
          <a:lstStyle>
            <a:lvl1pPr marL="0" indent="0">
              <a:spcBef>
                <a:spcPts val="0"/>
              </a:spcBef>
              <a:buNone/>
              <a:defRPr sz="3528" spc="0" baseline="0">
                <a:gradFill>
                  <a:gsLst>
                    <a:gs pos="0">
                      <a:srgbClr val="FFFFFF"/>
                    </a:gs>
                    <a:gs pos="100000">
                      <a:srgbClr val="FFFFFF"/>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371002173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26413796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208377586"/>
      </p:ext>
    </p:extLst>
  </p:cSld>
  <p:clrMapOvr>
    <a:masterClrMapping/>
  </p:clrMapOvr>
  <p:transition>
    <p:fade/>
  </p:transition>
  <p:timing>
    <p:tnLst>
      <p:par>
        <p:cTn id="1" dur="indefinite" restart="never" nodeType="tmRoot"/>
      </p:par>
    </p:tnLst>
  </p:timing>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14386895"/>
      </p:ext>
    </p:extLst>
  </p:cSld>
  <p:clrMapOvr>
    <a:masterClrMapping/>
  </p:clrMapOvr>
  <p:transition>
    <p:fade/>
  </p:transition>
  <p:timing>
    <p:tnLst>
      <p:par>
        <p:cTn id="1" dur="indefinite" restart="never" nodeType="tmRoot"/>
      </p:par>
    </p:tnLst>
  </p:timing>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418985635"/>
      </p:ext>
    </p:extLst>
  </p:cSld>
  <p:clrMapOvr>
    <a:masterClrMapping/>
  </p:clrMapOvr>
  <p:transition>
    <p:fade/>
  </p:transition>
  <p:timing>
    <p:tnLst>
      <p:par>
        <p:cTn id="1" dur="indefinite" restart="never" nodeType="tmRoot"/>
      </p:par>
    </p:tnLst>
  </p:timing>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1883799518"/>
      </p:ext>
    </p:extLst>
  </p:cSld>
  <p:clrMapOvr>
    <a:masterClrMapping/>
  </p:clrMapOvr>
  <p:transition>
    <p:fade/>
  </p:transition>
  <p:timing>
    <p:tnLst>
      <p:par>
        <p:cTn id="1" dur="indefinite" restart="never" nodeType="tmRoot"/>
      </p:par>
    </p:tnLst>
  </p:timing>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77051"/>
      </p:ext>
    </p:extLst>
  </p:cSld>
  <p:clrMapOvr>
    <a:masterClrMapping/>
  </p:clrMapOvr>
  <p:transition>
    <p:fade/>
  </p:transition>
  <p:timing>
    <p:tnLst>
      <p:par>
        <p:cTn id="1" dur="indefinite" restart="never" nodeType="tmRoot"/>
      </p:par>
    </p:tnLst>
  </p:timing>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gradFill>
                  <a:gsLst>
                    <a:gs pos="2920">
                      <a:schemeClr val="tx1"/>
                    </a:gs>
                    <a:gs pos="100000">
                      <a:schemeClr val="tx1"/>
                    </a:gs>
                  </a:gsLst>
                  <a:lin ang="5400000" scaled="0"/>
                </a:gradFill>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082195384"/>
      </p:ext>
    </p:extLst>
  </p:cSld>
  <p:clrMapOvr>
    <a:masterClrMapping/>
  </p:clrMapOvr>
  <p:transition>
    <p:fade/>
  </p:transition>
  <p:timing>
    <p:tnLst>
      <p:par>
        <p:cTn id="1" dur="indefinite" restart="never" nodeType="tmRoot"/>
      </p:par>
    </p:tnLst>
  </p:timing>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580704000"/>
      </p:ext>
    </p:extLst>
  </p:cSld>
  <p:clrMapOvr>
    <a:masterClrMapping/>
  </p:clrMapOvr>
  <p:transition>
    <p:fade/>
  </p:transition>
  <p:timing>
    <p:tnLst>
      <p:par>
        <p:cTn id="1" dur="indefinite" restart="never" nodeType="tmRoot"/>
      </p:par>
    </p:tnLst>
  </p:timing>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1pPr>
              <a:buClr>
                <a:schemeClr val="tx2"/>
              </a:buClr>
              <a:defRPr>
                <a:gradFill>
                  <a:gsLst>
                    <a:gs pos="0">
                      <a:schemeClr val="tx1"/>
                    </a:gs>
                    <a:gs pos="100000">
                      <a:schemeClr val="tx1"/>
                    </a:gs>
                  </a:gsLst>
                  <a:lin ang="5400000" scaled="0"/>
                </a:gradFill>
              </a:defRPr>
            </a:lvl1pPr>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489541390"/>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ivider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58707608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53212732"/>
      </p:ext>
    </p:extLst>
  </p:cSld>
  <p:clrMapOvr>
    <a:masterClrMapping/>
  </p:clrMapOvr>
  <p:transition>
    <p:fade/>
  </p:transition>
  <p:timing>
    <p:tnLst>
      <p:par>
        <p:cTn id="1" dur="indefinite" restart="never" nodeType="tmRoot"/>
      </p:par>
    </p:tnLst>
  </p:timing>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6578"/>
          </a:xfrm>
        </p:spPr>
        <p:txBody>
          <a:bodyPr wrap="square">
            <a:spAutoFit/>
          </a:bodyPr>
          <a:lstStyle>
            <a:lvl1pPr marL="0" indent="0">
              <a:spcBef>
                <a:spcPts val="1200"/>
              </a:spcBef>
              <a:buClr>
                <a:schemeClr val="tx1"/>
              </a:buClr>
              <a:buFont typeface="Wingdings" pitchFamily="2" charset="2"/>
              <a:buNone/>
              <a:defRPr sz="3528">
                <a:solidFill>
                  <a:schemeClr val="tx1"/>
                </a:soli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6578"/>
          </a:xfrm>
        </p:spPr>
        <p:txBody>
          <a:bodyPr wrap="square">
            <a:spAutoFit/>
          </a:bodyPr>
          <a:lstStyle>
            <a:lvl1pPr marL="0" indent="0">
              <a:spcBef>
                <a:spcPts val="1200"/>
              </a:spcBef>
              <a:buClr>
                <a:schemeClr val="tx1"/>
              </a:buClr>
              <a:buFont typeface="Wingdings" pitchFamily="2" charset="2"/>
              <a:buNone/>
              <a:defRPr sz="3528">
                <a:solidFill>
                  <a:schemeClr val="tx1"/>
                </a:soli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58879279"/>
      </p:ext>
    </p:extLst>
  </p:cSld>
  <p:clrMapOvr>
    <a:masterClrMapping/>
  </p:clrMapOvr>
  <p:transition>
    <p:fade/>
  </p:transition>
  <p:timing>
    <p:tnLst>
      <p:par>
        <p:cTn id="1" dur="indefinite" restart="never" nodeType="tmRoot"/>
      </p:par>
    </p:tnLst>
  </p:timing>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1"/>
              </a:buClr>
              <a:buFontTx/>
              <a:buBlip>
                <a:blip r:embed="rId2"/>
              </a:buBlip>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1"/>
              </a:buClr>
              <a:buFontTx/>
              <a:buBlip>
                <a:blip r:embed="rId2"/>
              </a:buBlip>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52303770"/>
      </p:ext>
    </p:extLst>
  </p:cSld>
  <p:clrMapOvr>
    <a:masterClrMapping/>
  </p:clrMapOvr>
  <p:transition>
    <p:fade/>
  </p:transition>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2"/>
              </a:buClr>
              <a:buFontTx/>
              <a:buBlip>
                <a:blip r:embed="rId2"/>
              </a:buBlip>
              <a:defRPr sz="3528">
                <a:solidFill>
                  <a:schemeClr val="tx1"/>
                </a:soli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2"/>
              </a:buClr>
              <a:buFontTx/>
              <a:buBlip>
                <a:blip r:embed="rId2"/>
              </a:buBlip>
              <a:defRPr sz="3528">
                <a:solidFill>
                  <a:schemeClr val="tx1"/>
                </a:soli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101713838"/>
      </p:ext>
    </p:extLst>
  </p:cSld>
  <p:clrMapOvr>
    <a:masterClrMapping/>
  </p:clrMapOvr>
  <p:transition>
    <p:fade/>
  </p:transition>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213764114"/>
      </p:ext>
    </p:extLst>
  </p:cSld>
  <p:clrMapOvr>
    <a:masterClrMapping/>
  </p:clrMapOvr>
  <p:transition>
    <p:fade/>
  </p:transition>
  <p:timing>
    <p:tnLst>
      <p:par>
        <p:cTn id="1" dur="indefinite" restart="never" nodeType="tmRoot"/>
      </p:par>
    </p:tnLst>
  </p:timing>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userDrawn="1">
  <p:cSld name="Big Idea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6949" y="1187622"/>
            <a:ext cx="11652805" cy="899665"/>
          </a:xfrm>
        </p:spPr>
        <p:txBody>
          <a:bodyPr/>
          <a:lstStyle>
            <a:lvl1pPr>
              <a:defRPr sz="7056" baseline="0"/>
            </a:lvl1pPr>
          </a:lstStyle>
          <a:p>
            <a:r>
              <a:rPr lang="en-US" smtClean="0"/>
              <a:t>Click to edit Master title style</a:t>
            </a:r>
            <a:endParaRPr lang="en-US" dirty="0"/>
          </a:p>
        </p:txBody>
      </p:sp>
    </p:spTree>
    <p:extLst>
      <p:ext uri="{BB962C8B-B14F-4D97-AF65-F5344CB8AC3E}">
        <p14:creationId xmlns:p14="http://schemas.microsoft.com/office/powerpoint/2010/main" val="1051764435"/>
      </p:ext>
    </p:extLst>
  </p:cSld>
  <p:clrMapOvr>
    <a:masterClrMapping/>
  </p:clrMapOvr>
  <p:transition>
    <p:fade/>
  </p:transition>
  <p:timing>
    <p:tnLst>
      <p:par>
        <p:cTn id="1" dur="indefinite" restart="never" nodeType="tmRoot"/>
      </p:par>
    </p:tnLst>
  </p:timing>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userDrawn="1">
  <p:cSld name="Fact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smtClean="0"/>
              <a:t>Click to edit Master title style</a:t>
            </a:r>
            <a:endParaRPr lang="en-US" dirty="0"/>
          </a:p>
        </p:txBody>
      </p:sp>
    </p:spTree>
    <p:extLst>
      <p:ext uri="{BB962C8B-B14F-4D97-AF65-F5344CB8AC3E}">
        <p14:creationId xmlns:p14="http://schemas.microsoft.com/office/powerpoint/2010/main" val="562648952"/>
      </p:ext>
    </p:extLst>
  </p:cSld>
  <p:clrMapOvr>
    <a:masterClrMapping/>
  </p:clrMapOvr>
  <p:transition>
    <p:fade/>
  </p:transition>
  <p:timing>
    <p:tnLst>
      <p:par>
        <p:cTn id="1" dur="indefinite" restart="never" nodeType="tmRoot"/>
      </p:par>
    </p:tnLst>
  </p:timing>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smtClean="0"/>
              <a:t>Click to edit Master title style</a:t>
            </a:r>
            <a:endParaRPr lang="en-US" dirty="0"/>
          </a:p>
        </p:txBody>
      </p:sp>
    </p:spTree>
    <p:extLst>
      <p:ext uri="{BB962C8B-B14F-4D97-AF65-F5344CB8AC3E}">
        <p14:creationId xmlns:p14="http://schemas.microsoft.com/office/powerpoint/2010/main" val="2695940896"/>
      </p:ext>
    </p:extLst>
  </p:cSld>
  <p:clrMapOvr>
    <a:masterClrMapping/>
  </p:clrMapOvr>
  <p:transition>
    <p:fade/>
  </p:transition>
  <p:timing>
    <p:tnLst>
      <p:par>
        <p:cTn id="1" dur="indefinite" restart="never" nodeType="tmRoot"/>
      </p:par>
    </p:tnLst>
  </p:timing>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Quote Layout">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1178350"/>
            <a:ext cx="9858104" cy="899665"/>
          </a:xfrm>
        </p:spPr>
        <p:txBody>
          <a:bodyPr/>
          <a:lstStyle>
            <a:lvl1pPr marL="228697" indent="-228697">
              <a:defRPr sz="5880"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8" y="5025984"/>
            <a:ext cx="5377148" cy="1050156"/>
          </a:xfrm>
        </p:spPr>
        <p:txBody>
          <a:bodyPr/>
          <a:lstStyle>
            <a:lvl1pPr marL="0" indent="0">
              <a:spcBef>
                <a:spcPts val="0"/>
              </a:spcBef>
              <a:buNone/>
              <a:defRPr sz="3136"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1539263127"/>
      </p:ext>
    </p:extLst>
  </p:cSld>
  <p:clrMapOvr>
    <a:masterClrMapping/>
  </p:clrMapOvr>
  <p:transition>
    <p:fade/>
  </p:transition>
  <p:timing>
    <p:tnLst>
      <p:par>
        <p:cTn id="1" dur="indefinite" restart="never" nodeType="tmRoot"/>
      </p:par>
    </p:tnLst>
  </p:timing>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2084174"/>
            <a:ext cx="9858104" cy="899665"/>
          </a:xfrm>
        </p:spPr>
        <p:txBody>
          <a:bodyPr/>
          <a:lstStyle>
            <a:lvl1pPr marL="276925" indent="-276925">
              <a:tabLst>
                <a:tab pos="276925" algn="l"/>
              </a:tabLst>
              <a:defRPr sz="5880"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8" y="4773813"/>
            <a:ext cx="5377148" cy="1050156"/>
          </a:xfrm>
        </p:spPr>
        <p:txBody>
          <a:bodyPr/>
          <a:lstStyle>
            <a:lvl1pPr marL="0" indent="0">
              <a:spcBef>
                <a:spcPts val="0"/>
              </a:spcBef>
              <a:buNone/>
              <a:defRPr sz="3136"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2006979252"/>
      </p:ext>
    </p:extLst>
  </p:cSld>
  <p:clrMapOvr>
    <a:masterClrMapping/>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ivider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1677948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Big Idea &amp; 3 Points">
    <p:bg>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6949" y="2383023"/>
            <a:ext cx="11650488" cy="914360"/>
          </a:xfrm>
        </p:spPr>
        <p:txBody>
          <a:bodyPr/>
          <a:lstStyle>
            <a:lvl1pPr marL="0" indent="0">
              <a:buNone/>
              <a:defRPr sz="5292">
                <a:gradFill>
                  <a:gsLst>
                    <a:gs pos="3333">
                      <a:schemeClr val="tx1"/>
                    </a:gs>
                    <a:gs pos="39000">
                      <a:schemeClr val="tx1"/>
                    </a:gs>
                  </a:gsLst>
                  <a:lin ang="5400000" scaled="0"/>
                </a:gradFill>
              </a:defRPr>
            </a:lvl1pPr>
            <a:lvl2pPr marL="0" indent="0">
              <a:buFontTx/>
              <a:buNone/>
              <a:defRPr sz="1960"/>
            </a:lvl2pPr>
            <a:lvl3pPr marL="224030" indent="0">
              <a:buNone/>
              <a:defRPr/>
            </a:lvl3pPr>
            <a:lvl4pPr marL="448059" indent="0">
              <a:buNone/>
              <a:defRPr/>
            </a:lvl4pPr>
            <a:lvl5pPr marL="672088" indent="0">
              <a:buNone/>
              <a:defRPr/>
            </a:lvl5pPr>
          </a:lstStyle>
          <a:p>
            <a:pPr lvl="0"/>
            <a:r>
              <a:rPr lang="en-US" smtClean="0"/>
              <a:t>Click to edit Master text styles</a:t>
            </a:r>
          </a:p>
        </p:txBody>
      </p:sp>
      <p:sp>
        <p:nvSpPr>
          <p:cNvPr id="4" name="Title 1"/>
          <p:cNvSpPr>
            <a:spLocks noGrp="1"/>
          </p:cNvSpPr>
          <p:nvPr>
            <p:ph type="title"/>
          </p:nvPr>
        </p:nvSpPr>
        <p:spPr>
          <a:xfrm>
            <a:off x="276949" y="1187622"/>
            <a:ext cx="11652805" cy="899665"/>
          </a:xfrm>
        </p:spPr>
        <p:txBody>
          <a:bodyPr/>
          <a:lstStyle>
            <a:lvl1pPr>
              <a:defRPr sz="7056"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2951018064"/>
      </p:ext>
    </p:extLst>
  </p:cSld>
  <p:clrMapOvr>
    <a:masterClrMapping/>
  </p:clrMapOvr>
  <p:transition>
    <p:fade/>
  </p:transition>
  <p:timing>
    <p:tnLst>
      <p:par>
        <p:cTn id="1" dur="indefinite" restart="never" nodeType="tmRoot"/>
      </p:par>
    </p:tnLst>
  </p:timing>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1_50-50 Right Photo Layout_02">
    <p:bg bwMode="auto">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69171" y="2095971"/>
            <a:ext cx="5377148" cy="2677859"/>
          </a:xfrm>
          <a:noFill/>
        </p:spPr>
        <p:txBody>
          <a:bodyPr vert="horz" wrap="square" lIns="146304" tIns="91440" rIns="146304" bIns="91440" rtlCol="0" anchor="t" anchorCtr="0">
            <a:noAutofit/>
          </a:bodyPr>
          <a:lstStyle>
            <a:lvl1pPr>
              <a:defRPr lang="en-US" sz="5880" spc="-98" baseline="0" dirty="0">
                <a:solidFill>
                  <a:schemeClr val="bg1"/>
                </a:soli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771" y="4773830"/>
            <a:ext cx="5375815" cy="896551"/>
          </a:xfrm>
        </p:spPr>
        <p:txBody>
          <a:bodyPr tIns="109728" bIns="109728">
            <a:noAutofit/>
          </a:bodyPr>
          <a:lstStyle>
            <a:lvl1pPr marL="0" indent="0">
              <a:spcBef>
                <a:spcPts val="0"/>
              </a:spcBef>
              <a:buNone/>
              <a:defRPr sz="3136">
                <a:solidFill>
                  <a:schemeClr val="bg1"/>
                </a:solidFill>
              </a:defRPr>
            </a:lvl1pPr>
          </a:lstStyle>
          <a:p>
            <a:pPr lvl="0"/>
            <a:r>
              <a:rPr lang="en-US" dirty="0" smtClean="0"/>
              <a:t>Speaker Name</a:t>
            </a:r>
            <a:endParaRPr lang="en-US" dirty="0"/>
          </a:p>
        </p:txBody>
      </p:sp>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l="23279" r="17893"/>
          <a:stretch/>
        </p:blipFill>
        <p:spPr>
          <a:xfrm>
            <a:off x="6169094" y="0"/>
            <a:ext cx="6049292" cy="6858000"/>
          </a:xfrm>
          <a:prstGeom prst="rect">
            <a:avLst/>
          </a:prstGeom>
        </p:spPr>
      </p:pic>
      <p:pic>
        <p:nvPicPr>
          <p:cNvPr id="9" name="Picture Placeholder 4"/>
          <p:cNvPicPr>
            <a:picLocks noChangeAspect="1"/>
          </p:cNvPicPr>
          <p:nvPr userDrawn="1"/>
        </p:nvPicPr>
        <p:blipFill rotWithShape="1">
          <a:blip r:embed="rId3">
            <a:extLst>
              <a:ext uri="{28A0092B-C50C-407E-A947-70E740481C1C}">
                <a14:useLocalDpi xmlns:a14="http://schemas.microsoft.com/office/drawing/2010/main" val="0"/>
              </a:ext>
            </a:extLst>
          </a:blip>
          <a:srcRect l="-503" t="26090" r="67" b="-1"/>
          <a:stretch/>
        </p:blipFill>
        <p:spPr>
          <a:xfrm>
            <a:off x="6145398" y="-7783"/>
            <a:ext cx="6072988" cy="6873565"/>
          </a:xfrm>
          <a:prstGeom prst="rect">
            <a:avLst/>
          </a:prstGeom>
        </p:spPr>
      </p:pic>
    </p:spTree>
    <p:extLst>
      <p:ext uri="{BB962C8B-B14F-4D97-AF65-F5344CB8AC3E}">
        <p14:creationId xmlns:p14="http://schemas.microsoft.com/office/powerpoint/2010/main" val="3820518515"/>
      </p:ext>
    </p:extLst>
  </p:cSld>
  <p:clrMapOvr>
    <a:masterClrMapping/>
  </p:clrMapOvr>
  <p:transition>
    <p:fade/>
  </p:transition>
  <p:timing>
    <p:tnLst>
      <p:par>
        <p:cTn id="1" dur="indefinite" restart="never" nodeType="tmRoot"/>
      </p:par>
    </p:tnLst>
  </p:timing>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userDrawn="1">
  <p:cSld name="1_50-50 Right Photo Layout_03">
    <p:bg bwMode="auto">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69171" y="2095971"/>
            <a:ext cx="5377148" cy="2677859"/>
          </a:xfrm>
          <a:noFill/>
        </p:spPr>
        <p:txBody>
          <a:bodyPr vert="horz" wrap="square" lIns="146304" tIns="91440" rIns="146304" bIns="91440" rtlCol="0" anchor="t" anchorCtr="0">
            <a:noAutofit/>
          </a:bodyPr>
          <a:lstStyle>
            <a:lvl1pPr>
              <a:defRPr lang="en-US" sz="5880" spc="-98" baseline="0" dirty="0">
                <a:solidFill>
                  <a:schemeClr val="bg1"/>
                </a:soli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771" y="4773830"/>
            <a:ext cx="5375815" cy="896551"/>
          </a:xfrm>
        </p:spPr>
        <p:txBody>
          <a:bodyPr tIns="109728" bIns="109728">
            <a:noAutofit/>
          </a:bodyPr>
          <a:lstStyle>
            <a:lvl1pPr marL="0" indent="0">
              <a:spcBef>
                <a:spcPts val="0"/>
              </a:spcBef>
              <a:buNone/>
              <a:defRPr sz="3136">
                <a:solidFill>
                  <a:schemeClr val="bg1"/>
                </a:solidFill>
              </a:defRPr>
            </a:lvl1pPr>
          </a:lstStyle>
          <a:p>
            <a:pPr lvl="0"/>
            <a:r>
              <a:rPr lang="en-US" dirty="0" smtClean="0"/>
              <a:t>Speaker Name</a:t>
            </a:r>
            <a:endParaRPr lang="en-US" dirty="0"/>
          </a:p>
        </p:txBody>
      </p:sp>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l="1536" t="114" r="36245" b="-114"/>
          <a:stretch/>
        </p:blipFill>
        <p:spPr>
          <a:xfrm>
            <a:off x="6169094" y="2"/>
            <a:ext cx="6049292" cy="6857999"/>
          </a:xfrm>
          <a:prstGeom prst="rect">
            <a:avLst/>
          </a:prstGeom>
        </p:spPr>
      </p:pic>
    </p:spTree>
    <p:extLst>
      <p:ext uri="{BB962C8B-B14F-4D97-AF65-F5344CB8AC3E}">
        <p14:creationId xmlns:p14="http://schemas.microsoft.com/office/powerpoint/2010/main" val="4126236802"/>
      </p:ext>
    </p:extLst>
  </p:cSld>
  <p:clrMapOvr>
    <a:masterClrMapping/>
  </p:clrMapOvr>
  <p:transition>
    <p:fade/>
  </p:transition>
  <p:timing>
    <p:tnLst>
      <p:par>
        <p:cTn id="1" dur="indefinite" restart="never" nodeType="tmRoot"/>
      </p:par>
    </p:tnLst>
  </p:timing>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9868050"/>
      </p:ext>
    </p:extLst>
  </p:cSld>
  <p:clrMapOvr>
    <a:masterClrMapping/>
  </p:clrMapOvr>
  <p:transition>
    <p:fade/>
  </p:transition>
  <p:timing>
    <p:tnLst>
      <p:par>
        <p:cTn id="1" dur="indefinite" restart="never" nodeType="tmRoot"/>
      </p:par>
    </p:tnLst>
  </p:timing>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83275120"/>
      </p:ext>
    </p:extLst>
  </p:cSld>
  <p:clrMapOvr>
    <a:masterClrMapping/>
  </p:clrMapOvr>
  <p:transition>
    <p:fade/>
  </p:transition>
  <p:timing>
    <p:tnLst>
      <p:par>
        <p:cTn id="1" dur="indefinite" restart="never" nodeType="tmRoot"/>
      </p:par>
    </p:tnLst>
  </p:timing>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00317372"/>
      </p:ext>
    </p:extLst>
  </p:cSld>
  <p:clrMapOvr>
    <a:masterClrMapping/>
  </p:clrMapOvr>
  <p:transition>
    <p:fade/>
  </p:transition>
  <p:timing>
    <p:tnLst>
      <p:par>
        <p:cTn id="1" dur="indefinite" restart="never" nodeType="tmRoot"/>
      </p:par>
    </p:tnLst>
  </p:timing>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33634374"/>
      </p:ext>
    </p:extLst>
  </p:cSld>
  <p:clrMapOvr>
    <a:masterClrMapping/>
  </p:clrMapOvr>
  <p:transition>
    <p:fade/>
  </p:transition>
  <p:timing>
    <p:tnLst>
      <p:par>
        <p:cTn id="1" dur="indefinite" restart="never" nodeType="tmRoot"/>
      </p:par>
    </p:tnLst>
  </p:timing>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solidFill>
                  <a:schemeClr val="bg1"/>
                </a:soli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solidFill>
                  <a:schemeClr val="bg1"/>
                </a:soli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solidFill>
                  <a:schemeClr val="bg1"/>
                </a:soli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solidFill>
                  <a:schemeClr val="bg1"/>
                </a:soli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solidFill>
                  <a:schemeClr val="bg1"/>
                </a:soli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7"/>
            <a:ext cx="12188826"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solidFill>
                  <a:schemeClr val="bg1"/>
                </a:soli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69600116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Black slide Layout">
    <p:bg bwMode="black">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416926313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39.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858" y="291103"/>
            <a:ext cx="11650799" cy="896518"/>
          </a:xfrm>
        </p:spPr>
        <p:txBody>
          <a:bodyPr/>
          <a:lstStyle>
            <a:lvl1pPr>
              <a:defRPr sz="5684">
                <a:solidFill>
                  <a:schemeClr val="bg1"/>
                </a:soli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169" y="1663939"/>
            <a:ext cx="10754297" cy="1865319"/>
          </a:xfrm>
        </p:spPr>
        <p:txBody>
          <a:bodyPr/>
          <a:lstStyle>
            <a:lvl1pPr>
              <a:defRPr sz="2548">
                <a:solidFill>
                  <a:schemeClr val="bg1"/>
                </a:solidFill>
                <a:latin typeface="+mn-lt"/>
              </a:defRPr>
            </a:lvl1pPr>
            <a:lvl2pPr>
              <a:defRPr sz="2352">
                <a:solidFill>
                  <a:schemeClr val="bg1"/>
                </a:solidFill>
              </a:defRPr>
            </a:lvl2pPr>
            <a:lvl3pPr>
              <a:defRPr sz="1960">
                <a:solidFill>
                  <a:schemeClr val="bg1"/>
                </a:solidFill>
              </a:defRPr>
            </a:lvl3pPr>
            <a:lvl4pPr>
              <a:defRPr sz="1764">
                <a:solidFill>
                  <a:schemeClr val="bg1"/>
                </a:solidFill>
              </a:defRPr>
            </a:lvl4pPr>
            <a:lvl5pPr>
              <a:defRPr sz="1764">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83234"/>
      </p:ext>
    </p:extLst>
  </p:cSld>
  <p:clrMapOvr>
    <a:masterClrMapping/>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Punchy Slide Orang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998230128"/>
      </p:ext>
    </p:extLst>
  </p:cSld>
  <p:clrMapOvr>
    <a:masterClrMapping/>
  </p:clrMapOvr>
  <p:transition>
    <p:fade/>
  </p:transition>
  <p:timing>
    <p:tnLst>
      <p:par>
        <p:cTn id="1" dur="indefinite" restart="never" nodeType="tmRoot"/>
      </p:par>
    </p:tnLst>
  </p:timing>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0" y="-313"/>
            <a:ext cx="12188826" cy="6858313"/>
          </a:xfrm>
          <a:prstGeom prst="rect">
            <a:avLst/>
          </a:prstGeom>
        </p:spPr>
      </p:pic>
      <p:grpSp>
        <p:nvGrpSpPr>
          <p:cNvPr id="9" name="Group 8"/>
          <p:cNvGrpSpPr/>
          <p:nvPr userDrawn="1"/>
        </p:nvGrpSpPr>
        <p:grpSpPr bwMode="gray">
          <a:xfrm>
            <a:off x="269169" y="2084172"/>
            <a:ext cx="4480957" cy="4482760"/>
            <a:chOff x="274638" y="2125663"/>
            <a:chExt cx="4572000" cy="4572000"/>
          </a:xfrm>
        </p:grpSpPr>
        <p:sp>
          <p:nvSpPr>
            <p:cNvPr id="10" name="Rectangle 9"/>
            <p:cNvSpPr/>
            <p:nvPr userDrawn="1"/>
          </p:nvSpPr>
          <p:spPr bwMode="gray">
            <a:xfrm>
              <a:off x="274638" y="2125663"/>
              <a:ext cx="4572000" cy="4572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477295" y="2857189"/>
              <a:ext cx="3590428" cy="3657600"/>
            </a:xfrm>
            <a:prstGeom prst="rect">
              <a:avLst/>
            </a:prstGeom>
          </p:spPr>
        </p:pic>
      </p:grpSp>
      <p:pic>
        <p:nvPicPr>
          <p:cNvPr id="2" name="Picture 1"/>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gray">
          <a:xfrm>
            <a:off x="10218723" y="480789"/>
            <a:ext cx="1522007" cy="326167"/>
          </a:xfrm>
          <a:prstGeom prst="rect">
            <a:avLst/>
          </a:prstGeom>
        </p:spPr>
      </p:pic>
    </p:spTree>
    <p:extLst>
      <p:ext uri="{BB962C8B-B14F-4D97-AF65-F5344CB8AC3E}">
        <p14:creationId xmlns:p14="http://schemas.microsoft.com/office/powerpoint/2010/main" val="3110338087"/>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0" y="0"/>
            <a:ext cx="12188825" cy="6858000"/>
          </a:xfrm>
          <a:prstGeom prst="rect">
            <a:avLst/>
          </a:prstGeom>
        </p:spPr>
      </p:pic>
      <p:sp>
        <p:nvSpPr>
          <p:cNvPr id="18" name="Rectangle 17"/>
          <p:cNvSpPr/>
          <p:nvPr userDrawn="1"/>
        </p:nvSpPr>
        <p:spPr bwMode="gray">
          <a:xfrm>
            <a:off x="269169" y="2995667"/>
            <a:ext cx="6273340" cy="3586208"/>
          </a:xfrm>
          <a:prstGeom prst="rect">
            <a:avLst/>
          </a:prstGeom>
          <a:solidFill>
            <a:srgbClr val="44235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13" y="2980724"/>
            <a:ext cx="6274896" cy="2062069"/>
          </a:xfrm>
          <a:noFill/>
        </p:spPr>
        <p:txBody>
          <a:bodyPr vert="horz" wrap="square" lIns="146304" tIns="91440" rIns="146304" bIns="91440" rtlCol="0" anchor="t" anchorCtr="0">
            <a:noAutofit/>
          </a:bodyPr>
          <a:lstStyle>
            <a:lvl1pPr>
              <a:defRPr lang="en-US" sz="5881" spc="-98" baseline="0" dirty="0">
                <a:gradFill>
                  <a:gsLst>
                    <a:gs pos="5833">
                      <a:srgbClr val="FFFFFF"/>
                    </a:gs>
                    <a:gs pos="18000">
                      <a:srgbClr val="FFFFFF"/>
                    </a:gs>
                  </a:gsLst>
                  <a:lin ang="5400000" scaled="0"/>
                </a:gradFill>
              </a:defRPr>
            </a:lvl1pPr>
          </a:lstStyle>
          <a:p>
            <a:pPr lvl="0"/>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69169" y="5042795"/>
            <a:ext cx="6273340" cy="1524136"/>
          </a:xfrm>
        </p:spPr>
        <p:txBody>
          <a:bodyPr tIns="109728" bIns="109728">
            <a:noAutofit/>
          </a:bodyPr>
          <a:lstStyle>
            <a:lvl1pPr marL="0" indent="0">
              <a:spcBef>
                <a:spcPts val="0"/>
              </a:spcBef>
              <a:buNone/>
              <a:defRPr sz="3136">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463285" y="473036"/>
            <a:ext cx="1522007" cy="326167"/>
          </a:xfrm>
          <a:prstGeom prst="rect">
            <a:avLst/>
          </a:prstGeom>
        </p:spPr>
      </p:pic>
      <p:grpSp>
        <p:nvGrpSpPr>
          <p:cNvPr id="10" name="Group 9"/>
          <p:cNvGrpSpPr/>
          <p:nvPr userDrawn="1"/>
        </p:nvGrpSpPr>
        <p:grpSpPr bwMode="gray">
          <a:xfrm>
            <a:off x="6542509" y="3892219"/>
            <a:ext cx="2688574" cy="2689656"/>
            <a:chOff x="274638" y="2125663"/>
            <a:chExt cx="4572000" cy="4572000"/>
          </a:xfrm>
        </p:grpSpPr>
        <p:sp>
          <p:nvSpPr>
            <p:cNvPr id="12" name="Rectangle 11"/>
            <p:cNvSpPr/>
            <p:nvPr userDrawn="1"/>
          </p:nvSpPr>
          <p:spPr bwMode="gray">
            <a:xfrm>
              <a:off x="274638" y="2125663"/>
              <a:ext cx="4572000" cy="4572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gray">
            <a:xfrm>
              <a:off x="578908" y="3015191"/>
              <a:ext cx="3607150" cy="3352800"/>
            </a:xfrm>
            <a:prstGeom prst="rect">
              <a:avLst/>
            </a:prstGeom>
          </p:spPr>
        </p:pic>
      </p:grpSp>
    </p:spTree>
    <p:extLst>
      <p:ext uri="{BB962C8B-B14F-4D97-AF65-F5344CB8AC3E}">
        <p14:creationId xmlns:p14="http://schemas.microsoft.com/office/powerpoint/2010/main" val="79262037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l="17070" t="6178" b="23861"/>
          <a:stretch/>
        </p:blipFill>
        <p:spPr>
          <a:xfrm>
            <a:off x="0" y="0"/>
            <a:ext cx="12188826" cy="6858000"/>
          </a:xfrm>
          <a:prstGeom prst="rect">
            <a:avLst/>
          </a:prstGeom>
        </p:spPr>
      </p:pic>
      <p:sp>
        <p:nvSpPr>
          <p:cNvPr id="6" name="Rectangle 5"/>
          <p:cNvSpPr/>
          <p:nvPr userDrawn="1"/>
        </p:nvSpPr>
        <p:spPr bwMode="auto">
          <a:xfrm>
            <a:off x="4750126" y="1186356"/>
            <a:ext cx="7169531" cy="44840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269232" y="1187644"/>
            <a:ext cx="9858042"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750126" y="1186356"/>
            <a:ext cx="7167975" cy="2697988"/>
          </a:xfrm>
          <a:noFill/>
        </p:spPr>
        <p:txBody>
          <a:bodyPr tIns="91440" bIns="91440" anchor="t" anchorCtr="0"/>
          <a:lstStyle>
            <a:lvl1pPr>
              <a:defRPr sz="7057" spc="-98" baseline="0">
                <a:gradFill>
                  <a:gsLst>
                    <a:gs pos="91241">
                      <a:schemeClr val="tx1"/>
                    </a:gs>
                    <a:gs pos="57000">
                      <a:schemeClr val="tx1"/>
                    </a:gs>
                    <a:gs pos="18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4750549" y="3877277"/>
            <a:ext cx="7169108" cy="1793881"/>
          </a:xfrm>
          <a:noFill/>
        </p:spPr>
        <p:txBody>
          <a:bodyPr lIns="182880" tIns="146304" rIns="182880" bIns="146304">
            <a:noAutofit/>
          </a:bodyPr>
          <a:lstStyle>
            <a:lvl1pPr marL="0" indent="0">
              <a:spcBef>
                <a:spcPts val="0"/>
              </a:spcBef>
              <a:buNone/>
              <a:defRPr sz="3528" spc="0" baseline="0">
                <a:gradFill>
                  <a:gsLst>
                    <a:gs pos="91241">
                      <a:schemeClr val="tx1"/>
                    </a:gs>
                    <a:gs pos="57000">
                      <a:schemeClr val="tx1"/>
                    </a:gs>
                    <a:gs pos="18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26579953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l="17070" t="6178" b="23861"/>
          <a:stretch/>
        </p:blipFill>
        <p:spPr>
          <a:xfrm>
            <a:off x="0" y="0"/>
            <a:ext cx="12188826" cy="6858000"/>
          </a:xfrm>
          <a:prstGeom prst="rect">
            <a:avLst/>
          </a:prstGeom>
        </p:spPr>
      </p:pic>
      <p:sp>
        <p:nvSpPr>
          <p:cNvPr id="6" name="Rectangle 5"/>
          <p:cNvSpPr/>
          <p:nvPr userDrawn="1"/>
        </p:nvSpPr>
        <p:spPr bwMode="auto">
          <a:xfrm>
            <a:off x="4750126" y="1186356"/>
            <a:ext cx="7169531" cy="4484025"/>
          </a:xfrm>
          <a:prstGeom prst="rect">
            <a:avLst/>
          </a:prstGeom>
          <a:solidFill>
            <a:srgbClr val="44235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269232" y="1187644"/>
            <a:ext cx="9858042"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750126" y="1186356"/>
            <a:ext cx="7169530" cy="4484025"/>
          </a:xfrm>
          <a:noFill/>
        </p:spPr>
        <p:txBody>
          <a:bodyPr tIns="91440" bIns="91440" anchor="t" anchorCtr="0"/>
          <a:lstStyle>
            <a:lvl1pPr>
              <a:defRPr sz="7057" spc="-98" baseline="0">
                <a:gradFill>
                  <a:gsLst>
                    <a:gs pos="91241">
                      <a:schemeClr val="tx1"/>
                    </a:gs>
                    <a:gs pos="57000">
                      <a:schemeClr val="tx1"/>
                    </a:gs>
                    <a:gs pos="18000">
                      <a:schemeClr val="tx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30016700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796217"/>
          </a:xfrm>
          <a:noFill/>
        </p:spPr>
        <p:txBody>
          <a:bodyPr tIns="91440" bIns="91440" anchor="t" anchorCtr="0"/>
          <a:lstStyle>
            <a:lvl1pPr>
              <a:defRPr sz="8625" spc="-98" baseline="0">
                <a:gradFill>
                  <a:gsLst>
                    <a:gs pos="91241">
                      <a:schemeClr val="tx1"/>
                    </a:gs>
                    <a:gs pos="57000">
                      <a:schemeClr val="tx1"/>
                    </a:gs>
                    <a:gs pos="1800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99014386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796217"/>
          </a:xfrm>
          <a:noFill/>
        </p:spPr>
        <p:txBody>
          <a:bodyPr tIns="91440" bIns="91440" anchor="t" anchorCtr="0"/>
          <a:lstStyle>
            <a:lvl1pPr algn="l" defTabSz="914180" rtl="0" eaLnBrk="1" latinLnBrk="0" hangingPunct="1">
              <a:lnSpc>
                <a:spcPct val="90000"/>
              </a:lnSpc>
              <a:spcBef>
                <a:spcPct val="0"/>
              </a:spcBef>
              <a:buNone/>
              <a:defRPr lang="en-US" sz="8625" b="0" kern="1200" cap="none" spc="-98"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172645950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796217"/>
          </a:xfrm>
          <a:noFill/>
        </p:spPr>
        <p:txBody>
          <a:bodyPr tIns="91440" bIns="91440" anchor="t" anchorCtr="0"/>
          <a:lstStyle>
            <a:lvl1pPr algn="l" defTabSz="914180" rtl="0" eaLnBrk="1" latinLnBrk="0" hangingPunct="1">
              <a:lnSpc>
                <a:spcPct val="90000"/>
              </a:lnSpc>
              <a:spcBef>
                <a:spcPct val="0"/>
              </a:spcBef>
              <a:buNone/>
              <a:defRPr lang="en-US" sz="8625" b="0" kern="1200" cap="none" spc="-98"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75097611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6"/>
            <a:ext cx="11652805" cy="2018835"/>
          </a:xfrm>
        </p:spPr>
        <p:txBody>
          <a:bodyPr/>
          <a:lstStyle>
            <a:lvl1pPr marL="0" indent="0">
              <a:buNone/>
              <a:defRPr/>
            </a:lvl1pPr>
            <a:lvl2pPr marL="28006" indent="0">
              <a:buNone/>
              <a:defRPr sz="1960"/>
            </a:lvl2pPr>
            <a:lvl3pPr marL="219384" indent="0">
              <a:buNone/>
              <a:defRPr sz="1960"/>
            </a:lvl3pPr>
            <a:lvl4pPr marL="466773" indent="0">
              <a:buNone/>
              <a:defRPr sz="1764"/>
            </a:lvl4pPr>
            <a:lvl5pPr marL="72505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399740329"/>
      </p:ext>
    </p:extLst>
  </p:cSld>
  <p:clrMapOvr>
    <a:masterClrMapping/>
  </p:clrMapOvr>
  <p:transition>
    <p:fade/>
  </p:transition>
  <p:timing>
    <p:tnLst>
      <p:par>
        <p:cTn id="1" dur="indefinite" restart="never" nodeType="tmRoot"/>
      </p:par>
    </p:tnLst>
  </p:timing>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6"/>
            <a:ext cx="11652805" cy="2018835"/>
          </a:xfrm>
        </p:spPr>
        <p:txBody>
          <a:bodyPr/>
          <a:lstStyle>
            <a:lvl1pPr marL="0" indent="0">
              <a:buNone/>
              <a:defRPr>
                <a:gradFill>
                  <a:gsLst>
                    <a:gs pos="2920">
                      <a:schemeClr val="tx2"/>
                    </a:gs>
                    <a:gs pos="39000">
                      <a:schemeClr val="tx2"/>
                    </a:gs>
                  </a:gsLst>
                  <a:lin ang="5400000" scaled="0"/>
                </a:gradFill>
              </a:defRPr>
            </a:lvl1pPr>
            <a:lvl2pPr marL="28006" indent="0">
              <a:buNone/>
              <a:defRPr sz="1960"/>
            </a:lvl2pPr>
            <a:lvl3pPr marL="219384" indent="0">
              <a:buNone/>
              <a:defRPr sz="1960"/>
            </a:lvl3pPr>
            <a:lvl4pPr marL="466773" indent="0">
              <a:buNone/>
              <a:defRPr sz="1764"/>
            </a:lvl4pPr>
            <a:lvl5pPr marL="72505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739469686"/>
      </p:ext>
    </p:extLst>
  </p:cSld>
  <p:clrMapOvr>
    <a:masterClrMapping/>
  </p:clrMapOvr>
  <p:transition>
    <p:fade/>
  </p:transition>
  <p:timing>
    <p:tnLst>
      <p:par>
        <p:cTn id="1" dur="indefinite" restart="never" nodeType="tmRoot"/>
      </p:par>
    </p:tnLst>
  </p:timing>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468800411"/>
      </p:ext>
    </p:extLst>
  </p:cSld>
  <p:clrMapOvr>
    <a:masterClrMapping/>
  </p:clrMapOvr>
  <p:transition>
    <p:fade/>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Punchy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74874795"/>
      </p:ext>
    </p:extLst>
  </p:cSld>
  <p:clrMapOvr>
    <a:masterClrMapping/>
  </p:clrMapOvr>
  <p:transition>
    <p:fade/>
  </p:transition>
  <p:timing>
    <p:tnLst>
      <p:par>
        <p:cTn id="1" dur="indefinite" restart="never" nodeType="tmRoot"/>
      </p:par>
    </p:tnLst>
  </p:timing>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1pPr>
              <a:buClr>
                <a:schemeClr val="tx2"/>
              </a:buClr>
              <a:defRPr>
                <a:gradFill>
                  <a:gsLst>
                    <a:gs pos="13869">
                      <a:schemeClr val="tx2"/>
                    </a:gs>
                    <a:gs pos="42000">
                      <a:schemeClr val="tx2"/>
                    </a:gs>
                  </a:gsLst>
                  <a:lin ang="5400000" scaled="0"/>
                </a:gradFill>
              </a:defRPr>
            </a:lvl1pPr>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123997101"/>
      </p:ext>
    </p:extLst>
  </p:cSld>
  <p:clrMapOvr>
    <a:masterClrMapping/>
  </p:clrMapOvr>
  <p:transition>
    <p:fade/>
  </p:transition>
  <p:timing>
    <p:tnLst>
      <p:par>
        <p:cTn id="1" dur="indefinite" restart="never" nodeType="tmRoot"/>
      </p:par>
    </p:tnLst>
  </p:timing>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9143"/>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9143"/>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344203214"/>
      </p:ext>
    </p:extLst>
  </p:cSld>
  <p:clrMapOvr>
    <a:masterClrMapping/>
  </p:clrMapOvr>
  <p:transition>
    <p:fade/>
  </p:transition>
  <p:timing>
    <p:tnLst>
      <p:par>
        <p:cTn id="1" dur="indefinite" restart="never" nodeType="tmRoot"/>
      </p:par>
    </p:tnLst>
  </p:timing>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6578"/>
          </a:xfrm>
        </p:spPr>
        <p:txBody>
          <a:bodyPr wrap="square">
            <a:spAutoFit/>
          </a:bodyPr>
          <a:lstStyle>
            <a:lvl1pPr marL="0" indent="0">
              <a:spcBef>
                <a:spcPts val="1200"/>
              </a:spcBef>
              <a:buClr>
                <a:schemeClr val="tx1"/>
              </a:buClr>
              <a:buFont typeface="Wingdings" pitchFamily="2" charset="2"/>
              <a:buNone/>
              <a:defRPr sz="3528">
                <a:gradFill>
                  <a:gsLst>
                    <a:gs pos="5109">
                      <a:schemeClr val="tx2"/>
                    </a:gs>
                    <a:gs pos="25000">
                      <a:schemeClr val="tx2"/>
                    </a:gs>
                  </a:gsLst>
                  <a:lin ang="5400000" scaled="0"/>
                </a:gradFill>
              </a:defRPr>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6578"/>
          </a:xfrm>
        </p:spPr>
        <p:txBody>
          <a:bodyPr wrap="square">
            <a:spAutoFit/>
          </a:bodyPr>
          <a:lstStyle>
            <a:lvl1pPr marL="0" indent="0">
              <a:spcBef>
                <a:spcPts val="1200"/>
              </a:spcBef>
              <a:buClr>
                <a:schemeClr val="tx1"/>
              </a:buClr>
              <a:buFont typeface="Wingdings" pitchFamily="2" charset="2"/>
              <a:buNone/>
              <a:defRPr sz="3528">
                <a:gradFill>
                  <a:gsLst>
                    <a:gs pos="100000">
                      <a:schemeClr val="tx2"/>
                    </a:gs>
                    <a:gs pos="0">
                      <a:schemeClr val="tx2"/>
                    </a:gs>
                  </a:gsLst>
                  <a:lin ang="5400000" scaled="0"/>
                </a:gradFill>
              </a:defRPr>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403622816"/>
      </p:ext>
    </p:extLst>
  </p:cSld>
  <p:clrMapOvr>
    <a:masterClrMapping/>
  </p:clrMapOvr>
  <p:transition>
    <p:fade/>
  </p:transition>
  <p:timing>
    <p:tnLst>
      <p:par>
        <p:cTn id="1" dur="indefinite" restart="never" nodeType="tmRoot"/>
      </p:par>
    </p:tnLst>
  </p:timing>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555508"/>
          </a:xfrm>
        </p:spPr>
        <p:txBody>
          <a:bodyPr wrap="square">
            <a:spAutoFit/>
          </a:bodyPr>
          <a:lstStyle>
            <a:lvl1pPr marL="281620" indent="-281620">
              <a:spcBef>
                <a:spcPts val="1200"/>
              </a:spcBef>
              <a:buClr>
                <a:schemeClr val="tx1"/>
              </a:buClr>
              <a:buFont typeface="Wingdings" panose="05000000000000000000" pitchFamily="2" charset="2"/>
              <a:buChar char="§"/>
              <a:defRPr sz="3528"/>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555508"/>
          </a:xfrm>
        </p:spPr>
        <p:txBody>
          <a:bodyPr wrap="square">
            <a:spAutoFit/>
          </a:bodyPr>
          <a:lstStyle>
            <a:lvl1pPr marL="281620" indent="-281620">
              <a:spcBef>
                <a:spcPts val="1200"/>
              </a:spcBef>
              <a:buClr>
                <a:schemeClr val="tx1"/>
              </a:buClr>
              <a:buFont typeface="Wingdings" panose="05000000000000000000" pitchFamily="2" charset="2"/>
              <a:buChar char="§"/>
              <a:defRPr sz="3528"/>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163989212"/>
      </p:ext>
    </p:extLst>
  </p:cSld>
  <p:clrMapOvr>
    <a:masterClrMapping/>
  </p:clrMapOvr>
  <p:transition>
    <p:fade/>
  </p:transition>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552967"/>
          </a:xfrm>
        </p:spPr>
        <p:txBody>
          <a:bodyPr wrap="square">
            <a:spAutoFit/>
          </a:bodyPr>
          <a:lstStyle>
            <a:lvl1pPr marL="281620" indent="-281620">
              <a:spcBef>
                <a:spcPts val="1200"/>
              </a:spcBef>
              <a:buClr>
                <a:schemeClr val="tx2"/>
              </a:buClr>
              <a:buFont typeface="Wingdings" panose="05000000000000000000" pitchFamily="2" charset="2"/>
              <a:buChar char="§"/>
              <a:defRPr sz="3528">
                <a:gradFill>
                  <a:gsLst>
                    <a:gs pos="5109">
                      <a:schemeClr val="tx2"/>
                    </a:gs>
                    <a:gs pos="100000">
                      <a:schemeClr val="tx2"/>
                    </a:gs>
                  </a:gsLst>
                  <a:lin ang="5400000" scaled="0"/>
                </a:gradFill>
              </a:defRPr>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552967"/>
          </a:xfrm>
        </p:spPr>
        <p:txBody>
          <a:bodyPr wrap="square">
            <a:spAutoFit/>
          </a:bodyPr>
          <a:lstStyle>
            <a:lvl1pPr marL="281620" indent="-281620">
              <a:spcBef>
                <a:spcPts val="1200"/>
              </a:spcBef>
              <a:buClr>
                <a:schemeClr val="tx2"/>
              </a:buClr>
              <a:buFont typeface="Wingdings" panose="05000000000000000000" pitchFamily="2" charset="2"/>
              <a:buChar char="§"/>
              <a:defRPr sz="3528">
                <a:gradFill>
                  <a:gsLst>
                    <a:gs pos="5109">
                      <a:schemeClr val="tx2"/>
                    </a:gs>
                    <a:gs pos="100000">
                      <a:schemeClr val="tx2"/>
                    </a:gs>
                  </a:gsLst>
                  <a:lin ang="5400000" scaled="0"/>
                </a:gradFill>
              </a:defRPr>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37869564"/>
      </p:ext>
    </p:extLst>
  </p:cSld>
  <p:clrMapOvr>
    <a:masterClrMapping/>
  </p:clrMapOvr>
  <p:transition>
    <p:fade/>
  </p:transition>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79371625"/>
      </p:ext>
    </p:extLst>
  </p:cSld>
  <p:clrMapOvr>
    <a:masterClrMapping/>
  </p:clrMapOvr>
  <p:transition>
    <p:fade/>
  </p:transition>
  <p:timing>
    <p:tnLst>
      <p:par>
        <p:cTn id="1" dur="indefinite" restart="never" nodeType="tmRoot"/>
      </p:par>
    </p:tnLst>
  </p:timing>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6949" y="1187621"/>
            <a:ext cx="11652805" cy="899665"/>
          </a:xfrm>
        </p:spPr>
        <p:txBody>
          <a:bodyPr/>
          <a:lstStyle>
            <a:lvl1pPr>
              <a:defRPr sz="7057" baseline="0"/>
            </a:lvl1pPr>
          </a:lstStyle>
          <a:p>
            <a:r>
              <a:rPr lang="en-US" smtClean="0"/>
              <a:t>Click to edit Master title style</a:t>
            </a:r>
            <a:endParaRPr lang="en-US" dirty="0"/>
          </a:p>
        </p:txBody>
      </p:sp>
    </p:spTree>
    <p:extLst>
      <p:ext uri="{BB962C8B-B14F-4D97-AF65-F5344CB8AC3E}">
        <p14:creationId xmlns:p14="http://schemas.microsoft.com/office/powerpoint/2010/main" val="3691644024"/>
      </p:ext>
    </p:extLst>
  </p:cSld>
  <p:clrMapOvr>
    <a:masterClrMapping/>
  </p:clrMapOvr>
  <p:transition>
    <p:fade/>
  </p:transition>
  <p:timing>
    <p:tnLst>
      <p:par>
        <p:cTn id="1" dur="indefinite" restart="never" nodeType="tmRoot"/>
      </p:par>
    </p:tnLst>
  </p:timing>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0" cy="1793104"/>
          </a:xfrm>
        </p:spPr>
        <p:txBody>
          <a:bodyPr/>
          <a:lstStyle>
            <a:lvl1pPr>
              <a:defRPr sz="5881" baseline="0"/>
            </a:lvl1pPr>
          </a:lstStyle>
          <a:p>
            <a:r>
              <a:rPr lang="en-US" smtClean="0"/>
              <a:t>Click to edit Master title style</a:t>
            </a:r>
            <a:endParaRPr lang="en-US" dirty="0"/>
          </a:p>
        </p:txBody>
      </p:sp>
    </p:spTree>
    <p:extLst>
      <p:ext uri="{BB962C8B-B14F-4D97-AF65-F5344CB8AC3E}">
        <p14:creationId xmlns:p14="http://schemas.microsoft.com/office/powerpoint/2010/main" val="1102607163"/>
      </p:ext>
    </p:extLst>
  </p:cSld>
  <p:clrMapOvr>
    <a:masterClrMapping/>
  </p:clrMapOvr>
  <p:transition>
    <p:fade/>
  </p:transition>
  <p:timing>
    <p:tnLst>
      <p:par>
        <p:cTn id="1" dur="indefinite" restart="never" nodeType="tmRoot"/>
      </p:par>
    </p:tnLst>
  </p:timing>
</p:sldLayout>
</file>

<file path=ppt/slideLayouts/slideLayout358.xml><?xml version="1.0" encoding="utf-8"?>
<p:sldLayout xmlns:a="http://schemas.openxmlformats.org/drawingml/2006/main" xmlns:r="http://schemas.openxmlformats.org/officeDocument/2006/relationships" xmlns:p="http://schemas.openxmlformats.org/presentationml/2006/main" showMasterSp="0" preserve="1" userDrawn="1">
  <p:cSld name="Fact Layout_Accent Color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0" cy="1793104"/>
          </a:xfrm>
        </p:spPr>
        <p:txBody>
          <a:bodyPr/>
          <a:lstStyle>
            <a:lvl1pPr>
              <a:defRPr sz="5881" baseline="0"/>
            </a:lvl1pPr>
          </a:lstStyle>
          <a:p>
            <a:r>
              <a:rPr lang="en-US" smtClean="0"/>
              <a:t>Click to edit Master title style</a:t>
            </a:r>
            <a:endParaRPr lang="en-US" dirty="0"/>
          </a:p>
        </p:txBody>
      </p:sp>
    </p:spTree>
    <p:extLst>
      <p:ext uri="{BB962C8B-B14F-4D97-AF65-F5344CB8AC3E}">
        <p14:creationId xmlns:p14="http://schemas.microsoft.com/office/powerpoint/2010/main" val="68954349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1178349"/>
            <a:ext cx="9858104" cy="899665"/>
          </a:xfrm>
        </p:spPr>
        <p:txBody>
          <a:bodyPr/>
          <a:lstStyle>
            <a:lvl1pPr marL="228719" indent="-228719">
              <a:defRPr sz="5881"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7" y="5025984"/>
            <a:ext cx="5377148" cy="1050156"/>
          </a:xfrm>
        </p:spPr>
        <p:txBody>
          <a:bodyPr/>
          <a:lstStyle>
            <a:lvl1pPr marL="0" indent="0">
              <a:spcBef>
                <a:spcPts val="0"/>
              </a:spcBef>
              <a:buNone/>
              <a:defRPr sz="3136"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1498321908"/>
      </p:ext>
    </p:extLst>
  </p:cSld>
  <p:clrMapOvr>
    <a:masterClrMapping/>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Punchy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1071124730"/>
      </p:ext>
    </p:extLst>
  </p:cSld>
  <p:clrMapOvr>
    <a:masterClrMapping/>
  </p:clrMapOvr>
  <p:transition>
    <p:fade/>
  </p:transition>
  <p:timing>
    <p:tnLst>
      <p:par>
        <p:cTn id="1" dur="indefinite" restart="never" nodeType="tmRoot"/>
      </p:par>
    </p:tnLst>
  </p:timing>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userDrawn="1">
  <p:cSld name="Quote Layout_Accent Color 1">
    <p:bg>
      <p:bgPr>
        <a:solidFill>
          <a:schemeClr val="accent1">
            <a:lumMod val="75000"/>
          </a:schemeClr>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2084173"/>
            <a:ext cx="9858104" cy="899665"/>
          </a:xfrm>
        </p:spPr>
        <p:txBody>
          <a:bodyPr/>
          <a:lstStyle>
            <a:lvl1pPr marL="276952" indent="-276952">
              <a:tabLst>
                <a:tab pos="276952" algn="l"/>
              </a:tabLst>
              <a:defRPr sz="5881"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7" y="4773813"/>
            <a:ext cx="5377148" cy="1050156"/>
          </a:xfrm>
        </p:spPr>
        <p:txBody>
          <a:bodyPr/>
          <a:lstStyle>
            <a:lvl1pPr marL="0" indent="0">
              <a:spcBef>
                <a:spcPts val="0"/>
              </a:spcBef>
              <a:buNone/>
              <a:defRPr sz="3136"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276430478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6949" y="2383023"/>
            <a:ext cx="11650488" cy="914360"/>
          </a:xfrm>
        </p:spPr>
        <p:txBody>
          <a:bodyPr/>
          <a:lstStyle>
            <a:lvl1pPr marL="0" indent="0">
              <a:buNone/>
              <a:defRPr sz="5293">
                <a:gradFill>
                  <a:gsLst>
                    <a:gs pos="3333">
                      <a:schemeClr val="tx1"/>
                    </a:gs>
                    <a:gs pos="39000">
                      <a:schemeClr val="tx1"/>
                    </a:gs>
                  </a:gsLst>
                  <a:lin ang="5400000" scaled="0"/>
                </a:gradFill>
              </a:defRPr>
            </a:lvl1pPr>
            <a:lvl2pPr marL="0" indent="0">
              <a:buFontTx/>
              <a:buNone/>
              <a:defRPr sz="1960"/>
            </a:lvl2pPr>
            <a:lvl3pPr marL="224051" indent="0">
              <a:buNone/>
              <a:defRPr/>
            </a:lvl3pPr>
            <a:lvl4pPr marL="448102" indent="0">
              <a:buNone/>
              <a:defRPr/>
            </a:lvl4pPr>
            <a:lvl5pPr marL="672153" indent="0">
              <a:buNone/>
              <a:defRPr/>
            </a:lvl5pPr>
          </a:lstStyle>
          <a:p>
            <a:pPr lvl="0"/>
            <a:r>
              <a:rPr lang="en-US" smtClean="0"/>
              <a:t>Click to edit Master text styles</a:t>
            </a:r>
          </a:p>
        </p:txBody>
      </p:sp>
      <p:sp>
        <p:nvSpPr>
          <p:cNvPr id="4" name="Title 1"/>
          <p:cNvSpPr>
            <a:spLocks noGrp="1"/>
          </p:cNvSpPr>
          <p:nvPr>
            <p:ph type="title"/>
          </p:nvPr>
        </p:nvSpPr>
        <p:spPr>
          <a:xfrm>
            <a:off x="276949" y="1187621"/>
            <a:ext cx="11652805" cy="899665"/>
          </a:xfrm>
        </p:spPr>
        <p:txBody>
          <a:bodyPr/>
          <a:lstStyle>
            <a:lvl1pPr>
              <a:defRPr sz="7057"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1081553652"/>
      </p:ext>
    </p:extLst>
  </p:cSld>
  <p:clrMapOvr>
    <a:masterClrMapping/>
  </p:clrMapOvr>
  <p:transition>
    <p:fade/>
  </p:transition>
  <p:timing>
    <p:tnLst>
      <p:par>
        <p:cTn id="1" dur="indefinite" restart="never" nodeType="tmRoot"/>
      </p:par>
    </p:tnLst>
  </p:timing>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1" y="1217195"/>
            <a:ext cx="5377147" cy="1763530"/>
          </a:xfrm>
        </p:spPr>
        <p:txBody>
          <a:bodyPr/>
          <a:lstStyle>
            <a:lvl1pPr>
              <a:defRPr sz="6469"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095968" y="0"/>
            <a:ext cx="6092857" cy="6856100"/>
          </a:xfrm>
          <a:blipFill>
            <a:blip r:embed="rId2" cstate="email">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smtClean="0"/>
              <a:t>Click icon to add picture</a:t>
            </a:r>
            <a:endParaRPr lang="en-US" dirty="0"/>
          </a:p>
        </p:txBody>
      </p:sp>
    </p:spTree>
    <p:extLst>
      <p:ext uri="{BB962C8B-B14F-4D97-AF65-F5344CB8AC3E}">
        <p14:creationId xmlns:p14="http://schemas.microsoft.com/office/powerpoint/2010/main" val="1987101397"/>
      </p:ext>
    </p:extLst>
  </p:cSld>
  <p:clrMapOvr>
    <a:masterClrMapping/>
  </p:clrMapOvr>
  <p:transition>
    <p:fade/>
  </p:transition>
  <p:timing>
    <p:tnLst>
      <p:par>
        <p:cTn id="1" dur="indefinite" restart="never" nodeType="tmRoot"/>
      </p:par>
    </p:tnLst>
  </p:timing>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userDrawn="1">
  <p:cSld name="50-50 Lef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542510" y="1217195"/>
            <a:ext cx="5377147" cy="899665"/>
          </a:xfrm>
        </p:spPr>
        <p:txBody>
          <a:bodyPr/>
          <a:lstStyle>
            <a:lvl1pPr>
              <a:defRPr sz="6469"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
        <p:nvSpPr>
          <p:cNvPr id="4" name="Picture Placeholder 4"/>
          <p:cNvSpPr>
            <a:spLocks noGrp="1"/>
          </p:cNvSpPr>
          <p:nvPr>
            <p:ph type="pic" sz="quarter" idx="10"/>
          </p:nvPr>
        </p:nvSpPr>
        <p:spPr bwMode="ltGray">
          <a:xfrm>
            <a:off x="0" y="0"/>
            <a:ext cx="6092857" cy="6852151"/>
          </a:xfrm>
          <a:blipFill>
            <a:blip r:embed="rId2" cstate="email">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372" b="1">
                <a:gradFill>
                  <a:gsLst>
                    <a:gs pos="13139">
                      <a:srgbClr val="FFFFFF"/>
                    </a:gs>
                    <a:gs pos="38000">
                      <a:srgbClr val="FFFFFF"/>
                    </a:gs>
                  </a:gsLst>
                  <a:lin ang="5400000" scaled="0"/>
                </a:gradFill>
                <a:latin typeface="+mn-lt"/>
              </a:defRPr>
            </a:lvl1pPr>
          </a:lstStyle>
          <a:p>
            <a:r>
              <a:rPr lang="en-US" smtClean="0"/>
              <a:t>Click icon to add picture</a:t>
            </a:r>
            <a:endParaRPr lang="en-US" dirty="0"/>
          </a:p>
        </p:txBody>
      </p:sp>
    </p:spTree>
    <p:extLst>
      <p:ext uri="{BB962C8B-B14F-4D97-AF65-F5344CB8AC3E}">
        <p14:creationId xmlns:p14="http://schemas.microsoft.com/office/powerpoint/2010/main" val="186306689"/>
      </p:ext>
    </p:extLst>
  </p:cSld>
  <p:clrMapOvr>
    <a:masterClrMapping/>
  </p:clrMapOvr>
  <p:transition>
    <p:fade/>
  </p:transition>
  <p:timing>
    <p:tnLst>
      <p:par>
        <p:cTn id="1" dur="indefinite" restart="never" nodeType="tmRoot"/>
      </p:par>
    </p:tnLst>
  </p:timing>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93421976"/>
      </p:ext>
    </p:extLst>
  </p:cSld>
  <p:clrMapOvr>
    <a:masterClrMapping/>
  </p:clrMapOvr>
  <p:transition>
    <p:fade/>
  </p:transition>
  <p:timing>
    <p:tnLst>
      <p:par>
        <p:cTn id="1" dur="indefinite" restart="never" nodeType="tmRoot"/>
      </p:par>
    </p:tnLst>
  </p:timing>
</p:sldLayout>
</file>

<file path=ppt/slideLayouts/slideLayout36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8455468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649732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8563950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7"/>
            <a:ext cx="11650488" cy="2396047"/>
          </a:xfrm>
          <a:prstGeom prst="rect">
            <a:avLst/>
          </a:prstGeom>
        </p:spPr>
        <p:txBody>
          <a:bodyPr/>
          <a:lstStyle>
            <a:lvl1pPr marL="284732" indent="-284732">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27" indent="-275396">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59" indent="-284732">
              <a:buClr>
                <a:schemeClr val="tx1"/>
              </a:buClr>
              <a:buSzPct val="90000"/>
              <a:buFont typeface="Wingdings" panose="05000000000000000000" pitchFamily="2" charset="2"/>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10" indent="-224051">
              <a:buClr>
                <a:schemeClr val="tx1"/>
              </a:buClr>
              <a:buSzPct val="90000"/>
              <a:buFont typeface="Wingdings" panose="05000000000000000000" pitchFamily="2" charset="2"/>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61" indent="-224051">
              <a:buClr>
                <a:schemeClr val="tx1"/>
              </a:buClr>
              <a:buSzPct val="90000"/>
              <a:buFont typeface="Wingdings" panose="05000000000000000000" pitchFamily="2" charset="2"/>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262873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69.xml><?xml version="1.0" encoding="utf-8"?>
<p:sldLayout xmlns:a="http://schemas.openxmlformats.org/drawingml/2006/main" xmlns:r="http://schemas.openxmlformats.org/officeDocument/2006/relationships" xmlns:p="http://schemas.openxmlformats.org/presentationml/2006/main" userDrawn="1">
  <p:cSld name="1_Large &amp; Small Content 2">
    <p:spTree>
      <p:nvGrpSpPr>
        <p:cNvPr id="1" name=""/>
        <p:cNvGrpSpPr/>
        <p:nvPr/>
      </p:nvGrpSpPr>
      <p:grpSpPr>
        <a:xfrm>
          <a:off x="0" y="0"/>
          <a:ext cx="0" cy="0"/>
          <a:chOff x="0" y="0"/>
          <a:chExt cx="0" cy="0"/>
        </a:xfrm>
      </p:grpSpPr>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spTree>
    <p:extLst>
      <p:ext uri="{BB962C8B-B14F-4D97-AF65-F5344CB8AC3E}">
        <p14:creationId xmlns:p14="http://schemas.microsoft.com/office/powerpoint/2010/main" val="3828675036"/>
      </p:ext>
    </p:extLst>
  </p:cSld>
  <p:clrMapOvr>
    <a:masterClrMapping/>
  </p:clrMapOvr>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Punchy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609594423"/>
      </p:ext>
    </p:extLst>
  </p:cSld>
  <p:clrMapOvr>
    <a:masterClrMapping/>
  </p:clrMapOvr>
  <p:transition>
    <p:fade/>
  </p:transition>
  <p:timing>
    <p:tnLst>
      <p:par>
        <p:cTn id="1" dur="indefinite" restart="never" nodeType="tmRoot"/>
      </p:par>
    </p:tnLst>
  </p:timing>
</p:sldLayout>
</file>

<file path=ppt/slideLayouts/slideLayout370.xml><?xml version="1.0" encoding="utf-8"?>
<p:sldLayout xmlns:a="http://schemas.openxmlformats.org/drawingml/2006/main" xmlns:r="http://schemas.openxmlformats.org/officeDocument/2006/relationships" xmlns:p="http://schemas.openxmlformats.org/presentationml/2006/main" userDrawn="1">
  <p:cSld name="photo_placeholder">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169" y="291068"/>
            <a:ext cx="11650488" cy="6275864"/>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sp>
        <p:nvSpPr>
          <p:cNvPr id="3" name="Picture Placeholder 2"/>
          <p:cNvSpPr>
            <a:spLocks noGrp="1"/>
          </p:cNvSpPr>
          <p:nvPr>
            <p:ph type="pic" sz="quarter" idx="10"/>
          </p:nvPr>
        </p:nvSpPr>
        <p:spPr>
          <a:xfrm>
            <a:off x="448096" y="470067"/>
            <a:ext cx="11292634" cy="727571"/>
          </a:xfrm>
        </p:spPr>
        <p:txBody>
          <a:bodyPr/>
          <a:lstStyle/>
          <a:p>
            <a:endParaRPr lang="en-US"/>
          </a:p>
        </p:txBody>
      </p:sp>
    </p:spTree>
    <p:extLst>
      <p:ext uri="{BB962C8B-B14F-4D97-AF65-F5344CB8AC3E}">
        <p14:creationId xmlns:p14="http://schemas.microsoft.com/office/powerpoint/2010/main" val="3867952495"/>
      </p:ext>
    </p:extLst>
  </p:cSld>
  <p:clrMapOvr>
    <a:masterClrMapping/>
  </p:clrMapOvr>
  <p:transition>
    <p:fade/>
  </p:transition>
  <p:timing>
    <p:tnLst>
      <p:par>
        <p:cTn id="1" dur="indefinite" restart="never" nodeType="tmRoot"/>
      </p:par>
    </p:tnLst>
  </p:timing>
</p:sldLayout>
</file>

<file path=ppt/slideLayouts/slideLayout371.xml><?xml version="1.0" encoding="utf-8"?>
<p:sldLayout xmlns:a="http://schemas.openxmlformats.org/drawingml/2006/main" xmlns:r="http://schemas.openxmlformats.org/officeDocument/2006/relationships" xmlns:p="http://schemas.openxmlformats.org/presentationml/2006/main" userDrawn="1">
  <p:cSld name="Section Title Texture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796217"/>
          </a:xfrm>
          <a:noFill/>
        </p:spPr>
        <p:txBody>
          <a:bodyPr tIns="91440" bIns="91440" anchor="t" anchorCtr="0"/>
          <a:lstStyle>
            <a:lvl1pPr>
              <a:defRPr sz="8625" spc="-98" baseline="0">
                <a:gradFill>
                  <a:gsLst>
                    <a:gs pos="91241">
                      <a:schemeClr val="tx1"/>
                    </a:gs>
                    <a:gs pos="57000">
                      <a:schemeClr val="tx1"/>
                    </a:gs>
                    <a:gs pos="18000">
                      <a:schemeClr val="tx1"/>
                    </a:gs>
                  </a:gsLst>
                  <a:lin ang="5400000" scaled="0"/>
                </a:gradFill>
              </a:defRPr>
            </a:lvl1pPr>
          </a:lstStyle>
          <a:p>
            <a:r>
              <a:rPr lang="en-US" dirty="0" smtClean="0"/>
              <a:t>Section title</a:t>
            </a:r>
            <a:endParaRPr lang="en-US" dirty="0"/>
          </a:p>
        </p:txBody>
      </p:sp>
      <p:sp>
        <p:nvSpPr>
          <p:cNvPr id="5" name="Rectangle 4"/>
          <p:cNvSpPr/>
          <p:nvPr userDrawn="1"/>
        </p:nvSpPr>
        <p:spPr bwMode="gray">
          <a:xfrm>
            <a:off x="680052" y="470068"/>
            <a:ext cx="3186321" cy="597822"/>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505050">
                      <a:lumMod val="50000"/>
                    </a:srgbClr>
                  </a:gs>
                  <a:gs pos="100000">
                    <a:srgbClr val="505050">
                      <a:lumMod val="50000"/>
                    </a:srgbClr>
                  </a:gs>
                </a:gsLst>
                <a:lin ang="5400000" scaled="0"/>
              </a:gradFill>
            </a:endParaRPr>
          </a:p>
        </p:txBody>
      </p:sp>
      <p:sp>
        <p:nvSpPr>
          <p:cNvPr id="6" name="Rectangle 5"/>
          <p:cNvSpPr/>
          <p:nvPr userDrawn="1"/>
        </p:nvSpPr>
        <p:spPr bwMode="gray">
          <a:xfrm>
            <a:off x="-28047" y="589799"/>
            <a:ext cx="3175520" cy="597822"/>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505050">
                      <a:lumMod val="50000"/>
                    </a:srgbClr>
                  </a:gs>
                  <a:gs pos="100000">
                    <a:srgbClr val="505050">
                      <a:lumMod val="50000"/>
                    </a:srgbClr>
                  </a:gs>
                </a:gsLst>
                <a:lin ang="5400000" scaled="0"/>
              </a:gradFill>
            </a:endParaRPr>
          </a:p>
        </p:txBody>
      </p:sp>
      <p:sp>
        <p:nvSpPr>
          <p:cNvPr id="8" name="Rectangle 7"/>
          <p:cNvSpPr/>
          <p:nvPr userDrawn="1"/>
        </p:nvSpPr>
        <p:spPr bwMode="gray">
          <a:xfrm flipH="1">
            <a:off x="6542508" y="5629606"/>
            <a:ext cx="4989553" cy="413419"/>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505050">
                      <a:lumMod val="50000"/>
                    </a:srgbClr>
                  </a:gs>
                  <a:gs pos="100000">
                    <a:srgbClr val="505050">
                      <a:lumMod val="50000"/>
                    </a:srgbClr>
                  </a:gs>
                </a:gsLst>
                <a:lin ang="5400000" scaled="0"/>
              </a:gradFill>
            </a:endParaRPr>
          </a:p>
        </p:txBody>
      </p:sp>
      <p:sp>
        <p:nvSpPr>
          <p:cNvPr id="9" name="Rectangle 8"/>
          <p:cNvSpPr/>
          <p:nvPr userDrawn="1"/>
        </p:nvSpPr>
        <p:spPr bwMode="gray">
          <a:xfrm flipH="1">
            <a:off x="7289923" y="5795020"/>
            <a:ext cx="4898902" cy="409756"/>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505050">
                      <a:lumMod val="50000"/>
                    </a:srgbClr>
                  </a:gs>
                  <a:gs pos="100000">
                    <a:srgbClr val="505050">
                      <a:lumMod val="50000"/>
                    </a:srgbClr>
                  </a:gs>
                </a:gsLst>
                <a:lin ang="5400000" scaled="0"/>
              </a:gradFill>
            </a:endParaRPr>
          </a:p>
        </p:txBody>
      </p:sp>
      <p:sp>
        <p:nvSpPr>
          <p:cNvPr id="10" name="Rectangle 9"/>
          <p:cNvSpPr/>
          <p:nvPr userDrawn="1"/>
        </p:nvSpPr>
        <p:spPr bwMode="gray">
          <a:xfrm flipH="1">
            <a:off x="7050344" y="6160357"/>
            <a:ext cx="4971785" cy="409756"/>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505050">
                      <a:lumMod val="50000"/>
                    </a:srgbClr>
                  </a:gs>
                  <a:gs pos="100000">
                    <a:srgbClr val="505050">
                      <a:lumMod val="50000"/>
                    </a:srgbClr>
                  </a:gs>
                </a:gsLst>
                <a:lin ang="5400000" scaled="0"/>
              </a:gradFill>
            </a:endParaRPr>
          </a:p>
        </p:txBody>
      </p:sp>
    </p:spTree>
    <p:extLst>
      <p:ext uri="{BB962C8B-B14F-4D97-AF65-F5344CB8AC3E}">
        <p14:creationId xmlns:p14="http://schemas.microsoft.com/office/powerpoint/2010/main" val="1917375850"/>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850" fill="hold"/>
                                        <p:tgtEl>
                                          <p:spTgt spid="6"/>
                                        </p:tgtEl>
                                        <p:attrNameLst>
                                          <p:attrName>ppt_x</p:attrName>
                                        </p:attrNameLst>
                                      </p:cBhvr>
                                      <p:tavLst>
                                        <p:tav tm="0">
                                          <p:val>
                                            <p:strVal val="0-#ppt_w/2"/>
                                          </p:val>
                                        </p:tav>
                                        <p:tav tm="100000">
                                          <p:val>
                                            <p:strVal val="#ppt_x"/>
                                          </p:val>
                                        </p:tav>
                                      </p:tavLst>
                                    </p:anim>
                                    <p:anim calcmode="lin" valueType="num">
                                      <p:cBhvr additive="base">
                                        <p:cTn id="8" dur="850" fill="hold"/>
                                        <p:tgtEl>
                                          <p:spTgt spid="6"/>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850" fill="hold"/>
                                        <p:tgtEl>
                                          <p:spTgt spid="5"/>
                                        </p:tgtEl>
                                        <p:attrNameLst>
                                          <p:attrName>ppt_x</p:attrName>
                                        </p:attrNameLst>
                                      </p:cBhvr>
                                      <p:tavLst>
                                        <p:tav tm="0">
                                          <p:val>
                                            <p:strVal val="1+#ppt_w/2"/>
                                          </p:val>
                                        </p:tav>
                                        <p:tav tm="100000">
                                          <p:val>
                                            <p:strVal val="#ppt_x"/>
                                          </p:val>
                                        </p:tav>
                                      </p:tavLst>
                                    </p:anim>
                                    <p:anim calcmode="lin" valueType="num">
                                      <p:cBhvr additive="base">
                                        <p:cTn id="12" dur="850" fill="hold"/>
                                        <p:tgtEl>
                                          <p:spTgt spid="5"/>
                                        </p:tgtEl>
                                        <p:attrNameLst>
                                          <p:attrName>ppt_y</p:attrName>
                                        </p:attrNameLst>
                                      </p:cBhvr>
                                      <p:tavLst>
                                        <p:tav tm="0">
                                          <p:val>
                                            <p:strVal val="#ppt_y"/>
                                          </p:val>
                                        </p:tav>
                                        <p:tav tm="100000">
                                          <p:val>
                                            <p:strVal val="#ppt_y"/>
                                          </p:val>
                                        </p:tav>
                                      </p:tavLst>
                                    </p:anim>
                                  </p:childTnLst>
                                </p:cTn>
                              </p:par>
                              <p:par>
                                <p:cTn id="13" presetID="10" presetClass="entr" presetSubtype="0" fill="hold" grpId="0" nodeType="withEffect">
                                  <p:stCondLst>
                                    <p:cond delay="58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750"/>
                                        <p:tgtEl>
                                          <p:spTgt spid="2"/>
                                        </p:tgtEl>
                                      </p:cBhvr>
                                    </p:animEffect>
                                  </p:childTnLst>
                                </p:cTn>
                              </p:par>
                              <p:par>
                                <p:cTn id="16" presetID="63" presetClass="path" presetSubtype="0" decel="100000" fill="hold" grpId="1" nodeType="withEffect">
                                  <p:stCondLst>
                                    <p:cond delay="580"/>
                                  </p:stCondLst>
                                  <p:childTnLst>
                                    <p:animMotion origin="layout" path="M -0.02409 1.50289E-6 L -4.16667E-7 1.50289E-6 " pathEditMode="relative" rAng="0" ptsTypes="AA">
                                      <p:cBhvr>
                                        <p:cTn id="17" dur="500" fill="hold"/>
                                        <p:tgtEl>
                                          <p:spTgt spid="2"/>
                                        </p:tgtEl>
                                        <p:attrNameLst>
                                          <p:attrName>ppt_x</p:attrName>
                                          <p:attrName>ppt_y</p:attrName>
                                        </p:attrNameLst>
                                      </p:cBhvr>
                                      <p:rCtr x="1198" y="0"/>
                                    </p:animMotion>
                                  </p:childTnLst>
                                </p:cTn>
                              </p:par>
                              <p:par>
                                <p:cTn id="18" presetID="2" presetClass="entr" presetSubtype="2" decel="100000" fill="hold" grpId="0" nodeType="withEffect">
                                  <p:stCondLst>
                                    <p:cond delay="0"/>
                                  </p:stCondLst>
                                  <p:childTnLst>
                                    <p:set>
                                      <p:cBhvr>
                                        <p:cTn id="19" dur="1" fill="hold">
                                          <p:stCondLst>
                                            <p:cond delay="0"/>
                                          </p:stCondLst>
                                        </p:cTn>
                                        <p:tgtEl>
                                          <p:spTgt spid="8"/>
                                        </p:tgtEl>
                                        <p:attrNameLst>
                                          <p:attrName>style.visibility</p:attrName>
                                        </p:attrNameLst>
                                      </p:cBhvr>
                                      <p:to>
                                        <p:strVal val="visible"/>
                                      </p:to>
                                    </p:set>
                                    <p:anim calcmode="lin" valueType="num">
                                      <p:cBhvr additive="base">
                                        <p:cTn id="20" dur="850" fill="hold"/>
                                        <p:tgtEl>
                                          <p:spTgt spid="8"/>
                                        </p:tgtEl>
                                        <p:attrNameLst>
                                          <p:attrName>ppt_x</p:attrName>
                                        </p:attrNameLst>
                                      </p:cBhvr>
                                      <p:tavLst>
                                        <p:tav tm="0">
                                          <p:val>
                                            <p:strVal val="1+#ppt_w/2"/>
                                          </p:val>
                                        </p:tav>
                                        <p:tav tm="100000">
                                          <p:val>
                                            <p:strVal val="#ppt_x"/>
                                          </p:val>
                                        </p:tav>
                                      </p:tavLst>
                                    </p:anim>
                                    <p:anim calcmode="lin" valueType="num">
                                      <p:cBhvr additive="base">
                                        <p:cTn id="21" dur="850" fill="hold"/>
                                        <p:tgtEl>
                                          <p:spTgt spid="8"/>
                                        </p:tgtEl>
                                        <p:attrNameLst>
                                          <p:attrName>ppt_y</p:attrName>
                                        </p:attrNameLst>
                                      </p:cBhvr>
                                      <p:tavLst>
                                        <p:tav tm="0">
                                          <p:val>
                                            <p:strVal val="#ppt_y"/>
                                          </p:val>
                                        </p:tav>
                                        <p:tav tm="100000">
                                          <p:val>
                                            <p:strVal val="#ppt_y"/>
                                          </p:val>
                                        </p:tav>
                                      </p:tavLst>
                                    </p:anim>
                                  </p:childTnLst>
                                </p:cTn>
                              </p:par>
                              <p:par>
                                <p:cTn id="22" presetID="2" presetClass="entr" presetSubtype="2" decel="100000" fill="hold" grpId="0" nodeType="withEffect">
                                  <p:stCondLst>
                                    <p:cond delay="250"/>
                                  </p:stCondLst>
                                  <p:childTnLst>
                                    <p:set>
                                      <p:cBhvr>
                                        <p:cTn id="23" dur="1" fill="hold">
                                          <p:stCondLst>
                                            <p:cond delay="0"/>
                                          </p:stCondLst>
                                        </p:cTn>
                                        <p:tgtEl>
                                          <p:spTgt spid="10"/>
                                        </p:tgtEl>
                                        <p:attrNameLst>
                                          <p:attrName>style.visibility</p:attrName>
                                        </p:attrNameLst>
                                      </p:cBhvr>
                                      <p:to>
                                        <p:strVal val="visible"/>
                                      </p:to>
                                    </p:set>
                                    <p:anim calcmode="lin" valueType="num">
                                      <p:cBhvr additive="base">
                                        <p:cTn id="24" dur="850" fill="hold"/>
                                        <p:tgtEl>
                                          <p:spTgt spid="10"/>
                                        </p:tgtEl>
                                        <p:attrNameLst>
                                          <p:attrName>ppt_x</p:attrName>
                                        </p:attrNameLst>
                                      </p:cBhvr>
                                      <p:tavLst>
                                        <p:tav tm="0">
                                          <p:val>
                                            <p:strVal val="1+#ppt_w/2"/>
                                          </p:val>
                                        </p:tav>
                                        <p:tav tm="100000">
                                          <p:val>
                                            <p:strVal val="#ppt_x"/>
                                          </p:val>
                                        </p:tav>
                                      </p:tavLst>
                                    </p:anim>
                                    <p:anim calcmode="lin" valueType="num">
                                      <p:cBhvr additive="base">
                                        <p:cTn id="25" dur="850" fill="hold"/>
                                        <p:tgtEl>
                                          <p:spTgt spid="10"/>
                                        </p:tgtEl>
                                        <p:attrNameLst>
                                          <p:attrName>ppt_y</p:attrName>
                                        </p:attrNameLst>
                                      </p:cBhvr>
                                      <p:tavLst>
                                        <p:tav tm="0">
                                          <p:val>
                                            <p:strVal val="#ppt_y"/>
                                          </p:val>
                                        </p:tav>
                                        <p:tav tm="100000">
                                          <p:val>
                                            <p:strVal val="#ppt_y"/>
                                          </p:val>
                                        </p:tav>
                                      </p:tavLst>
                                    </p:anim>
                                  </p:childTnLst>
                                </p:cTn>
                              </p:par>
                              <p:par>
                                <p:cTn id="26" presetID="2" presetClass="entr" presetSubtype="8" decel="100000" fill="hold" grpId="0" nodeType="withEffect">
                                  <p:stCondLst>
                                    <p:cond delay="250"/>
                                  </p:stCondLst>
                                  <p:childTnLst>
                                    <p:set>
                                      <p:cBhvr>
                                        <p:cTn id="27" dur="1" fill="hold">
                                          <p:stCondLst>
                                            <p:cond delay="0"/>
                                          </p:stCondLst>
                                        </p:cTn>
                                        <p:tgtEl>
                                          <p:spTgt spid="9"/>
                                        </p:tgtEl>
                                        <p:attrNameLst>
                                          <p:attrName>style.visibility</p:attrName>
                                        </p:attrNameLst>
                                      </p:cBhvr>
                                      <p:to>
                                        <p:strVal val="visible"/>
                                      </p:to>
                                    </p:set>
                                    <p:anim calcmode="lin" valueType="num">
                                      <p:cBhvr additive="base">
                                        <p:cTn id="28" dur="850" fill="hold"/>
                                        <p:tgtEl>
                                          <p:spTgt spid="9"/>
                                        </p:tgtEl>
                                        <p:attrNameLst>
                                          <p:attrName>ppt_x</p:attrName>
                                        </p:attrNameLst>
                                      </p:cBhvr>
                                      <p:tavLst>
                                        <p:tav tm="0">
                                          <p:val>
                                            <p:strVal val="0-#ppt_w/2"/>
                                          </p:val>
                                        </p:tav>
                                        <p:tav tm="100000">
                                          <p:val>
                                            <p:strVal val="#ppt_x"/>
                                          </p:val>
                                        </p:tav>
                                      </p:tavLst>
                                    </p:anim>
                                    <p:anim calcmode="lin" valueType="num">
                                      <p:cBhvr additive="base">
                                        <p:cTn id="29" dur="8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5" grpId="0" animBg="1"/>
      <p:bldP spid="6" grpId="0" animBg="1"/>
      <p:bldP spid="8" grpId="0" animBg="1"/>
      <p:bldP spid="9" grpId="0" animBg="1"/>
      <p:bldP spid="10" grpId="0" animBg="1"/>
    </p:bldLst>
  </p:timing>
</p:sldLayout>
</file>

<file path=ppt/slideLayouts/slideLayout372.xml><?xml version="1.0" encoding="utf-8"?>
<p:sldLayout xmlns:a="http://schemas.openxmlformats.org/drawingml/2006/main" xmlns:r="http://schemas.openxmlformats.org/officeDocument/2006/relationships" xmlns:p="http://schemas.openxmlformats.org/presentationml/2006/main" type="blank">
  <p:cSld name="5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7982" y="6356352"/>
            <a:ext cx="2742486" cy="365125"/>
          </a:xfrm>
          <a:prstGeom prst="rect">
            <a:avLst/>
          </a:prstGeom>
        </p:spPr>
        <p:txBody>
          <a:bodyPr/>
          <a:lstStyle/>
          <a:p>
            <a:pPr defTabSz="914180"/>
            <a:fld id="{FE747D4A-C71D-4D92-BEB1-B6EC108D2AC6}" type="datetimeFigureOut">
              <a:rPr lang="en-US" smtClean="0">
                <a:solidFill>
                  <a:prstClr val="black">
                    <a:tint val="75000"/>
                  </a:prstClr>
                </a:solidFill>
              </a:rPr>
              <a:pPr defTabSz="914180"/>
              <a:t>10/5/2015</a:t>
            </a:fld>
            <a:endParaRPr lang="en-US">
              <a:solidFill>
                <a:prstClr val="black">
                  <a:tint val="75000"/>
                </a:prstClr>
              </a:solidFill>
            </a:endParaRPr>
          </a:p>
        </p:txBody>
      </p:sp>
      <p:sp>
        <p:nvSpPr>
          <p:cNvPr id="3" name="Footer Placeholder 2"/>
          <p:cNvSpPr>
            <a:spLocks noGrp="1"/>
          </p:cNvSpPr>
          <p:nvPr>
            <p:ph type="ftr" sz="quarter" idx="11"/>
          </p:nvPr>
        </p:nvSpPr>
        <p:spPr>
          <a:xfrm>
            <a:off x="4037549" y="6356352"/>
            <a:ext cx="4113728" cy="365125"/>
          </a:xfrm>
          <a:prstGeom prst="rect">
            <a:avLst/>
          </a:prstGeom>
        </p:spPr>
        <p:txBody>
          <a:bodyPr/>
          <a:lstStyle/>
          <a:p>
            <a:pPr defTabSz="914180"/>
            <a:endParaRPr lang="en-US">
              <a:solidFill>
                <a:prstClr val="black">
                  <a:tint val="75000"/>
                </a:prstClr>
              </a:solidFill>
            </a:endParaRPr>
          </a:p>
        </p:txBody>
      </p:sp>
      <p:sp>
        <p:nvSpPr>
          <p:cNvPr id="4" name="Slide Number Placeholder 3"/>
          <p:cNvSpPr>
            <a:spLocks noGrp="1"/>
          </p:cNvSpPr>
          <p:nvPr>
            <p:ph type="sldNum" sz="quarter" idx="12"/>
          </p:nvPr>
        </p:nvSpPr>
        <p:spPr>
          <a:xfrm>
            <a:off x="8608358" y="6356352"/>
            <a:ext cx="2742486" cy="365125"/>
          </a:xfrm>
          <a:prstGeom prst="rect">
            <a:avLst/>
          </a:prstGeom>
        </p:spPr>
        <p:txBody>
          <a:bodyPr/>
          <a:lstStyle/>
          <a:p>
            <a:pPr defTabSz="914180"/>
            <a:fld id="{3A9B8C51-E985-4E84-8727-C4FD0F397338}" type="slidenum">
              <a:rPr lang="en-US" smtClean="0">
                <a:solidFill>
                  <a:prstClr val="black">
                    <a:tint val="75000"/>
                  </a:prstClr>
                </a:solidFill>
              </a:rPr>
              <a:pPr defTabSz="914180"/>
              <a:t>‹#›</a:t>
            </a:fld>
            <a:endParaRPr lang="en-US">
              <a:solidFill>
                <a:prstClr val="black">
                  <a:tint val="75000"/>
                </a:prstClr>
              </a:solidFill>
            </a:endParaRPr>
          </a:p>
        </p:txBody>
      </p:sp>
      <p:sp>
        <p:nvSpPr>
          <p:cNvPr id="8" name="Rectangle 7"/>
          <p:cNvSpPr/>
          <p:nvPr userDrawn="1"/>
        </p:nvSpPr>
        <p:spPr>
          <a:xfrm>
            <a:off x="0" y="0"/>
            <a:ext cx="12188825" cy="6858000"/>
          </a:xfrm>
          <a:prstGeom prst="rect">
            <a:avLst/>
          </a:prstGeom>
          <a:solidFill>
            <a:srgbClr val="7DBF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44021"/>
            <a:endParaRPr lang="en-US" sz="2166">
              <a:solidFill>
                <a:prstClr val="white"/>
              </a:solidFill>
            </a:endParaRPr>
          </a:p>
        </p:txBody>
      </p:sp>
    </p:spTree>
    <p:extLst>
      <p:ext uri="{BB962C8B-B14F-4D97-AF65-F5344CB8AC3E}">
        <p14:creationId xmlns:p14="http://schemas.microsoft.com/office/powerpoint/2010/main" val="457487144"/>
      </p:ext>
    </p:extLst>
  </p:cSld>
  <p:clrMapOvr>
    <a:masterClrMapping/>
  </p:clrMapOvr>
  <p:timing>
    <p:tnLst>
      <p:par>
        <p:cTn id="1" dur="indefinite" restart="never" nodeType="tmRoot"/>
      </p:par>
    </p:tnLst>
  </p:timing>
</p:sldLayout>
</file>

<file path=ppt/slideLayouts/slideLayout373.xml><?xml version="1.0" encoding="utf-8"?>
<p:sldLayout xmlns:a="http://schemas.openxmlformats.org/drawingml/2006/main" xmlns:r="http://schemas.openxmlformats.org/officeDocument/2006/relationships" xmlns:p="http://schemas.openxmlformats.org/presentationml/2006/main" showMasterSp="0" userDrawn="1">
  <p:cSld name="Divider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4" y="2819605"/>
            <a:ext cx="11149013" cy="1218795"/>
          </a:xfrm>
        </p:spPr>
        <p:txBody>
          <a:bodyPr anchor="b" anchorCtr="0"/>
          <a:lstStyle>
            <a:lvl1pPr>
              <a:defRPr sz="8796" spc="-300"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10394860" y="6199261"/>
            <a:ext cx="1516869" cy="399979"/>
          </a:xfrm>
          <a:prstGeom prst="rect">
            <a:avLst/>
          </a:prstGeom>
        </p:spPr>
      </p:pic>
    </p:spTree>
    <p:extLst>
      <p:ext uri="{BB962C8B-B14F-4D97-AF65-F5344CB8AC3E}">
        <p14:creationId xmlns:p14="http://schemas.microsoft.com/office/powerpoint/2010/main" val="2973765729"/>
      </p:ext>
    </p:extLst>
  </p:cSld>
  <p:clrMapOvr>
    <a:masterClrMapping/>
  </p:clrMapOvr>
  <p:transition>
    <p:fade/>
  </p:transition>
  <p:timing>
    <p:tnLst>
      <p:par>
        <p:cTn id="1" dur="indefinite" restart="never" nodeType="tmRoot"/>
      </p:par>
    </p:tnLst>
  </p:timing>
</p:sldLayout>
</file>

<file path=ppt/slideLayouts/slideLayout374.xml><?xml version="1.0" encoding="utf-8"?>
<p:sldLayout xmlns:a="http://schemas.openxmlformats.org/drawingml/2006/main" xmlns:r="http://schemas.openxmlformats.org/officeDocument/2006/relationships" xmlns:p="http://schemas.openxmlformats.org/presentationml/2006/main"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114" y="228600"/>
            <a:ext cx="11149013" cy="747897"/>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4" y="1447799"/>
            <a:ext cx="11149013" cy="2195686"/>
          </a:xfrm>
          <a:prstGeom prst="rect">
            <a:avLst/>
          </a:prstGeom>
        </p:spPr>
        <p:txBody>
          <a:bodyPr/>
          <a:lstStyle>
            <a:lvl1pPr marL="283997" indent="-283997">
              <a:buFont typeface="Wingdings" pitchFamily="2" charset="2"/>
              <a:buChar char=""/>
              <a:defRPr sz="3999"/>
            </a:lvl1pPr>
            <a:lvl2pPr marL="517221" indent="-233226">
              <a:buFont typeface="Wingdings" pitchFamily="2" charset="2"/>
              <a:buChar char=""/>
              <a:defRPr>
                <a:latin typeface="+mn-lt"/>
              </a:defRPr>
            </a:lvl2pPr>
            <a:lvl3pPr marL="740927" indent="-223707">
              <a:buFont typeface="Wingdings" pitchFamily="2" charset="2"/>
              <a:buChar char=""/>
              <a:tabLst/>
              <a:defRPr>
                <a:latin typeface="+mn-lt"/>
              </a:defRPr>
            </a:lvl3pPr>
            <a:lvl4pPr marL="913863" indent="-172936">
              <a:buFont typeface="Wingdings" pitchFamily="2" charset="2"/>
              <a:buChar char=""/>
              <a:defRPr>
                <a:latin typeface="+mn-lt"/>
              </a:defRPr>
            </a:lvl4pPr>
            <a:lvl5pPr marL="1086799" indent="-172936">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Slide Number Placeholder 9"/>
          <p:cNvSpPr>
            <a:spLocks noGrp="1"/>
          </p:cNvSpPr>
          <p:nvPr>
            <p:ph type="sldNum" sz="quarter" idx="12"/>
          </p:nvPr>
        </p:nvSpPr>
        <p:spPr>
          <a:xfrm>
            <a:off x="11770292" y="6641646"/>
            <a:ext cx="399640" cy="216356"/>
          </a:xfrm>
          <a:prstGeom prst="rect">
            <a:avLst/>
          </a:prstGeom>
        </p:spPr>
        <p:txBody>
          <a:bodyPr lIns="121899" tIns="60949" rIns="121899" bIns="60949" anchor="ctr"/>
          <a:lstStyle>
            <a:lvl1pPr algn="l">
              <a:defRPr sz="784">
                <a:gradFill>
                  <a:gsLst>
                    <a:gs pos="100000">
                      <a:schemeClr val="bg2"/>
                    </a:gs>
                    <a:gs pos="0">
                      <a:schemeClr val="bg2"/>
                    </a:gs>
                  </a:gsLst>
                  <a:lin ang="5400000" scaled="0"/>
                </a:gradFill>
              </a:defRPr>
            </a:lvl1pPr>
          </a:lstStyle>
          <a:p>
            <a:pPr defTabSz="913826"/>
            <a:fld id="{727B4C2D-45E2-4621-8491-2995EB46A674}" type="slidenum">
              <a:rPr lang="en-US" smtClean="0">
                <a:gradFill>
                  <a:gsLst>
                    <a:gs pos="100000">
                      <a:srgbClr val="797A7D"/>
                    </a:gs>
                    <a:gs pos="0">
                      <a:srgbClr val="797A7D"/>
                    </a:gs>
                  </a:gsLst>
                  <a:lin ang="5400000" scaled="0"/>
                </a:gradFill>
              </a:rPr>
              <a:pPr defTabSz="913826"/>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2291122646"/>
      </p:ext>
    </p:extLst>
  </p:cSld>
  <p:clrMapOvr>
    <a:masterClrMapping/>
  </p:clrMapOvr>
  <p:transition>
    <p:fade/>
  </p:transition>
  <p:timing>
    <p:tnLst>
      <p:par>
        <p:cTn id="1" dur="indefinite" restart="never" nodeType="tmRoot"/>
      </p:par>
    </p:tnLst>
  </p:timing>
</p:sldLayout>
</file>

<file path=ppt/slideLayouts/slideLayout375.xml><?xml version="1.0" encoding="utf-8"?>
<p:sldLayout xmlns:a="http://schemas.openxmlformats.org/drawingml/2006/main" xmlns:r="http://schemas.openxmlformats.org/officeDocument/2006/relationships" xmlns:p="http://schemas.openxmlformats.org/presentationml/2006/main" userDrawn="1">
  <p:cSld name="Title &amp; Content Layout">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269169" y="1187620"/>
            <a:ext cx="11650488" cy="21875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905240887"/>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0" y="-313"/>
            <a:ext cx="12188826" cy="6858313"/>
          </a:xfrm>
          <a:prstGeom prst="rect">
            <a:avLst/>
          </a:prstGeom>
        </p:spPr>
      </p:pic>
      <p:grpSp>
        <p:nvGrpSpPr>
          <p:cNvPr id="9" name="Group 8"/>
          <p:cNvGrpSpPr/>
          <p:nvPr userDrawn="1"/>
        </p:nvGrpSpPr>
        <p:grpSpPr bwMode="gray">
          <a:xfrm>
            <a:off x="269169" y="2084172"/>
            <a:ext cx="4480957" cy="4482760"/>
            <a:chOff x="274638" y="2125663"/>
            <a:chExt cx="4572000" cy="4572000"/>
          </a:xfrm>
        </p:grpSpPr>
        <p:sp>
          <p:nvSpPr>
            <p:cNvPr id="10" name="Rectangle 9"/>
            <p:cNvSpPr/>
            <p:nvPr userDrawn="1"/>
          </p:nvSpPr>
          <p:spPr bwMode="gray">
            <a:xfrm>
              <a:off x="274638" y="2125663"/>
              <a:ext cx="4572000" cy="4572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477295" y="2857189"/>
              <a:ext cx="3590428" cy="3657600"/>
            </a:xfrm>
            <a:prstGeom prst="rect">
              <a:avLst/>
            </a:prstGeom>
          </p:spPr>
        </p:pic>
      </p:grpSp>
      <p:pic>
        <p:nvPicPr>
          <p:cNvPr id="2" name="Picture 1"/>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gray">
          <a:xfrm>
            <a:off x="10218723" y="480789"/>
            <a:ext cx="1522007" cy="326167"/>
          </a:xfrm>
          <a:prstGeom prst="rect">
            <a:avLst/>
          </a:prstGeom>
        </p:spPr>
      </p:pic>
    </p:spTree>
    <p:extLst>
      <p:ext uri="{BB962C8B-B14F-4D97-AF65-F5344CB8AC3E}">
        <p14:creationId xmlns:p14="http://schemas.microsoft.com/office/powerpoint/2010/main" val="3813241616"/>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377.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0" y="0"/>
            <a:ext cx="12188825" cy="6858000"/>
          </a:xfrm>
          <a:prstGeom prst="rect">
            <a:avLst/>
          </a:prstGeom>
        </p:spPr>
      </p:pic>
      <p:sp>
        <p:nvSpPr>
          <p:cNvPr id="18" name="Rectangle 17"/>
          <p:cNvSpPr/>
          <p:nvPr userDrawn="1"/>
        </p:nvSpPr>
        <p:spPr bwMode="gray">
          <a:xfrm>
            <a:off x="269169" y="2995667"/>
            <a:ext cx="6273340" cy="3586208"/>
          </a:xfrm>
          <a:prstGeom prst="rect">
            <a:avLst/>
          </a:prstGeom>
          <a:solidFill>
            <a:srgbClr val="44235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13" y="2980724"/>
            <a:ext cx="6274896" cy="2062069"/>
          </a:xfrm>
          <a:noFill/>
        </p:spPr>
        <p:txBody>
          <a:bodyPr vert="horz" wrap="square" lIns="146304" tIns="91440" rIns="146304" bIns="91440" rtlCol="0" anchor="t" anchorCtr="0">
            <a:noAutofit/>
          </a:bodyPr>
          <a:lstStyle>
            <a:lvl1pPr>
              <a:defRPr lang="en-US" sz="5881" spc="-98" baseline="0" dirty="0">
                <a:gradFill>
                  <a:gsLst>
                    <a:gs pos="5833">
                      <a:srgbClr val="FFFFFF"/>
                    </a:gs>
                    <a:gs pos="18000">
                      <a:srgbClr val="FFFFFF"/>
                    </a:gs>
                  </a:gsLst>
                  <a:lin ang="5400000" scaled="0"/>
                </a:gradFill>
              </a:defRPr>
            </a:lvl1pPr>
          </a:lstStyle>
          <a:p>
            <a:pPr lvl="0"/>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69169" y="5042795"/>
            <a:ext cx="6273340" cy="1524136"/>
          </a:xfrm>
        </p:spPr>
        <p:txBody>
          <a:bodyPr tIns="109728" bIns="109728">
            <a:noAutofit/>
          </a:bodyPr>
          <a:lstStyle>
            <a:lvl1pPr marL="0" indent="0">
              <a:spcBef>
                <a:spcPts val="0"/>
              </a:spcBef>
              <a:buNone/>
              <a:defRPr sz="3136">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463285" y="473036"/>
            <a:ext cx="1522007" cy="326167"/>
          </a:xfrm>
          <a:prstGeom prst="rect">
            <a:avLst/>
          </a:prstGeom>
        </p:spPr>
      </p:pic>
      <p:grpSp>
        <p:nvGrpSpPr>
          <p:cNvPr id="10" name="Group 9"/>
          <p:cNvGrpSpPr/>
          <p:nvPr userDrawn="1"/>
        </p:nvGrpSpPr>
        <p:grpSpPr bwMode="gray">
          <a:xfrm>
            <a:off x="6542509" y="3892219"/>
            <a:ext cx="2688574" cy="2689656"/>
            <a:chOff x="274638" y="2125663"/>
            <a:chExt cx="4572000" cy="4572000"/>
          </a:xfrm>
        </p:grpSpPr>
        <p:sp>
          <p:nvSpPr>
            <p:cNvPr id="12" name="Rectangle 11"/>
            <p:cNvSpPr/>
            <p:nvPr userDrawn="1"/>
          </p:nvSpPr>
          <p:spPr bwMode="gray">
            <a:xfrm>
              <a:off x="274638" y="2125663"/>
              <a:ext cx="4572000" cy="4572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gray">
            <a:xfrm>
              <a:off x="578908" y="3015191"/>
              <a:ext cx="3607150" cy="3352800"/>
            </a:xfrm>
            <a:prstGeom prst="rect">
              <a:avLst/>
            </a:prstGeom>
          </p:spPr>
        </p:pic>
      </p:grpSp>
    </p:spTree>
    <p:extLst>
      <p:ext uri="{BB962C8B-B14F-4D97-AF65-F5344CB8AC3E}">
        <p14:creationId xmlns:p14="http://schemas.microsoft.com/office/powerpoint/2010/main" val="134585268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l="17070" t="6178" b="23861"/>
          <a:stretch/>
        </p:blipFill>
        <p:spPr>
          <a:xfrm>
            <a:off x="0" y="0"/>
            <a:ext cx="12188826" cy="6858000"/>
          </a:xfrm>
          <a:prstGeom prst="rect">
            <a:avLst/>
          </a:prstGeom>
        </p:spPr>
      </p:pic>
      <p:sp>
        <p:nvSpPr>
          <p:cNvPr id="6" name="Rectangle 5"/>
          <p:cNvSpPr/>
          <p:nvPr userDrawn="1"/>
        </p:nvSpPr>
        <p:spPr bwMode="auto">
          <a:xfrm>
            <a:off x="4750126" y="1186356"/>
            <a:ext cx="7169531" cy="44840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269232" y="1187644"/>
            <a:ext cx="9858042"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750126" y="1186356"/>
            <a:ext cx="7167975" cy="2697988"/>
          </a:xfrm>
          <a:noFill/>
        </p:spPr>
        <p:txBody>
          <a:bodyPr tIns="91440" bIns="91440" anchor="t" anchorCtr="0"/>
          <a:lstStyle>
            <a:lvl1pPr>
              <a:defRPr sz="7057" spc="-98" baseline="0">
                <a:gradFill>
                  <a:gsLst>
                    <a:gs pos="91241">
                      <a:schemeClr val="tx1"/>
                    </a:gs>
                    <a:gs pos="57000">
                      <a:schemeClr val="tx1"/>
                    </a:gs>
                    <a:gs pos="18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4750549" y="3877277"/>
            <a:ext cx="7169108" cy="1793881"/>
          </a:xfrm>
          <a:noFill/>
        </p:spPr>
        <p:txBody>
          <a:bodyPr lIns="182880" tIns="146304" rIns="182880" bIns="146304">
            <a:noAutofit/>
          </a:bodyPr>
          <a:lstStyle>
            <a:lvl1pPr marL="0" indent="0">
              <a:spcBef>
                <a:spcPts val="0"/>
              </a:spcBef>
              <a:buNone/>
              <a:defRPr sz="3528" spc="0" baseline="0">
                <a:gradFill>
                  <a:gsLst>
                    <a:gs pos="91241">
                      <a:schemeClr val="tx1"/>
                    </a:gs>
                    <a:gs pos="57000">
                      <a:schemeClr val="tx1"/>
                    </a:gs>
                    <a:gs pos="18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17007173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7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l="17070" t="6178" b="23861"/>
          <a:stretch/>
        </p:blipFill>
        <p:spPr>
          <a:xfrm>
            <a:off x="0" y="0"/>
            <a:ext cx="12188826" cy="6858000"/>
          </a:xfrm>
          <a:prstGeom prst="rect">
            <a:avLst/>
          </a:prstGeom>
        </p:spPr>
      </p:pic>
      <p:sp>
        <p:nvSpPr>
          <p:cNvPr id="6" name="Rectangle 5"/>
          <p:cNvSpPr/>
          <p:nvPr userDrawn="1"/>
        </p:nvSpPr>
        <p:spPr bwMode="auto">
          <a:xfrm>
            <a:off x="4750126" y="1186356"/>
            <a:ext cx="7169531" cy="4484025"/>
          </a:xfrm>
          <a:prstGeom prst="rect">
            <a:avLst/>
          </a:prstGeom>
          <a:solidFill>
            <a:srgbClr val="44235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269232" y="1187644"/>
            <a:ext cx="9858042"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750126" y="1186356"/>
            <a:ext cx="7169530" cy="4484025"/>
          </a:xfrm>
          <a:noFill/>
        </p:spPr>
        <p:txBody>
          <a:bodyPr tIns="91440" bIns="91440" anchor="t" anchorCtr="0"/>
          <a:lstStyle>
            <a:lvl1pPr>
              <a:defRPr sz="7057" spc="-98" baseline="0">
                <a:gradFill>
                  <a:gsLst>
                    <a:gs pos="91241">
                      <a:schemeClr val="tx1"/>
                    </a:gs>
                    <a:gs pos="57000">
                      <a:schemeClr val="tx1"/>
                    </a:gs>
                    <a:gs pos="18000">
                      <a:schemeClr val="tx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24622729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 Slide Orange">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6880358"/>
      </p:ext>
    </p:extLst>
  </p:cSld>
  <p:clrMapOvr>
    <a:masterClrMapping/>
  </p:clrMapOvr>
  <p:transition>
    <p:fade/>
  </p:transition>
</p:sldLayout>
</file>

<file path=ppt/slideLayouts/slideLayout38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796217"/>
          </a:xfrm>
          <a:noFill/>
        </p:spPr>
        <p:txBody>
          <a:bodyPr tIns="91440" bIns="91440" anchor="t" anchorCtr="0"/>
          <a:lstStyle>
            <a:lvl1pPr>
              <a:defRPr sz="8625" spc="-98" baseline="0">
                <a:gradFill>
                  <a:gsLst>
                    <a:gs pos="91241">
                      <a:schemeClr val="tx1"/>
                    </a:gs>
                    <a:gs pos="57000">
                      <a:schemeClr val="tx1"/>
                    </a:gs>
                    <a:gs pos="1800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78129388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81.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796217"/>
          </a:xfrm>
          <a:noFill/>
        </p:spPr>
        <p:txBody>
          <a:bodyPr tIns="91440" bIns="91440" anchor="t" anchorCtr="0"/>
          <a:lstStyle>
            <a:lvl1pPr algn="l" defTabSz="914180" rtl="0" eaLnBrk="1" latinLnBrk="0" hangingPunct="1">
              <a:lnSpc>
                <a:spcPct val="90000"/>
              </a:lnSpc>
              <a:spcBef>
                <a:spcPct val="0"/>
              </a:spcBef>
              <a:buNone/>
              <a:defRPr lang="en-US" sz="8625" b="0" kern="1200" cap="none" spc="-98"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300498929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82.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796217"/>
          </a:xfrm>
          <a:noFill/>
        </p:spPr>
        <p:txBody>
          <a:bodyPr tIns="91440" bIns="91440" anchor="t" anchorCtr="0"/>
          <a:lstStyle>
            <a:lvl1pPr algn="l" defTabSz="914180" rtl="0" eaLnBrk="1" latinLnBrk="0" hangingPunct="1">
              <a:lnSpc>
                <a:spcPct val="90000"/>
              </a:lnSpc>
              <a:spcBef>
                <a:spcPct val="0"/>
              </a:spcBef>
              <a:buNone/>
              <a:defRPr lang="en-US" sz="8625" b="0" kern="1200" cap="none" spc="-98"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326944945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8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6"/>
            <a:ext cx="11652805" cy="2018835"/>
          </a:xfrm>
        </p:spPr>
        <p:txBody>
          <a:bodyPr/>
          <a:lstStyle>
            <a:lvl1pPr marL="0" indent="0">
              <a:buNone/>
              <a:defRPr/>
            </a:lvl1pPr>
            <a:lvl2pPr marL="28006" indent="0">
              <a:buNone/>
              <a:defRPr sz="1960"/>
            </a:lvl2pPr>
            <a:lvl3pPr marL="219384" indent="0">
              <a:buNone/>
              <a:defRPr sz="1960"/>
            </a:lvl3pPr>
            <a:lvl4pPr marL="466773" indent="0">
              <a:buNone/>
              <a:defRPr sz="1764"/>
            </a:lvl4pPr>
            <a:lvl5pPr marL="72505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280956864"/>
      </p:ext>
    </p:extLst>
  </p:cSld>
  <p:clrMapOvr>
    <a:masterClrMapping/>
  </p:clrMapOvr>
  <p:transition>
    <p:fade/>
  </p:transition>
  <p:timing>
    <p:tnLst>
      <p:par>
        <p:cTn id="1" dur="indefinite" restart="never" nodeType="tmRoot"/>
      </p:par>
    </p:tnLst>
  </p:timing>
</p:sldLayout>
</file>

<file path=ppt/slideLayouts/slideLayout38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6"/>
            <a:ext cx="11652805" cy="2018835"/>
          </a:xfrm>
        </p:spPr>
        <p:txBody>
          <a:bodyPr/>
          <a:lstStyle>
            <a:lvl1pPr marL="0" indent="0">
              <a:buNone/>
              <a:defRPr>
                <a:gradFill>
                  <a:gsLst>
                    <a:gs pos="2920">
                      <a:schemeClr val="tx2"/>
                    </a:gs>
                    <a:gs pos="39000">
                      <a:schemeClr val="tx2"/>
                    </a:gs>
                  </a:gsLst>
                  <a:lin ang="5400000" scaled="0"/>
                </a:gradFill>
              </a:defRPr>
            </a:lvl1pPr>
            <a:lvl2pPr marL="28006" indent="0">
              <a:buNone/>
              <a:defRPr sz="1960"/>
            </a:lvl2pPr>
            <a:lvl3pPr marL="219384" indent="0">
              <a:buNone/>
              <a:defRPr sz="1960"/>
            </a:lvl3pPr>
            <a:lvl4pPr marL="466773" indent="0">
              <a:buNone/>
              <a:defRPr sz="1764"/>
            </a:lvl4pPr>
            <a:lvl5pPr marL="72505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933927454"/>
      </p:ext>
    </p:extLst>
  </p:cSld>
  <p:clrMapOvr>
    <a:masterClrMapping/>
  </p:clrMapOvr>
  <p:transition>
    <p:fade/>
  </p:transition>
  <p:timing>
    <p:tnLst>
      <p:par>
        <p:cTn id="1" dur="indefinite" restart="never" nodeType="tmRoot"/>
      </p:par>
    </p:tnLst>
  </p:timing>
</p:sldLayout>
</file>

<file path=ppt/slideLayouts/slideLayout38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882715571"/>
      </p:ext>
    </p:extLst>
  </p:cSld>
  <p:clrMapOvr>
    <a:masterClrMapping/>
  </p:clrMapOvr>
  <p:transition>
    <p:fade/>
  </p:transition>
  <p:timing>
    <p:tnLst>
      <p:par>
        <p:cTn id="1" dur="indefinite" restart="never" nodeType="tmRoot"/>
      </p:par>
    </p:tnLst>
  </p:timing>
</p:sldLayout>
</file>

<file path=ppt/slideLayouts/slideLayout386.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1pPr>
              <a:buClr>
                <a:schemeClr val="tx2"/>
              </a:buClr>
              <a:defRPr>
                <a:gradFill>
                  <a:gsLst>
                    <a:gs pos="13869">
                      <a:schemeClr val="tx2"/>
                    </a:gs>
                    <a:gs pos="42000">
                      <a:schemeClr val="tx2"/>
                    </a:gs>
                  </a:gsLst>
                  <a:lin ang="5400000" scaled="0"/>
                </a:gradFill>
              </a:defRPr>
            </a:lvl1pPr>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894558061"/>
      </p:ext>
    </p:extLst>
  </p:cSld>
  <p:clrMapOvr>
    <a:masterClrMapping/>
  </p:clrMapOvr>
  <p:transition>
    <p:fade/>
  </p:transition>
  <p:timing>
    <p:tnLst>
      <p:par>
        <p:cTn id="1" dur="indefinite" restart="never" nodeType="tmRoot"/>
      </p:par>
    </p:tnLst>
  </p:timing>
</p:sldLayout>
</file>

<file path=ppt/slideLayouts/slideLayout38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9143"/>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9143"/>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17246597"/>
      </p:ext>
    </p:extLst>
  </p:cSld>
  <p:clrMapOvr>
    <a:masterClrMapping/>
  </p:clrMapOvr>
  <p:transition>
    <p:fade/>
  </p:transition>
  <p:timing>
    <p:tnLst>
      <p:par>
        <p:cTn id="1" dur="indefinite" restart="never" nodeType="tmRoot"/>
      </p:par>
    </p:tnLst>
  </p:timing>
</p:sldLayout>
</file>

<file path=ppt/slideLayouts/slideLayout388.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6578"/>
          </a:xfrm>
        </p:spPr>
        <p:txBody>
          <a:bodyPr wrap="square">
            <a:spAutoFit/>
          </a:bodyPr>
          <a:lstStyle>
            <a:lvl1pPr marL="0" indent="0">
              <a:spcBef>
                <a:spcPts val="1200"/>
              </a:spcBef>
              <a:buClr>
                <a:schemeClr val="tx1"/>
              </a:buClr>
              <a:buFont typeface="Wingdings" pitchFamily="2" charset="2"/>
              <a:buNone/>
              <a:defRPr sz="3528">
                <a:gradFill>
                  <a:gsLst>
                    <a:gs pos="5109">
                      <a:schemeClr val="tx2"/>
                    </a:gs>
                    <a:gs pos="25000">
                      <a:schemeClr val="tx2"/>
                    </a:gs>
                  </a:gsLst>
                  <a:lin ang="5400000" scaled="0"/>
                </a:gradFill>
              </a:defRPr>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6578"/>
          </a:xfrm>
        </p:spPr>
        <p:txBody>
          <a:bodyPr wrap="square">
            <a:spAutoFit/>
          </a:bodyPr>
          <a:lstStyle>
            <a:lvl1pPr marL="0" indent="0">
              <a:spcBef>
                <a:spcPts val="1200"/>
              </a:spcBef>
              <a:buClr>
                <a:schemeClr val="tx1"/>
              </a:buClr>
              <a:buFont typeface="Wingdings" pitchFamily="2" charset="2"/>
              <a:buNone/>
              <a:defRPr sz="3528">
                <a:gradFill>
                  <a:gsLst>
                    <a:gs pos="100000">
                      <a:schemeClr val="tx2"/>
                    </a:gs>
                    <a:gs pos="0">
                      <a:schemeClr val="tx2"/>
                    </a:gs>
                  </a:gsLst>
                  <a:lin ang="5400000" scaled="0"/>
                </a:gradFill>
              </a:defRPr>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73416424"/>
      </p:ext>
    </p:extLst>
  </p:cSld>
  <p:clrMapOvr>
    <a:masterClrMapping/>
  </p:clrMapOvr>
  <p:transition>
    <p:fade/>
  </p:transition>
  <p:timing>
    <p:tnLst>
      <p:par>
        <p:cTn id="1" dur="indefinite" restart="never" nodeType="tmRoot"/>
      </p:par>
    </p:tnLst>
  </p:timing>
</p:sldLayout>
</file>

<file path=ppt/slideLayouts/slideLayout38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555508"/>
          </a:xfrm>
        </p:spPr>
        <p:txBody>
          <a:bodyPr wrap="square">
            <a:spAutoFit/>
          </a:bodyPr>
          <a:lstStyle>
            <a:lvl1pPr marL="281620" indent="-281620">
              <a:spcBef>
                <a:spcPts val="1200"/>
              </a:spcBef>
              <a:buClr>
                <a:schemeClr val="tx1"/>
              </a:buClr>
              <a:buFont typeface="Wingdings" panose="05000000000000000000" pitchFamily="2" charset="2"/>
              <a:buChar char="§"/>
              <a:defRPr sz="3528"/>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555508"/>
          </a:xfrm>
        </p:spPr>
        <p:txBody>
          <a:bodyPr wrap="square">
            <a:spAutoFit/>
          </a:bodyPr>
          <a:lstStyle>
            <a:lvl1pPr marL="281620" indent="-281620">
              <a:spcBef>
                <a:spcPts val="1200"/>
              </a:spcBef>
              <a:buClr>
                <a:schemeClr val="tx1"/>
              </a:buClr>
              <a:buFont typeface="Wingdings" panose="05000000000000000000" pitchFamily="2" charset="2"/>
              <a:buChar char="§"/>
              <a:defRPr sz="3528"/>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17162574"/>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 Slide Green">
    <p:bg>
      <p:bgPr>
        <a:solidFill>
          <a:srgbClr val="00723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2985372"/>
      </p:ext>
    </p:extLst>
  </p:cSld>
  <p:clrMapOvr>
    <a:masterClrMapping/>
  </p:clrMapOvr>
  <p:transition>
    <p:fade/>
  </p:transition>
</p:sldLayout>
</file>

<file path=ppt/slideLayouts/slideLayout390.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552967"/>
          </a:xfrm>
        </p:spPr>
        <p:txBody>
          <a:bodyPr wrap="square">
            <a:spAutoFit/>
          </a:bodyPr>
          <a:lstStyle>
            <a:lvl1pPr marL="281620" indent="-281620">
              <a:spcBef>
                <a:spcPts val="1200"/>
              </a:spcBef>
              <a:buClr>
                <a:schemeClr val="tx2"/>
              </a:buClr>
              <a:buFont typeface="Wingdings" panose="05000000000000000000" pitchFamily="2" charset="2"/>
              <a:buChar char="§"/>
              <a:defRPr sz="3528">
                <a:gradFill>
                  <a:gsLst>
                    <a:gs pos="5109">
                      <a:schemeClr val="tx2"/>
                    </a:gs>
                    <a:gs pos="100000">
                      <a:schemeClr val="tx2"/>
                    </a:gs>
                  </a:gsLst>
                  <a:lin ang="5400000" scaled="0"/>
                </a:gradFill>
              </a:defRPr>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552967"/>
          </a:xfrm>
        </p:spPr>
        <p:txBody>
          <a:bodyPr wrap="square">
            <a:spAutoFit/>
          </a:bodyPr>
          <a:lstStyle>
            <a:lvl1pPr marL="281620" indent="-281620">
              <a:spcBef>
                <a:spcPts val="1200"/>
              </a:spcBef>
              <a:buClr>
                <a:schemeClr val="tx2"/>
              </a:buClr>
              <a:buFont typeface="Wingdings" panose="05000000000000000000" pitchFamily="2" charset="2"/>
              <a:buChar char="§"/>
              <a:defRPr sz="3528">
                <a:gradFill>
                  <a:gsLst>
                    <a:gs pos="5109">
                      <a:schemeClr val="tx2"/>
                    </a:gs>
                    <a:gs pos="100000">
                      <a:schemeClr val="tx2"/>
                    </a:gs>
                  </a:gsLst>
                  <a:lin ang="5400000" scaled="0"/>
                </a:gradFill>
              </a:defRPr>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333097326"/>
      </p:ext>
    </p:extLst>
  </p:cSld>
  <p:clrMapOvr>
    <a:masterClrMapping/>
  </p:clrMapOvr>
  <p:transition>
    <p:fade/>
  </p:transition>
</p:sldLayout>
</file>

<file path=ppt/slideLayouts/slideLayout39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50277799"/>
      </p:ext>
    </p:extLst>
  </p:cSld>
  <p:clrMapOvr>
    <a:masterClrMapping/>
  </p:clrMapOvr>
  <p:transition>
    <p:fade/>
  </p:transition>
  <p:timing>
    <p:tnLst>
      <p:par>
        <p:cTn id="1" dur="indefinite" restart="never" nodeType="tmRoot"/>
      </p:par>
    </p:tnLst>
  </p:timing>
</p:sldLayout>
</file>

<file path=ppt/slideLayouts/slideLayout392.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6949" y="1187621"/>
            <a:ext cx="11652805" cy="899665"/>
          </a:xfrm>
        </p:spPr>
        <p:txBody>
          <a:bodyPr/>
          <a:lstStyle>
            <a:lvl1pPr>
              <a:defRPr sz="7057" baseline="0"/>
            </a:lvl1pPr>
          </a:lstStyle>
          <a:p>
            <a:r>
              <a:rPr lang="en-US" smtClean="0"/>
              <a:t>Click to edit Master title style</a:t>
            </a:r>
            <a:endParaRPr lang="en-US" dirty="0"/>
          </a:p>
        </p:txBody>
      </p:sp>
    </p:spTree>
    <p:extLst>
      <p:ext uri="{BB962C8B-B14F-4D97-AF65-F5344CB8AC3E}">
        <p14:creationId xmlns:p14="http://schemas.microsoft.com/office/powerpoint/2010/main" val="1593465928"/>
      </p:ext>
    </p:extLst>
  </p:cSld>
  <p:clrMapOvr>
    <a:masterClrMapping/>
  </p:clrMapOvr>
  <p:transition>
    <p:fade/>
  </p:transition>
  <p:timing>
    <p:tnLst>
      <p:par>
        <p:cTn id="1" dur="indefinite" restart="never" nodeType="tmRoot"/>
      </p:par>
    </p:tnLst>
  </p:timing>
</p:sldLayout>
</file>

<file path=ppt/slideLayouts/slideLayout393.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0" cy="1793104"/>
          </a:xfrm>
        </p:spPr>
        <p:txBody>
          <a:bodyPr/>
          <a:lstStyle>
            <a:lvl1pPr>
              <a:defRPr sz="5881" baseline="0"/>
            </a:lvl1pPr>
          </a:lstStyle>
          <a:p>
            <a:r>
              <a:rPr lang="en-US" smtClean="0"/>
              <a:t>Click to edit Master title style</a:t>
            </a:r>
            <a:endParaRPr lang="en-US" dirty="0"/>
          </a:p>
        </p:txBody>
      </p:sp>
    </p:spTree>
    <p:extLst>
      <p:ext uri="{BB962C8B-B14F-4D97-AF65-F5344CB8AC3E}">
        <p14:creationId xmlns:p14="http://schemas.microsoft.com/office/powerpoint/2010/main" val="4064820067"/>
      </p:ext>
    </p:extLst>
  </p:cSld>
  <p:clrMapOvr>
    <a:masterClrMapping/>
  </p:clrMapOvr>
  <p:transition>
    <p:fade/>
  </p:transition>
  <p:timing>
    <p:tnLst>
      <p:par>
        <p:cTn id="1" dur="indefinite" restart="never" nodeType="tmRoot"/>
      </p:par>
    </p:tnLst>
  </p:timing>
</p:sldLayout>
</file>

<file path=ppt/slideLayouts/slideLayout394.xml><?xml version="1.0" encoding="utf-8"?>
<p:sldLayout xmlns:a="http://schemas.openxmlformats.org/drawingml/2006/main" xmlns:r="http://schemas.openxmlformats.org/officeDocument/2006/relationships" xmlns:p="http://schemas.openxmlformats.org/presentationml/2006/main" showMasterSp="0" preserve="1" userDrawn="1">
  <p:cSld name="Fact Layout_Accent Color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0" cy="1793104"/>
          </a:xfrm>
        </p:spPr>
        <p:txBody>
          <a:bodyPr/>
          <a:lstStyle>
            <a:lvl1pPr>
              <a:defRPr sz="5881" baseline="0"/>
            </a:lvl1pPr>
          </a:lstStyle>
          <a:p>
            <a:r>
              <a:rPr lang="en-US" smtClean="0"/>
              <a:t>Click to edit Master title style</a:t>
            </a:r>
            <a:endParaRPr lang="en-US" dirty="0"/>
          </a:p>
        </p:txBody>
      </p:sp>
    </p:spTree>
    <p:extLst>
      <p:ext uri="{BB962C8B-B14F-4D97-AF65-F5344CB8AC3E}">
        <p14:creationId xmlns:p14="http://schemas.microsoft.com/office/powerpoint/2010/main" val="396848307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95.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1178349"/>
            <a:ext cx="9858104" cy="899665"/>
          </a:xfrm>
        </p:spPr>
        <p:txBody>
          <a:bodyPr/>
          <a:lstStyle>
            <a:lvl1pPr marL="228719" indent="-228719">
              <a:defRPr sz="5881"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7" y="5025984"/>
            <a:ext cx="5377148" cy="1050156"/>
          </a:xfrm>
        </p:spPr>
        <p:txBody>
          <a:bodyPr/>
          <a:lstStyle>
            <a:lvl1pPr marL="0" indent="0">
              <a:spcBef>
                <a:spcPts val="0"/>
              </a:spcBef>
              <a:buNone/>
              <a:defRPr sz="3136"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3784570888"/>
      </p:ext>
    </p:extLst>
  </p:cSld>
  <p:clrMapOvr>
    <a:masterClrMapping/>
  </p:clrMapOvr>
  <p:transition>
    <p:fade/>
  </p:transition>
  <p:timing>
    <p:tnLst>
      <p:par>
        <p:cTn id="1" dur="indefinite" restart="never" nodeType="tmRoot"/>
      </p:par>
    </p:tnLst>
  </p:timing>
</p:sldLayout>
</file>

<file path=ppt/slideLayouts/slideLayout396.xml><?xml version="1.0" encoding="utf-8"?>
<p:sldLayout xmlns:a="http://schemas.openxmlformats.org/drawingml/2006/main" xmlns:r="http://schemas.openxmlformats.org/officeDocument/2006/relationships" xmlns:p="http://schemas.openxmlformats.org/presentationml/2006/main" preserve="1" userDrawn="1">
  <p:cSld name="Quote Layout_Accent Color 1">
    <p:bg>
      <p:bgPr>
        <a:solidFill>
          <a:schemeClr val="accent1">
            <a:lumMod val="75000"/>
          </a:schemeClr>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2084173"/>
            <a:ext cx="9858104" cy="899665"/>
          </a:xfrm>
        </p:spPr>
        <p:txBody>
          <a:bodyPr/>
          <a:lstStyle>
            <a:lvl1pPr marL="276952" indent="-276952">
              <a:tabLst>
                <a:tab pos="276952" algn="l"/>
              </a:tabLst>
              <a:defRPr sz="5881"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7" y="4773813"/>
            <a:ext cx="5377148" cy="1050156"/>
          </a:xfrm>
        </p:spPr>
        <p:txBody>
          <a:bodyPr/>
          <a:lstStyle>
            <a:lvl1pPr marL="0" indent="0">
              <a:spcBef>
                <a:spcPts val="0"/>
              </a:spcBef>
              <a:buNone/>
              <a:defRPr sz="3136"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366793665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97.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6949" y="2383023"/>
            <a:ext cx="11650488" cy="914360"/>
          </a:xfrm>
        </p:spPr>
        <p:txBody>
          <a:bodyPr/>
          <a:lstStyle>
            <a:lvl1pPr marL="0" indent="0">
              <a:buNone/>
              <a:defRPr sz="5293">
                <a:gradFill>
                  <a:gsLst>
                    <a:gs pos="3333">
                      <a:schemeClr val="tx1"/>
                    </a:gs>
                    <a:gs pos="39000">
                      <a:schemeClr val="tx1"/>
                    </a:gs>
                  </a:gsLst>
                  <a:lin ang="5400000" scaled="0"/>
                </a:gradFill>
              </a:defRPr>
            </a:lvl1pPr>
            <a:lvl2pPr marL="0" indent="0">
              <a:buFontTx/>
              <a:buNone/>
              <a:defRPr sz="1960"/>
            </a:lvl2pPr>
            <a:lvl3pPr marL="224051" indent="0">
              <a:buNone/>
              <a:defRPr/>
            </a:lvl3pPr>
            <a:lvl4pPr marL="448102" indent="0">
              <a:buNone/>
              <a:defRPr/>
            </a:lvl4pPr>
            <a:lvl5pPr marL="672153" indent="0">
              <a:buNone/>
              <a:defRPr/>
            </a:lvl5pPr>
          </a:lstStyle>
          <a:p>
            <a:pPr lvl="0"/>
            <a:r>
              <a:rPr lang="en-US" smtClean="0"/>
              <a:t>Click to edit Master text styles</a:t>
            </a:r>
          </a:p>
        </p:txBody>
      </p:sp>
      <p:sp>
        <p:nvSpPr>
          <p:cNvPr id="4" name="Title 1"/>
          <p:cNvSpPr>
            <a:spLocks noGrp="1"/>
          </p:cNvSpPr>
          <p:nvPr>
            <p:ph type="title"/>
          </p:nvPr>
        </p:nvSpPr>
        <p:spPr>
          <a:xfrm>
            <a:off x="276949" y="1187621"/>
            <a:ext cx="11652805" cy="899665"/>
          </a:xfrm>
        </p:spPr>
        <p:txBody>
          <a:bodyPr/>
          <a:lstStyle>
            <a:lvl1pPr>
              <a:defRPr sz="7057"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3673790272"/>
      </p:ext>
    </p:extLst>
  </p:cSld>
  <p:clrMapOvr>
    <a:masterClrMapping/>
  </p:clrMapOvr>
  <p:transition>
    <p:fade/>
  </p:transition>
  <p:timing>
    <p:tnLst>
      <p:par>
        <p:cTn id="1" dur="indefinite" restart="never" nodeType="tmRoot"/>
      </p:par>
    </p:tnLst>
  </p:timing>
</p:sldLayout>
</file>

<file path=ppt/slideLayouts/slideLayout398.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1" y="1217195"/>
            <a:ext cx="5377147" cy="1763530"/>
          </a:xfrm>
        </p:spPr>
        <p:txBody>
          <a:bodyPr/>
          <a:lstStyle>
            <a:lvl1pPr>
              <a:defRPr sz="6469"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095968" y="0"/>
            <a:ext cx="6092857" cy="6856100"/>
          </a:xfrm>
          <a:blipFill>
            <a:blip r:embed="rId2" cstate="email">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smtClean="0"/>
              <a:t>Click icon to add picture</a:t>
            </a:r>
            <a:endParaRPr lang="en-US" dirty="0"/>
          </a:p>
        </p:txBody>
      </p:sp>
    </p:spTree>
    <p:extLst>
      <p:ext uri="{BB962C8B-B14F-4D97-AF65-F5344CB8AC3E}">
        <p14:creationId xmlns:p14="http://schemas.microsoft.com/office/powerpoint/2010/main" val="4011467597"/>
      </p:ext>
    </p:extLst>
  </p:cSld>
  <p:clrMapOvr>
    <a:masterClrMapping/>
  </p:clrMapOvr>
  <p:transition>
    <p:fade/>
  </p:transition>
  <p:timing>
    <p:tnLst>
      <p:par>
        <p:cTn id="1" dur="indefinite" restart="never" nodeType="tmRoot"/>
      </p:par>
    </p:tnLst>
  </p:timing>
</p:sldLayout>
</file>

<file path=ppt/slideLayouts/slideLayout399.xml><?xml version="1.0" encoding="utf-8"?>
<p:sldLayout xmlns:a="http://schemas.openxmlformats.org/drawingml/2006/main" xmlns:r="http://schemas.openxmlformats.org/officeDocument/2006/relationships" xmlns:p="http://schemas.openxmlformats.org/presentationml/2006/main" preserve="1" userDrawn="1">
  <p:cSld name="50-50 Lef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542510" y="1217195"/>
            <a:ext cx="5377147" cy="899665"/>
          </a:xfrm>
        </p:spPr>
        <p:txBody>
          <a:bodyPr/>
          <a:lstStyle>
            <a:lvl1pPr>
              <a:defRPr sz="6469"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
        <p:nvSpPr>
          <p:cNvPr id="4" name="Picture Placeholder 4"/>
          <p:cNvSpPr>
            <a:spLocks noGrp="1"/>
          </p:cNvSpPr>
          <p:nvPr>
            <p:ph type="pic" sz="quarter" idx="10"/>
          </p:nvPr>
        </p:nvSpPr>
        <p:spPr bwMode="ltGray">
          <a:xfrm>
            <a:off x="0" y="0"/>
            <a:ext cx="6092857" cy="6852151"/>
          </a:xfrm>
          <a:blipFill>
            <a:blip r:embed="rId2" cstate="email">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372" b="1">
                <a:gradFill>
                  <a:gsLst>
                    <a:gs pos="13139">
                      <a:srgbClr val="FFFFFF"/>
                    </a:gs>
                    <a:gs pos="38000">
                      <a:srgbClr val="FFFFFF"/>
                    </a:gs>
                  </a:gsLst>
                  <a:lin ang="5400000" scaled="0"/>
                </a:gradFill>
                <a:latin typeface="+mn-lt"/>
              </a:defRPr>
            </a:lvl1pPr>
          </a:lstStyle>
          <a:p>
            <a:r>
              <a:rPr lang="en-US" smtClean="0"/>
              <a:t>Click icon to add picture</a:t>
            </a:r>
            <a:endParaRPr lang="en-US" dirty="0"/>
          </a:p>
        </p:txBody>
      </p:sp>
    </p:spTree>
    <p:extLst>
      <p:ext uri="{BB962C8B-B14F-4D97-AF65-F5344CB8AC3E}">
        <p14:creationId xmlns:p14="http://schemas.microsoft.com/office/powerpoint/2010/main" val="2108027527"/>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tx2"/>
                    </a:gs>
                    <a:gs pos="0">
                      <a:schemeClr val="tx2"/>
                    </a:gs>
                  </a:gsLst>
                  <a:lin ang="5400000" scaled="0"/>
                </a:gradFill>
                <a:latin typeface="+mj-lt"/>
              </a:defRPr>
            </a:lvl1pPr>
            <a:lvl2pPr marL="0" indent="0">
              <a:buNone/>
              <a:defRPr sz="2000">
                <a:gradFill>
                  <a:gsLst>
                    <a:gs pos="100000">
                      <a:schemeClr val="bg2"/>
                    </a:gs>
                    <a:gs pos="6000">
                      <a:schemeClr val="bg2"/>
                    </a:gs>
                  </a:gsLst>
                  <a:lin ang="5400000" scaled="0"/>
                </a:gradFill>
              </a:defRPr>
            </a:lvl2pPr>
            <a:lvl3pPr marL="231775" indent="0">
              <a:buNone/>
              <a:defRPr sz="2000">
                <a:gradFill>
                  <a:gsLst>
                    <a:gs pos="100000">
                      <a:schemeClr val="bg2"/>
                    </a:gs>
                    <a:gs pos="6000">
                      <a:schemeClr val="bg2"/>
                    </a:gs>
                  </a:gsLst>
                  <a:lin ang="5400000" scaled="0"/>
                </a:gradFill>
              </a:defRPr>
            </a:lvl3pPr>
            <a:lvl4pPr marL="457200" indent="0">
              <a:buNone/>
              <a:defRPr sz="2000">
                <a:gradFill>
                  <a:gsLst>
                    <a:gs pos="100000">
                      <a:schemeClr val="bg2"/>
                    </a:gs>
                    <a:gs pos="6000">
                      <a:schemeClr val="bg2"/>
                    </a:gs>
                  </a:gsLst>
                  <a:lin ang="5400000" scaled="0"/>
                </a:gradFill>
              </a:defRPr>
            </a:lvl4pPr>
            <a:lvl5pPr marL="693738" indent="0">
              <a:buNone/>
              <a:defRPr sz="2000">
                <a:gradFill>
                  <a:gsLst>
                    <a:gs pos="100000">
                      <a:schemeClr val="bg2"/>
                    </a:gs>
                    <a:gs pos="6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Tree>
    <p:extLst>
      <p:ext uri="{BB962C8B-B14F-4D97-AF65-F5344CB8AC3E}">
        <p14:creationId xmlns:p14="http://schemas.microsoft.com/office/powerpoint/2010/main" val="2174816850"/>
      </p:ext>
    </p:extLst>
  </p:cSld>
  <p:clrMapOvr>
    <a:masterClrMapping/>
  </p:clrMapOvr>
  <p:transition>
    <p:fade/>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Slide Blue">
    <p:bg>
      <p:bgPr>
        <a:solidFill>
          <a:srgbClr val="00188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9567518"/>
      </p:ext>
    </p:extLst>
  </p:cSld>
  <p:clrMapOvr>
    <a:masterClrMapping/>
  </p:clrMapOvr>
  <p:transition>
    <p:fade/>
  </p:transition>
</p:sldLayout>
</file>

<file path=ppt/slideLayouts/slideLayout400.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1709664"/>
      </p:ext>
    </p:extLst>
  </p:cSld>
  <p:clrMapOvr>
    <a:masterClrMapping/>
  </p:clrMapOvr>
  <p:transition>
    <p:fade/>
  </p:transition>
  <p:timing>
    <p:tnLst>
      <p:par>
        <p:cTn id="1" dur="indefinite" restart="never" nodeType="tmRoot"/>
      </p:par>
    </p:tnLst>
  </p:timing>
</p:sldLayout>
</file>

<file path=ppt/slideLayouts/slideLayout40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598654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0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2027670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03.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787725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0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7"/>
            <a:ext cx="11650488" cy="2396047"/>
          </a:xfrm>
          <a:prstGeom prst="rect">
            <a:avLst/>
          </a:prstGeom>
        </p:spPr>
        <p:txBody>
          <a:bodyPr/>
          <a:lstStyle>
            <a:lvl1pPr marL="284732" indent="-284732">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27" indent="-275396">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59" indent="-284732">
              <a:buClr>
                <a:schemeClr val="tx1"/>
              </a:buClr>
              <a:buSzPct val="90000"/>
              <a:buFont typeface="Wingdings" panose="05000000000000000000" pitchFamily="2" charset="2"/>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10" indent="-224051">
              <a:buClr>
                <a:schemeClr val="tx1"/>
              </a:buClr>
              <a:buSzPct val="90000"/>
              <a:buFont typeface="Wingdings" panose="05000000000000000000" pitchFamily="2" charset="2"/>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61" indent="-224051">
              <a:buClr>
                <a:schemeClr val="tx1"/>
              </a:buClr>
              <a:buSzPct val="90000"/>
              <a:buFont typeface="Wingdings" panose="05000000000000000000" pitchFamily="2" charset="2"/>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47285991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05.xml><?xml version="1.0" encoding="utf-8"?>
<p:sldLayout xmlns:a="http://schemas.openxmlformats.org/drawingml/2006/main" xmlns:r="http://schemas.openxmlformats.org/officeDocument/2006/relationships" xmlns:p="http://schemas.openxmlformats.org/presentationml/2006/main" userDrawn="1">
  <p:cSld name="1_Large &amp; Small Content 2">
    <p:spTree>
      <p:nvGrpSpPr>
        <p:cNvPr id="1" name=""/>
        <p:cNvGrpSpPr/>
        <p:nvPr/>
      </p:nvGrpSpPr>
      <p:grpSpPr>
        <a:xfrm>
          <a:off x="0" y="0"/>
          <a:ext cx="0" cy="0"/>
          <a:chOff x="0" y="0"/>
          <a:chExt cx="0" cy="0"/>
        </a:xfrm>
      </p:grpSpPr>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spTree>
    <p:extLst>
      <p:ext uri="{BB962C8B-B14F-4D97-AF65-F5344CB8AC3E}">
        <p14:creationId xmlns:p14="http://schemas.microsoft.com/office/powerpoint/2010/main" val="4258173068"/>
      </p:ext>
    </p:extLst>
  </p:cSld>
  <p:clrMapOvr>
    <a:masterClrMapping/>
  </p:clrMapOvr>
  <p:timing>
    <p:tnLst>
      <p:par>
        <p:cTn id="1" dur="indefinite" restart="never" nodeType="tmRoot"/>
      </p:par>
    </p:tnLst>
  </p:timing>
</p:sldLayout>
</file>

<file path=ppt/slideLayouts/slideLayout406.xml><?xml version="1.0" encoding="utf-8"?>
<p:sldLayout xmlns:a="http://schemas.openxmlformats.org/drawingml/2006/main" xmlns:r="http://schemas.openxmlformats.org/officeDocument/2006/relationships" xmlns:p="http://schemas.openxmlformats.org/presentationml/2006/main" userDrawn="1">
  <p:cSld name="photo_placeholder">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169" y="291068"/>
            <a:ext cx="11650488" cy="6275864"/>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sp>
        <p:nvSpPr>
          <p:cNvPr id="3" name="Picture Placeholder 2"/>
          <p:cNvSpPr>
            <a:spLocks noGrp="1"/>
          </p:cNvSpPr>
          <p:nvPr>
            <p:ph type="pic" sz="quarter" idx="10"/>
          </p:nvPr>
        </p:nvSpPr>
        <p:spPr>
          <a:xfrm>
            <a:off x="448096" y="470067"/>
            <a:ext cx="11292634" cy="727571"/>
          </a:xfrm>
        </p:spPr>
        <p:txBody>
          <a:bodyPr/>
          <a:lstStyle/>
          <a:p>
            <a:endParaRPr lang="en-US"/>
          </a:p>
        </p:txBody>
      </p:sp>
    </p:spTree>
    <p:extLst>
      <p:ext uri="{BB962C8B-B14F-4D97-AF65-F5344CB8AC3E}">
        <p14:creationId xmlns:p14="http://schemas.microsoft.com/office/powerpoint/2010/main" val="4147561086"/>
      </p:ext>
    </p:extLst>
  </p:cSld>
  <p:clrMapOvr>
    <a:masterClrMapping/>
  </p:clrMapOvr>
  <p:transition>
    <p:fade/>
  </p:transition>
  <p:timing>
    <p:tnLst>
      <p:par>
        <p:cTn id="1" dur="indefinite" restart="never" nodeType="tmRoot"/>
      </p:par>
    </p:tnLst>
  </p:timing>
</p:sldLayout>
</file>

<file path=ppt/slideLayouts/slideLayout407.xml><?xml version="1.0" encoding="utf-8"?>
<p:sldLayout xmlns:a="http://schemas.openxmlformats.org/drawingml/2006/main" xmlns:r="http://schemas.openxmlformats.org/officeDocument/2006/relationships" xmlns:p="http://schemas.openxmlformats.org/presentationml/2006/main" userDrawn="1">
  <p:cSld name="Section Title Texture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796217"/>
          </a:xfrm>
          <a:noFill/>
        </p:spPr>
        <p:txBody>
          <a:bodyPr tIns="91440" bIns="91440" anchor="t" anchorCtr="0"/>
          <a:lstStyle>
            <a:lvl1pPr>
              <a:defRPr sz="8625" spc="-98" baseline="0">
                <a:gradFill>
                  <a:gsLst>
                    <a:gs pos="91241">
                      <a:schemeClr val="tx1"/>
                    </a:gs>
                    <a:gs pos="57000">
                      <a:schemeClr val="tx1"/>
                    </a:gs>
                    <a:gs pos="18000">
                      <a:schemeClr val="tx1"/>
                    </a:gs>
                  </a:gsLst>
                  <a:lin ang="5400000" scaled="0"/>
                </a:gradFill>
              </a:defRPr>
            </a:lvl1pPr>
          </a:lstStyle>
          <a:p>
            <a:r>
              <a:rPr lang="en-US" dirty="0" smtClean="0"/>
              <a:t>Section title</a:t>
            </a:r>
            <a:endParaRPr lang="en-US" dirty="0"/>
          </a:p>
        </p:txBody>
      </p:sp>
      <p:sp>
        <p:nvSpPr>
          <p:cNvPr id="5" name="Rectangle 4"/>
          <p:cNvSpPr/>
          <p:nvPr userDrawn="1"/>
        </p:nvSpPr>
        <p:spPr bwMode="gray">
          <a:xfrm>
            <a:off x="680052" y="470068"/>
            <a:ext cx="3186321" cy="597822"/>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505050">
                      <a:lumMod val="50000"/>
                    </a:srgbClr>
                  </a:gs>
                  <a:gs pos="100000">
                    <a:srgbClr val="505050">
                      <a:lumMod val="50000"/>
                    </a:srgbClr>
                  </a:gs>
                </a:gsLst>
                <a:lin ang="5400000" scaled="0"/>
              </a:gradFill>
            </a:endParaRPr>
          </a:p>
        </p:txBody>
      </p:sp>
      <p:sp>
        <p:nvSpPr>
          <p:cNvPr id="6" name="Rectangle 5"/>
          <p:cNvSpPr/>
          <p:nvPr userDrawn="1"/>
        </p:nvSpPr>
        <p:spPr bwMode="gray">
          <a:xfrm>
            <a:off x="-28047" y="589799"/>
            <a:ext cx="3175520" cy="597822"/>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505050">
                      <a:lumMod val="50000"/>
                    </a:srgbClr>
                  </a:gs>
                  <a:gs pos="100000">
                    <a:srgbClr val="505050">
                      <a:lumMod val="50000"/>
                    </a:srgbClr>
                  </a:gs>
                </a:gsLst>
                <a:lin ang="5400000" scaled="0"/>
              </a:gradFill>
            </a:endParaRPr>
          </a:p>
        </p:txBody>
      </p:sp>
      <p:sp>
        <p:nvSpPr>
          <p:cNvPr id="8" name="Rectangle 7"/>
          <p:cNvSpPr/>
          <p:nvPr userDrawn="1"/>
        </p:nvSpPr>
        <p:spPr bwMode="gray">
          <a:xfrm flipH="1">
            <a:off x="6542508" y="5629606"/>
            <a:ext cx="4989553" cy="413419"/>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505050">
                      <a:lumMod val="50000"/>
                    </a:srgbClr>
                  </a:gs>
                  <a:gs pos="100000">
                    <a:srgbClr val="505050">
                      <a:lumMod val="50000"/>
                    </a:srgbClr>
                  </a:gs>
                </a:gsLst>
                <a:lin ang="5400000" scaled="0"/>
              </a:gradFill>
            </a:endParaRPr>
          </a:p>
        </p:txBody>
      </p:sp>
      <p:sp>
        <p:nvSpPr>
          <p:cNvPr id="9" name="Rectangle 8"/>
          <p:cNvSpPr/>
          <p:nvPr userDrawn="1"/>
        </p:nvSpPr>
        <p:spPr bwMode="gray">
          <a:xfrm flipH="1">
            <a:off x="7289923" y="5795020"/>
            <a:ext cx="4898902" cy="409756"/>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505050">
                      <a:lumMod val="50000"/>
                    </a:srgbClr>
                  </a:gs>
                  <a:gs pos="100000">
                    <a:srgbClr val="505050">
                      <a:lumMod val="50000"/>
                    </a:srgbClr>
                  </a:gs>
                </a:gsLst>
                <a:lin ang="5400000" scaled="0"/>
              </a:gradFill>
            </a:endParaRPr>
          </a:p>
        </p:txBody>
      </p:sp>
      <p:sp>
        <p:nvSpPr>
          <p:cNvPr id="10" name="Rectangle 9"/>
          <p:cNvSpPr/>
          <p:nvPr userDrawn="1"/>
        </p:nvSpPr>
        <p:spPr bwMode="gray">
          <a:xfrm flipH="1">
            <a:off x="7050344" y="6160357"/>
            <a:ext cx="4971785" cy="409756"/>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505050">
                      <a:lumMod val="50000"/>
                    </a:srgbClr>
                  </a:gs>
                  <a:gs pos="100000">
                    <a:srgbClr val="505050">
                      <a:lumMod val="50000"/>
                    </a:srgbClr>
                  </a:gs>
                </a:gsLst>
                <a:lin ang="5400000" scaled="0"/>
              </a:gradFill>
            </a:endParaRPr>
          </a:p>
        </p:txBody>
      </p:sp>
    </p:spTree>
    <p:extLst>
      <p:ext uri="{BB962C8B-B14F-4D97-AF65-F5344CB8AC3E}">
        <p14:creationId xmlns:p14="http://schemas.microsoft.com/office/powerpoint/2010/main" val="130795985"/>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850" fill="hold"/>
                                        <p:tgtEl>
                                          <p:spTgt spid="6"/>
                                        </p:tgtEl>
                                        <p:attrNameLst>
                                          <p:attrName>ppt_x</p:attrName>
                                        </p:attrNameLst>
                                      </p:cBhvr>
                                      <p:tavLst>
                                        <p:tav tm="0">
                                          <p:val>
                                            <p:strVal val="0-#ppt_w/2"/>
                                          </p:val>
                                        </p:tav>
                                        <p:tav tm="100000">
                                          <p:val>
                                            <p:strVal val="#ppt_x"/>
                                          </p:val>
                                        </p:tav>
                                      </p:tavLst>
                                    </p:anim>
                                    <p:anim calcmode="lin" valueType="num">
                                      <p:cBhvr additive="base">
                                        <p:cTn id="8" dur="850" fill="hold"/>
                                        <p:tgtEl>
                                          <p:spTgt spid="6"/>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850" fill="hold"/>
                                        <p:tgtEl>
                                          <p:spTgt spid="5"/>
                                        </p:tgtEl>
                                        <p:attrNameLst>
                                          <p:attrName>ppt_x</p:attrName>
                                        </p:attrNameLst>
                                      </p:cBhvr>
                                      <p:tavLst>
                                        <p:tav tm="0">
                                          <p:val>
                                            <p:strVal val="1+#ppt_w/2"/>
                                          </p:val>
                                        </p:tav>
                                        <p:tav tm="100000">
                                          <p:val>
                                            <p:strVal val="#ppt_x"/>
                                          </p:val>
                                        </p:tav>
                                      </p:tavLst>
                                    </p:anim>
                                    <p:anim calcmode="lin" valueType="num">
                                      <p:cBhvr additive="base">
                                        <p:cTn id="12" dur="850" fill="hold"/>
                                        <p:tgtEl>
                                          <p:spTgt spid="5"/>
                                        </p:tgtEl>
                                        <p:attrNameLst>
                                          <p:attrName>ppt_y</p:attrName>
                                        </p:attrNameLst>
                                      </p:cBhvr>
                                      <p:tavLst>
                                        <p:tav tm="0">
                                          <p:val>
                                            <p:strVal val="#ppt_y"/>
                                          </p:val>
                                        </p:tav>
                                        <p:tav tm="100000">
                                          <p:val>
                                            <p:strVal val="#ppt_y"/>
                                          </p:val>
                                        </p:tav>
                                      </p:tavLst>
                                    </p:anim>
                                  </p:childTnLst>
                                </p:cTn>
                              </p:par>
                              <p:par>
                                <p:cTn id="13" presetID="10" presetClass="entr" presetSubtype="0" fill="hold" grpId="0" nodeType="withEffect">
                                  <p:stCondLst>
                                    <p:cond delay="58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750"/>
                                        <p:tgtEl>
                                          <p:spTgt spid="2"/>
                                        </p:tgtEl>
                                      </p:cBhvr>
                                    </p:animEffect>
                                  </p:childTnLst>
                                </p:cTn>
                              </p:par>
                              <p:par>
                                <p:cTn id="16" presetID="63" presetClass="path" presetSubtype="0" decel="100000" fill="hold" grpId="1" nodeType="withEffect">
                                  <p:stCondLst>
                                    <p:cond delay="580"/>
                                  </p:stCondLst>
                                  <p:childTnLst>
                                    <p:animMotion origin="layout" path="M -0.02409 1.50289E-6 L -4.16667E-7 1.50289E-6 " pathEditMode="relative" rAng="0" ptsTypes="AA">
                                      <p:cBhvr>
                                        <p:cTn id="17" dur="500" fill="hold"/>
                                        <p:tgtEl>
                                          <p:spTgt spid="2"/>
                                        </p:tgtEl>
                                        <p:attrNameLst>
                                          <p:attrName>ppt_x</p:attrName>
                                          <p:attrName>ppt_y</p:attrName>
                                        </p:attrNameLst>
                                      </p:cBhvr>
                                      <p:rCtr x="1198" y="0"/>
                                    </p:animMotion>
                                  </p:childTnLst>
                                </p:cTn>
                              </p:par>
                              <p:par>
                                <p:cTn id="18" presetID="2" presetClass="entr" presetSubtype="2" decel="100000" fill="hold" grpId="0" nodeType="withEffect">
                                  <p:stCondLst>
                                    <p:cond delay="0"/>
                                  </p:stCondLst>
                                  <p:childTnLst>
                                    <p:set>
                                      <p:cBhvr>
                                        <p:cTn id="19" dur="1" fill="hold">
                                          <p:stCondLst>
                                            <p:cond delay="0"/>
                                          </p:stCondLst>
                                        </p:cTn>
                                        <p:tgtEl>
                                          <p:spTgt spid="8"/>
                                        </p:tgtEl>
                                        <p:attrNameLst>
                                          <p:attrName>style.visibility</p:attrName>
                                        </p:attrNameLst>
                                      </p:cBhvr>
                                      <p:to>
                                        <p:strVal val="visible"/>
                                      </p:to>
                                    </p:set>
                                    <p:anim calcmode="lin" valueType="num">
                                      <p:cBhvr additive="base">
                                        <p:cTn id="20" dur="850" fill="hold"/>
                                        <p:tgtEl>
                                          <p:spTgt spid="8"/>
                                        </p:tgtEl>
                                        <p:attrNameLst>
                                          <p:attrName>ppt_x</p:attrName>
                                        </p:attrNameLst>
                                      </p:cBhvr>
                                      <p:tavLst>
                                        <p:tav tm="0">
                                          <p:val>
                                            <p:strVal val="1+#ppt_w/2"/>
                                          </p:val>
                                        </p:tav>
                                        <p:tav tm="100000">
                                          <p:val>
                                            <p:strVal val="#ppt_x"/>
                                          </p:val>
                                        </p:tav>
                                      </p:tavLst>
                                    </p:anim>
                                    <p:anim calcmode="lin" valueType="num">
                                      <p:cBhvr additive="base">
                                        <p:cTn id="21" dur="850" fill="hold"/>
                                        <p:tgtEl>
                                          <p:spTgt spid="8"/>
                                        </p:tgtEl>
                                        <p:attrNameLst>
                                          <p:attrName>ppt_y</p:attrName>
                                        </p:attrNameLst>
                                      </p:cBhvr>
                                      <p:tavLst>
                                        <p:tav tm="0">
                                          <p:val>
                                            <p:strVal val="#ppt_y"/>
                                          </p:val>
                                        </p:tav>
                                        <p:tav tm="100000">
                                          <p:val>
                                            <p:strVal val="#ppt_y"/>
                                          </p:val>
                                        </p:tav>
                                      </p:tavLst>
                                    </p:anim>
                                  </p:childTnLst>
                                </p:cTn>
                              </p:par>
                              <p:par>
                                <p:cTn id="22" presetID="2" presetClass="entr" presetSubtype="2" decel="100000" fill="hold" grpId="0" nodeType="withEffect">
                                  <p:stCondLst>
                                    <p:cond delay="250"/>
                                  </p:stCondLst>
                                  <p:childTnLst>
                                    <p:set>
                                      <p:cBhvr>
                                        <p:cTn id="23" dur="1" fill="hold">
                                          <p:stCondLst>
                                            <p:cond delay="0"/>
                                          </p:stCondLst>
                                        </p:cTn>
                                        <p:tgtEl>
                                          <p:spTgt spid="10"/>
                                        </p:tgtEl>
                                        <p:attrNameLst>
                                          <p:attrName>style.visibility</p:attrName>
                                        </p:attrNameLst>
                                      </p:cBhvr>
                                      <p:to>
                                        <p:strVal val="visible"/>
                                      </p:to>
                                    </p:set>
                                    <p:anim calcmode="lin" valueType="num">
                                      <p:cBhvr additive="base">
                                        <p:cTn id="24" dur="850" fill="hold"/>
                                        <p:tgtEl>
                                          <p:spTgt spid="10"/>
                                        </p:tgtEl>
                                        <p:attrNameLst>
                                          <p:attrName>ppt_x</p:attrName>
                                        </p:attrNameLst>
                                      </p:cBhvr>
                                      <p:tavLst>
                                        <p:tav tm="0">
                                          <p:val>
                                            <p:strVal val="1+#ppt_w/2"/>
                                          </p:val>
                                        </p:tav>
                                        <p:tav tm="100000">
                                          <p:val>
                                            <p:strVal val="#ppt_x"/>
                                          </p:val>
                                        </p:tav>
                                      </p:tavLst>
                                    </p:anim>
                                    <p:anim calcmode="lin" valueType="num">
                                      <p:cBhvr additive="base">
                                        <p:cTn id="25" dur="850" fill="hold"/>
                                        <p:tgtEl>
                                          <p:spTgt spid="10"/>
                                        </p:tgtEl>
                                        <p:attrNameLst>
                                          <p:attrName>ppt_y</p:attrName>
                                        </p:attrNameLst>
                                      </p:cBhvr>
                                      <p:tavLst>
                                        <p:tav tm="0">
                                          <p:val>
                                            <p:strVal val="#ppt_y"/>
                                          </p:val>
                                        </p:tav>
                                        <p:tav tm="100000">
                                          <p:val>
                                            <p:strVal val="#ppt_y"/>
                                          </p:val>
                                        </p:tav>
                                      </p:tavLst>
                                    </p:anim>
                                  </p:childTnLst>
                                </p:cTn>
                              </p:par>
                              <p:par>
                                <p:cTn id="26" presetID="2" presetClass="entr" presetSubtype="8" decel="100000" fill="hold" grpId="0" nodeType="withEffect">
                                  <p:stCondLst>
                                    <p:cond delay="250"/>
                                  </p:stCondLst>
                                  <p:childTnLst>
                                    <p:set>
                                      <p:cBhvr>
                                        <p:cTn id="27" dur="1" fill="hold">
                                          <p:stCondLst>
                                            <p:cond delay="0"/>
                                          </p:stCondLst>
                                        </p:cTn>
                                        <p:tgtEl>
                                          <p:spTgt spid="9"/>
                                        </p:tgtEl>
                                        <p:attrNameLst>
                                          <p:attrName>style.visibility</p:attrName>
                                        </p:attrNameLst>
                                      </p:cBhvr>
                                      <p:to>
                                        <p:strVal val="visible"/>
                                      </p:to>
                                    </p:set>
                                    <p:anim calcmode="lin" valueType="num">
                                      <p:cBhvr additive="base">
                                        <p:cTn id="28" dur="850" fill="hold"/>
                                        <p:tgtEl>
                                          <p:spTgt spid="9"/>
                                        </p:tgtEl>
                                        <p:attrNameLst>
                                          <p:attrName>ppt_x</p:attrName>
                                        </p:attrNameLst>
                                      </p:cBhvr>
                                      <p:tavLst>
                                        <p:tav tm="0">
                                          <p:val>
                                            <p:strVal val="0-#ppt_w/2"/>
                                          </p:val>
                                        </p:tav>
                                        <p:tav tm="100000">
                                          <p:val>
                                            <p:strVal val="#ppt_x"/>
                                          </p:val>
                                        </p:tav>
                                      </p:tavLst>
                                    </p:anim>
                                    <p:anim calcmode="lin" valueType="num">
                                      <p:cBhvr additive="base">
                                        <p:cTn id="29" dur="8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5" grpId="0" animBg="1"/>
      <p:bldP spid="6" grpId="0" animBg="1"/>
      <p:bldP spid="8" grpId="0" animBg="1"/>
      <p:bldP spid="9" grpId="0" animBg="1"/>
      <p:bldP spid="10" grpId="0" animBg="1"/>
    </p:bldLst>
  </p:timing>
</p:sldLayout>
</file>

<file path=ppt/slideLayouts/slideLayout408.xml><?xml version="1.0" encoding="utf-8"?>
<p:sldLayout xmlns:a="http://schemas.openxmlformats.org/drawingml/2006/main" xmlns:r="http://schemas.openxmlformats.org/officeDocument/2006/relationships" xmlns:p="http://schemas.openxmlformats.org/presentationml/2006/main" type="blank">
  <p:cSld name="5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7982" y="6356352"/>
            <a:ext cx="2742486" cy="365125"/>
          </a:xfrm>
          <a:prstGeom prst="rect">
            <a:avLst/>
          </a:prstGeom>
        </p:spPr>
        <p:txBody>
          <a:bodyPr/>
          <a:lstStyle/>
          <a:p>
            <a:pPr defTabSz="914180"/>
            <a:fld id="{FE747D4A-C71D-4D92-BEB1-B6EC108D2AC6}" type="datetimeFigureOut">
              <a:rPr lang="en-US" smtClean="0">
                <a:solidFill>
                  <a:prstClr val="black">
                    <a:tint val="75000"/>
                  </a:prstClr>
                </a:solidFill>
              </a:rPr>
              <a:pPr defTabSz="914180"/>
              <a:t>10/5/2015</a:t>
            </a:fld>
            <a:endParaRPr lang="en-US">
              <a:solidFill>
                <a:prstClr val="black">
                  <a:tint val="75000"/>
                </a:prstClr>
              </a:solidFill>
            </a:endParaRPr>
          </a:p>
        </p:txBody>
      </p:sp>
      <p:sp>
        <p:nvSpPr>
          <p:cNvPr id="3" name="Footer Placeholder 2"/>
          <p:cNvSpPr>
            <a:spLocks noGrp="1"/>
          </p:cNvSpPr>
          <p:nvPr>
            <p:ph type="ftr" sz="quarter" idx="11"/>
          </p:nvPr>
        </p:nvSpPr>
        <p:spPr>
          <a:xfrm>
            <a:off x="4037549" y="6356352"/>
            <a:ext cx="4113728" cy="365125"/>
          </a:xfrm>
          <a:prstGeom prst="rect">
            <a:avLst/>
          </a:prstGeom>
        </p:spPr>
        <p:txBody>
          <a:bodyPr/>
          <a:lstStyle/>
          <a:p>
            <a:pPr defTabSz="914180"/>
            <a:endParaRPr lang="en-US">
              <a:solidFill>
                <a:prstClr val="black">
                  <a:tint val="75000"/>
                </a:prstClr>
              </a:solidFill>
            </a:endParaRPr>
          </a:p>
        </p:txBody>
      </p:sp>
      <p:sp>
        <p:nvSpPr>
          <p:cNvPr id="4" name="Slide Number Placeholder 3"/>
          <p:cNvSpPr>
            <a:spLocks noGrp="1"/>
          </p:cNvSpPr>
          <p:nvPr>
            <p:ph type="sldNum" sz="quarter" idx="12"/>
          </p:nvPr>
        </p:nvSpPr>
        <p:spPr>
          <a:xfrm>
            <a:off x="8608358" y="6356352"/>
            <a:ext cx="2742486" cy="365125"/>
          </a:xfrm>
          <a:prstGeom prst="rect">
            <a:avLst/>
          </a:prstGeom>
        </p:spPr>
        <p:txBody>
          <a:bodyPr/>
          <a:lstStyle/>
          <a:p>
            <a:pPr defTabSz="914180"/>
            <a:fld id="{3A9B8C51-E985-4E84-8727-C4FD0F397338}" type="slidenum">
              <a:rPr lang="en-US" smtClean="0">
                <a:solidFill>
                  <a:prstClr val="black">
                    <a:tint val="75000"/>
                  </a:prstClr>
                </a:solidFill>
              </a:rPr>
              <a:pPr defTabSz="914180"/>
              <a:t>‹#›</a:t>
            </a:fld>
            <a:endParaRPr lang="en-US">
              <a:solidFill>
                <a:prstClr val="black">
                  <a:tint val="75000"/>
                </a:prstClr>
              </a:solidFill>
            </a:endParaRPr>
          </a:p>
        </p:txBody>
      </p:sp>
      <p:sp>
        <p:nvSpPr>
          <p:cNvPr id="8" name="Rectangle 7"/>
          <p:cNvSpPr/>
          <p:nvPr userDrawn="1"/>
        </p:nvSpPr>
        <p:spPr>
          <a:xfrm>
            <a:off x="0" y="0"/>
            <a:ext cx="12188825" cy="6858000"/>
          </a:xfrm>
          <a:prstGeom prst="rect">
            <a:avLst/>
          </a:prstGeom>
          <a:solidFill>
            <a:srgbClr val="7DBF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44021"/>
            <a:endParaRPr lang="en-US" sz="2166">
              <a:solidFill>
                <a:prstClr val="white"/>
              </a:solidFill>
            </a:endParaRPr>
          </a:p>
        </p:txBody>
      </p:sp>
    </p:spTree>
    <p:extLst>
      <p:ext uri="{BB962C8B-B14F-4D97-AF65-F5344CB8AC3E}">
        <p14:creationId xmlns:p14="http://schemas.microsoft.com/office/powerpoint/2010/main" val="1033096662"/>
      </p:ext>
    </p:extLst>
  </p:cSld>
  <p:clrMapOvr>
    <a:masterClrMapping/>
  </p:clrMapOvr>
  <p:timing>
    <p:tnLst>
      <p:par>
        <p:cTn id="1" dur="indefinite" restart="never" nodeType="tmRoot"/>
      </p:par>
    </p:tnLst>
  </p:timing>
</p:sldLayout>
</file>

<file path=ppt/slideLayouts/slideLayout409.xml><?xml version="1.0" encoding="utf-8"?>
<p:sldLayout xmlns:a="http://schemas.openxmlformats.org/drawingml/2006/main" xmlns:r="http://schemas.openxmlformats.org/officeDocument/2006/relationships" xmlns:p="http://schemas.openxmlformats.org/presentationml/2006/main" showMasterSp="0" userDrawn="1">
  <p:cSld name="Divider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4" y="2819605"/>
            <a:ext cx="11149013" cy="1218795"/>
          </a:xfrm>
        </p:spPr>
        <p:txBody>
          <a:bodyPr anchor="b" anchorCtr="0"/>
          <a:lstStyle>
            <a:lvl1pPr>
              <a:defRPr sz="8796" spc="-300"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10394860" y="6199261"/>
            <a:ext cx="1516869" cy="399979"/>
          </a:xfrm>
          <a:prstGeom prst="rect">
            <a:avLst/>
          </a:prstGeom>
        </p:spPr>
      </p:pic>
    </p:spTree>
    <p:extLst>
      <p:ext uri="{BB962C8B-B14F-4D97-AF65-F5344CB8AC3E}">
        <p14:creationId xmlns:p14="http://schemas.microsoft.com/office/powerpoint/2010/main" val="2908914884"/>
      </p:ext>
    </p:extLst>
  </p:cSld>
  <p:clrMapOvr>
    <a:masterClrMapping/>
  </p:clrMapOvr>
  <p:transition>
    <p:fade/>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Slide Purple">
    <p:bg>
      <p:bgPr>
        <a:solidFill>
          <a:srgbClr val="68217A"/>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40010790"/>
      </p:ext>
    </p:extLst>
  </p:cSld>
  <p:clrMapOvr>
    <a:masterClrMapping/>
  </p:clrMapOvr>
  <p:transition>
    <p:fade/>
  </p:transition>
</p:sldLayout>
</file>

<file path=ppt/slideLayouts/slideLayout410.xml><?xml version="1.0" encoding="utf-8"?>
<p:sldLayout xmlns:a="http://schemas.openxmlformats.org/drawingml/2006/main" xmlns:r="http://schemas.openxmlformats.org/officeDocument/2006/relationships" xmlns:p="http://schemas.openxmlformats.org/presentationml/2006/main"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114" y="228600"/>
            <a:ext cx="11149013" cy="747897"/>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4" y="1447799"/>
            <a:ext cx="11149013" cy="2195686"/>
          </a:xfrm>
          <a:prstGeom prst="rect">
            <a:avLst/>
          </a:prstGeom>
        </p:spPr>
        <p:txBody>
          <a:bodyPr/>
          <a:lstStyle>
            <a:lvl1pPr marL="283997" indent="-283997">
              <a:buFont typeface="Wingdings" pitchFamily="2" charset="2"/>
              <a:buChar char=""/>
              <a:defRPr sz="3999"/>
            </a:lvl1pPr>
            <a:lvl2pPr marL="517221" indent="-233226">
              <a:buFont typeface="Wingdings" pitchFamily="2" charset="2"/>
              <a:buChar char=""/>
              <a:defRPr>
                <a:latin typeface="+mn-lt"/>
              </a:defRPr>
            </a:lvl2pPr>
            <a:lvl3pPr marL="740927" indent="-223707">
              <a:buFont typeface="Wingdings" pitchFamily="2" charset="2"/>
              <a:buChar char=""/>
              <a:tabLst/>
              <a:defRPr>
                <a:latin typeface="+mn-lt"/>
              </a:defRPr>
            </a:lvl3pPr>
            <a:lvl4pPr marL="913863" indent="-172936">
              <a:buFont typeface="Wingdings" pitchFamily="2" charset="2"/>
              <a:buChar char=""/>
              <a:defRPr>
                <a:latin typeface="+mn-lt"/>
              </a:defRPr>
            </a:lvl4pPr>
            <a:lvl5pPr marL="1086799" indent="-172936">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Slide Number Placeholder 9"/>
          <p:cNvSpPr>
            <a:spLocks noGrp="1"/>
          </p:cNvSpPr>
          <p:nvPr>
            <p:ph type="sldNum" sz="quarter" idx="12"/>
          </p:nvPr>
        </p:nvSpPr>
        <p:spPr>
          <a:xfrm>
            <a:off x="11770292" y="6641646"/>
            <a:ext cx="399640" cy="216356"/>
          </a:xfrm>
          <a:prstGeom prst="rect">
            <a:avLst/>
          </a:prstGeom>
        </p:spPr>
        <p:txBody>
          <a:bodyPr lIns="121899" tIns="60949" rIns="121899" bIns="60949" anchor="ctr"/>
          <a:lstStyle>
            <a:lvl1pPr algn="l">
              <a:defRPr sz="784">
                <a:gradFill>
                  <a:gsLst>
                    <a:gs pos="100000">
                      <a:schemeClr val="bg2"/>
                    </a:gs>
                    <a:gs pos="0">
                      <a:schemeClr val="bg2"/>
                    </a:gs>
                  </a:gsLst>
                  <a:lin ang="5400000" scaled="0"/>
                </a:gradFill>
              </a:defRPr>
            </a:lvl1pPr>
          </a:lstStyle>
          <a:p>
            <a:pPr defTabSz="913826"/>
            <a:fld id="{727B4C2D-45E2-4621-8491-2995EB46A674}" type="slidenum">
              <a:rPr lang="en-US" smtClean="0">
                <a:gradFill>
                  <a:gsLst>
                    <a:gs pos="100000">
                      <a:srgbClr val="797A7D"/>
                    </a:gs>
                    <a:gs pos="0">
                      <a:srgbClr val="797A7D"/>
                    </a:gs>
                  </a:gsLst>
                  <a:lin ang="5400000" scaled="0"/>
                </a:gradFill>
              </a:rPr>
              <a:pPr defTabSz="913826"/>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771329017"/>
      </p:ext>
    </p:extLst>
  </p:cSld>
  <p:clrMapOvr>
    <a:masterClrMapping/>
  </p:clrMapOvr>
  <p:transition>
    <p:fade/>
  </p:transition>
  <p:timing>
    <p:tnLst>
      <p:par>
        <p:cTn id="1" dur="indefinite" restart="never" nodeType="tmRoot"/>
      </p:par>
    </p:tnLst>
  </p:timing>
</p:sldLayout>
</file>

<file path=ppt/slideLayouts/slideLayout411.xml><?xml version="1.0" encoding="utf-8"?>
<p:sldLayout xmlns:a="http://schemas.openxmlformats.org/drawingml/2006/main" xmlns:r="http://schemas.openxmlformats.org/officeDocument/2006/relationships" xmlns:p="http://schemas.openxmlformats.org/presentationml/2006/main" userDrawn="1">
  <p:cSld name="Title &amp; Content Layout">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269169" y="1187620"/>
            <a:ext cx="11650488" cy="21875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60290935"/>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0" y="-313"/>
            <a:ext cx="12188826" cy="6858313"/>
          </a:xfrm>
          <a:prstGeom prst="rect">
            <a:avLst/>
          </a:prstGeom>
        </p:spPr>
      </p:pic>
      <p:grpSp>
        <p:nvGrpSpPr>
          <p:cNvPr id="9" name="Group 8"/>
          <p:cNvGrpSpPr/>
          <p:nvPr userDrawn="1"/>
        </p:nvGrpSpPr>
        <p:grpSpPr bwMode="gray">
          <a:xfrm>
            <a:off x="269169" y="2084172"/>
            <a:ext cx="4480957" cy="4482760"/>
            <a:chOff x="274638" y="2125663"/>
            <a:chExt cx="4572000" cy="4572000"/>
          </a:xfrm>
        </p:grpSpPr>
        <p:sp>
          <p:nvSpPr>
            <p:cNvPr id="10" name="Rectangle 9"/>
            <p:cNvSpPr/>
            <p:nvPr userDrawn="1"/>
          </p:nvSpPr>
          <p:spPr bwMode="gray">
            <a:xfrm>
              <a:off x="274638" y="2125663"/>
              <a:ext cx="4572000" cy="4572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477295" y="2857189"/>
              <a:ext cx="3590428" cy="3657600"/>
            </a:xfrm>
            <a:prstGeom prst="rect">
              <a:avLst/>
            </a:prstGeom>
          </p:spPr>
        </p:pic>
      </p:grpSp>
      <p:pic>
        <p:nvPicPr>
          <p:cNvPr id="2" name="Picture 1"/>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gray">
          <a:xfrm>
            <a:off x="10218723" y="480789"/>
            <a:ext cx="1522007" cy="326167"/>
          </a:xfrm>
          <a:prstGeom prst="rect">
            <a:avLst/>
          </a:prstGeom>
        </p:spPr>
      </p:pic>
    </p:spTree>
    <p:extLst>
      <p:ext uri="{BB962C8B-B14F-4D97-AF65-F5344CB8AC3E}">
        <p14:creationId xmlns:p14="http://schemas.microsoft.com/office/powerpoint/2010/main" val="2453534627"/>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0" y="0"/>
            <a:ext cx="12188825" cy="6858000"/>
          </a:xfrm>
          <a:prstGeom prst="rect">
            <a:avLst/>
          </a:prstGeom>
        </p:spPr>
      </p:pic>
      <p:sp>
        <p:nvSpPr>
          <p:cNvPr id="18" name="Rectangle 17"/>
          <p:cNvSpPr/>
          <p:nvPr userDrawn="1"/>
        </p:nvSpPr>
        <p:spPr bwMode="gray">
          <a:xfrm>
            <a:off x="269169" y="2995667"/>
            <a:ext cx="6273340" cy="3586208"/>
          </a:xfrm>
          <a:prstGeom prst="rect">
            <a:avLst/>
          </a:prstGeom>
          <a:solidFill>
            <a:srgbClr val="44235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13" y="2980724"/>
            <a:ext cx="6274896" cy="2062069"/>
          </a:xfrm>
          <a:noFill/>
        </p:spPr>
        <p:txBody>
          <a:bodyPr vert="horz" wrap="square" lIns="146304" tIns="91440" rIns="146304" bIns="91440" rtlCol="0" anchor="t" anchorCtr="0">
            <a:noAutofit/>
          </a:bodyPr>
          <a:lstStyle>
            <a:lvl1pPr>
              <a:defRPr lang="en-US" sz="5881" spc="-98" baseline="0" dirty="0">
                <a:gradFill>
                  <a:gsLst>
                    <a:gs pos="5833">
                      <a:srgbClr val="FFFFFF"/>
                    </a:gs>
                    <a:gs pos="18000">
                      <a:srgbClr val="FFFFFF"/>
                    </a:gs>
                  </a:gsLst>
                  <a:lin ang="5400000" scaled="0"/>
                </a:gradFill>
              </a:defRPr>
            </a:lvl1pPr>
          </a:lstStyle>
          <a:p>
            <a:pPr lvl="0"/>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69169" y="5042795"/>
            <a:ext cx="6273340" cy="1524136"/>
          </a:xfrm>
        </p:spPr>
        <p:txBody>
          <a:bodyPr tIns="109728" bIns="109728">
            <a:noAutofit/>
          </a:bodyPr>
          <a:lstStyle>
            <a:lvl1pPr marL="0" indent="0">
              <a:spcBef>
                <a:spcPts val="0"/>
              </a:spcBef>
              <a:buNone/>
              <a:defRPr sz="3136">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463285" y="473036"/>
            <a:ext cx="1522007" cy="326167"/>
          </a:xfrm>
          <a:prstGeom prst="rect">
            <a:avLst/>
          </a:prstGeom>
        </p:spPr>
      </p:pic>
      <p:grpSp>
        <p:nvGrpSpPr>
          <p:cNvPr id="10" name="Group 9"/>
          <p:cNvGrpSpPr/>
          <p:nvPr userDrawn="1"/>
        </p:nvGrpSpPr>
        <p:grpSpPr bwMode="gray">
          <a:xfrm>
            <a:off x="6542509" y="3892219"/>
            <a:ext cx="2688574" cy="2689656"/>
            <a:chOff x="274638" y="2125663"/>
            <a:chExt cx="4572000" cy="4572000"/>
          </a:xfrm>
        </p:grpSpPr>
        <p:sp>
          <p:nvSpPr>
            <p:cNvPr id="12" name="Rectangle 11"/>
            <p:cNvSpPr/>
            <p:nvPr userDrawn="1"/>
          </p:nvSpPr>
          <p:spPr bwMode="gray">
            <a:xfrm>
              <a:off x="274638" y="2125663"/>
              <a:ext cx="4572000" cy="4572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gray">
            <a:xfrm>
              <a:off x="578908" y="3015191"/>
              <a:ext cx="3607150" cy="3352800"/>
            </a:xfrm>
            <a:prstGeom prst="rect">
              <a:avLst/>
            </a:prstGeom>
          </p:spPr>
        </p:pic>
      </p:grpSp>
    </p:spTree>
    <p:extLst>
      <p:ext uri="{BB962C8B-B14F-4D97-AF65-F5344CB8AC3E}">
        <p14:creationId xmlns:p14="http://schemas.microsoft.com/office/powerpoint/2010/main" val="250454438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1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l="17070" t="6178" b="23861"/>
          <a:stretch/>
        </p:blipFill>
        <p:spPr>
          <a:xfrm>
            <a:off x="0" y="0"/>
            <a:ext cx="12188826" cy="6858000"/>
          </a:xfrm>
          <a:prstGeom prst="rect">
            <a:avLst/>
          </a:prstGeom>
        </p:spPr>
      </p:pic>
      <p:sp>
        <p:nvSpPr>
          <p:cNvPr id="6" name="Rectangle 5"/>
          <p:cNvSpPr/>
          <p:nvPr userDrawn="1"/>
        </p:nvSpPr>
        <p:spPr bwMode="auto">
          <a:xfrm>
            <a:off x="4750126" y="1186356"/>
            <a:ext cx="7169531" cy="44840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269232" y="1187644"/>
            <a:ext cx="9858042"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750126" y="1186356"/>
            <a:ext cx="7167975" cy="2697988"/>
          </a:xfrm>
          <a:noFill/>
        </p:spPr>
        <p:txBody>
          <a:bodyPr tIns="91440" bIns="91440" anchor="t" anchorCtr="0"/>
          <a:lstStyle>
            <a:lvl1pPr>
              <a:defRPr sz="7057" spc="-98" baseline="0">
                <a:gradFill>
                  <a:gsLst>
                    <a:gs pos="91241">
                      <a:schemeClr val="tx1"/>
                    </a:gs>
                    <a:gs pos="57000">
                      <a:schemeClr val="tx1"/>
                    </a:gs>
                    <a:gs pos="18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4750549" y="3877277"/>
            <a:ext cx="7169108" cy="1793881"/>
          </a:xfrm>
          <a:noFill/>
        </p:spPr>
        <p:txBody>
          <a:bodyPr lIns="182880" tIns="146304" rIns="182880" bIns="146304">
            <a:noAutofit/>
          </a:bodyPr>
          <a:lstStyle>
            <a:lvl1pPr marL="0" indent="0">
              <a:spcBef>
                <a:spcPts val="0"/>
              </a:spcBef>
              <a:buNone/>
              <a:defRPr sz="3528" spc="0" baseline="0">
                <a:gradFill>
                  <a:gsLst>
                    <a:gs pos="91241">
                      <a:schemeClr val="tx1"/>
                    </a:gs>
                    <a:gs pos="57000">
                      <a:schemeClr val="tx1"/>
                    </a:gs>
                    <a:gs pos="18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34230495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1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l="17070" t="6178" b="23861"/>
          <a:stretch/>
        </p:blipFill>
        <p:spPr>
          <a:xfrm>
            <a:off x="0" y="0"/>
            <a:ext cx="12188826" cy="6858000"/>
          </a:xfrm>
          <a:prstGeom prst="rect">
            <a:avLst/>
          </a:prstGeom>
        </p:spPr>
      </p:pic>
      <p:sp>
        <p:nvSpPr>
          <p:cNvPr id="6" name="Rectangle 5"/>
          <p:cNvSpPr/>
          <p:nvPr userDrawn="1"/>
        </p:nvSpPr>
        <p:spPr bwMode="auto">
          <a:xfrm>
            <a:off x="4750126" y="1186356"/>
            <a:ext cx="7169531" cy="4484025"/>
          </a:xfrm>
          <a:prstGeom prst="rect">
            <a:avLst/>
          </a:prstGeom>
          <a:solidFill>
            <a:srgbClr val="44235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269232" y="1187644"/>
            <a:ext cx="9858042"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750126" y="1186356"/>
            <a:ext cx="7169530" cy="4484025"/>
          </a:xfrm>
          <a:noFill/>
        </p:spPr>
        <p:txBody>
          <a:bodyPr tIns="91440" bIns="91440" anchor="t" anchorCtr="0"/>
          <a:lstStyle>
            <a:lvl1pPr>
              <a:defRPr sz="7057" spc="-98" baseline="0">
                <a:gradFill>
                  <a:gsLst>
                    <a:gs pos="91241">
                      <a:schemeClr val="tx1"/>
                    </a:gs>
                    <a:gs pos="57000">
                      <a:schemeClr val="tx1"/>
                    </a:gs>
                    <a:gs pos="18000">
                      <a:schemeClr val="tx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6023731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1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796217"/>
          </a:xfrm>
          <a:noFill/>
        </p:spPr>
        <p:txBody>
          <a:bodyPr tIns="91440" bIns="91440" anchor="t" anchorCtr="0"/>
          <a:lstStyle>
            <a:lvl1pPr>
              <a:defRPr sz="8625" spc="-98" baseline="0">
                <a:gradFill>
                  <a:gsLst>
                    <a:gs pos="91241">
                      <a:schemeClr val="tx1"/>
                    </a:gs>
                    <a:gs pos="57000">
                      <a:schemeClr val="tx1"/>
                    </a:gs>
                    <a:gs pos="1800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76232113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1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796217"/>
          </a:xfrm>
          <a:noFill/>
        </p:spPr>
        <p:txBody>
          <a:bodyPr tIns="91440" bIns="91440" anchor="t" anchorCtr="0"/>
          <a:lstStyle>
            <a:lvl1pPr algn="l" defTabSz="914180" rtl="0" eaLnBrk="1" latinLnBrk="0" hangingPunct="1">
              <a:lnSpc>
                <a:spcPct val="90000"/>
              </a:lnSpc>
              <a:spcBef>
                <a:spcPct val="0"/>
              </a:spcBef>
              <a:buNone/>
              <a:defRPr lang="en-US" sz="8625" b="0" kern="1200" cap="none" spc="-98"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92176759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1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796217"/>
          </a:xfrm>
          <a:noFill/>
        </p:spPr>
        <p:txBody>
          <a:bodyPr tIns="91440" bIns="91440" anchor="t" anchorCtr="0"/>
          <a:lstStyle>
            <a:lvl1pPr algn="l" defTabSz="914180" rtl="0" eaLnBrk="1" latinLnBrk="0" hangingPunct="1">
              <a:lnSpc>
                <a:spcPct val="90000"/>
              </a:lnSpc>
              <a:spcBef>
                <a:spcPct val="0"/>
              </a:spcBef>
              <a:buNone/>
              <a:defRPr lang="en-US" sz="8625" b="0" kern="1200" cap="none" spc="-98"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7995398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1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6"/>
            <a:ext cx="11652805" cy="2018835"/>
          </a:xfrm>
        </p:spPr>
        <p:txBody>
          <a:bodyPr/>
          <a:lstStyle>
            <a:lvl1pPr marL="0" indent="0">
              <a:buNone/>
              <a:defRPr/>
            </a:lvl1pPr>
            <a:lvl2pPr marL="28006" indent="0">
              <a:buNone/>
              <a:defRPr sz="1960"/>
            </a:lvl2pPr>
            <a:lvl3pPr marL="219384" indent="0">
              <a:buNone/>
              <a:defRPr sz="1960"/>
            </a:lvl3pPr>
            <a:lvl4pPr marL="466773" indent="0">
              <a:buNone/>
              <a:defRPr sz="1764"/>
            </a:lvl4pPr>
            <a:lvl5pPr marL="72505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55440741"/>
      </p:ext>
    </p:extLst>
  </p:cSld>
  <p:clrMapOvr>
    <a:masterClrMapping/>
  </p:clrMapOvr>
  <p:transition>
    <p:fade/>
  </p:transition>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380"/>
            <a:ext cx="12188825" cy="6856620"/>
          </a:xfrm>
          <a:prstGeom prst="rect">
            <a:avLst/>
          </a:prstGeom>
        </p:spPr>
      </p:pic>
      <p:pic>
        <p:nvPicPr>
          <p:cNvPr id="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62149" y="474237"/>
            <a:ext cx="1775047" cy="380393"/>
          </a:xfrm>
          <a:prstGeom prst="rect">
            <a:avLst/>
          </a:prstGeom>
        </p:spPr>
      </p:pic>
    </p:spTree>
    <p:extLst>
      <p:ext uri="{BB962C8B-B14F-4D97-AF65-F5344CB8AC3E}">
        <p14:creationId xmlns:p14="http://schemas.microsoft.com/office/powerpoint/2010/main" val="3325940006"/>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42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6"/>
            <a:ext cx="11652805" cy="2018835"/>
          </a:xfrm>
        </p:spPr>
        <p:txBody>
          <a:bodyPr/>
          <a:lstStyle>
            <a:lvl1pPr marL="0" indent="0">
              <a:buNone/>
              <a:defRPr>
                <a:gradFill>
                  <a:gsLst>
                    <a:gs pos="2920">
                      <a:schemeClr val="tx2"/>
                    </a:gs>
                    <a:gs pos="39000">
                      <a:schemeClr val="tx2"/>
                    </a:gs>
                  </a:gsLst>
                  <a:lin ang="5400000" scaled="0"/>
                </a:gradFill>
              </a:defRPr>
            </a:lvl1pPr>
            <a:lvl2pPr marL="28006" indent="0">
              <a:buNone/>
              <a:defRPr sz="1960"/>
            </a:lvl2pPr>
            <a:lvl3pPr marL="219384" indent="0">
              <a:buNone/>
              <a:defRPr sz="1960"/>
            </a:lvl3pPr>
            <a:lvl4pPr marL="466773" indent="0">
              <a:buNone/>
              <a:defRPr sz="1764"/>
            </a:lvl4pPr>
            <a:lvl5pPr marL="72505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485094445"/>
      </p:ext>
    </p:extLst>
  </p:cSld>
  <p:clrMapOvr>
    <a:masterClrMapping/>
  </p:clrMapOvr>
  <p:transition>
    <p:fade/>
  </p:transition>
  <p:timing>
    <p:tnLst>
      <p:par>
        <p:cTn id="1" dur="indefinite" restart="never" nodeType="tmRoot"/>
      </p:par>
    </p:tnLst>
  </p:timing>
</p:sldLayout>
</file>

<file path=ppt/slideLayouts/slideLayout42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538595893"/>
      </p:ext>
    </p:extLst>
  </p:cSld>
  <p:clrMapOvr>
    <a:masterClrMapping/>
  </p:clrMapOvr>
  <p:transition>
    <p:fade/>
  </p:transition>
  <p:timing>
    <p:tnLst>
      <p:par>
        <p:cTn id="1" dur="indefinite" restart="never" nodeType="tmRoot"/>
      </p:par>
    </p:tnLst>
  </p:timing>
</p:sldLayout>
</file>

<file path=ppt/slideLayouts/slideLayout422.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1pPr>
              <a:buClr>
                <a:schemeClr val="tx2"/>
              </a:buClr>
              <a:defRPr>
                <a:gradFill>
                  <a:gsLst>
                    <a:gs pos="13869">
                      <a:schemeClr val="tx2"/>
                    </a:gs>
                    <a:gs pos="42000">
                      <a:schemeClr val="tx2"/>
                    </a:gs>
                  </a:gsLst>
                  <a:lin ang="5400000" scaled="0"/>
                </a:gradFill>
              </a:defRPr>
            </a:lvl1pPr>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160830760"/>
      </p:ext>
    </p:extLst>
  </p:cSld>
  <p:clrMapOvr>
    <a:masterClrMapping/>
  </p:clrMapOvr>
  <p:transition>
    <p:fade/>
  </p:transition>
  <p:timing>
    <p:tnLst>
      <p:par>
        <p:cTn id="1" dur="indefinite" restart="never" nodeType="tmRoot"/>
      </p:par>
    </p:tnLst>
  </p:timing>
</p:sldLayout>
</file>

<file path=ppt/slideLayouts/slideLayout42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9143"/>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9143"/>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25092490"/>
      </p:ext>
    </p:extLst>
  </p:cSld>
  <p:clrMapOvr>
    <a:masterClrMapping/>
  </p:clrMapOvr>
  <p:transition>
    <p:fade/>
  </p:transition>
  <p:timing>
    <p:tnLst>
      <p:par>
        <p:cTn id="1" dur="indefinite" restart="never" nodeType="tmRoot"/>
      </p:par>
    </p:tnLst>
  </p:timing>
</p:sldLayout>
</file>

<file path=ppt/slideLayouts/slideLayout424.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6578"/>
          </a:xfrm>
        </p:spPr>
        <p:txBody>
          <a:bodyPr wrap="square">
            <a:spAutoFit/>
          </a:bodyPr>
          <a:lstStyle>
            <a:lvl1pPr marL="0" indent="0">
              <a:spcBef>
                <a:spcPts val="1200"/>
              </a:spcBef>
              <a:buClr>
                <a:schemeClr val="tx1"/>
              </a:buClr>
              <a:buFont typeface="Wingdings" pitchFamily="2" charset="2"/>
              <a:buNone/>
              <a:defRPr sz="3528">
                <a:gradFill>
                  <a:gsLst>
                    <a:gs pos="5109">
                      <a:schemeClr val="tx2"/>
                    </a:gs>
                    <a:gs pos="25000">
                      <a:schemeClr val="tx2"/>
                    </a:gs>
                  </a:gsLst>
                  <a:lin ang="5400000" scaled="0"/>
                </a:gradFill>
              </a:defRPr>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6578"/>
          </a:xfrm>
        </p:spPr>
        <p:txBody>
          <a:bodyPr wrap="square">
            <a:spAutoFit/>
          </a:bodyPr>
          <a:lstStyle>
            <a:lvl1pPr marL="0" indent="0">
              <a:spcBef>
                <a:spcPts val="1200"/>
              </a:spcBef>
              <a:buClr>
                <a:schemeClr val="tx1"/>
              </a:buClr>
              <a:buFont typeface="Wingdings" pitchFamily="2" charset="2"/>
              <a:buNone/>
              <a:defRPr sz="3528">
                <a:gradFill>
                  <a:gsLst>
                    <a:gs pos="100000">
                      <a:schemeClr val="tx2"/>
                    </a:gs>
                    <a:gs pos="0">
                      <a:schemeClr val="tx2"/>
                    </a:gs>
                  </a:gsLst>
                  <a:lin ang="5400000" scaled="0"/>
                </a:gradFill>
              </a:defRPr>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473148344"/>
      </p:ext>
    </p:extLst>
  </p:cSld>
  <p:clrMapOvr>
    <a:masterClrMapping/>
  </p:clrMapOvr>
  <p:transition>
    <p:fade/>
  </p:transition>
  <p:timing>
    <p:tnLst>
      <p:par>
        <p:cTn id="1" dur="indefinite" restart="never" nodeType="tmRoot"/>
      </p:par>
    </p:tnLst>
  </p:timing>
</p:sldLayout>
</file>

<file path=ppt/slideLayouts/slideLayout42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555508"/>
          </a:xfrm>
        </p:spPr>
        <p:txBody>
          <a:bodyPr wrap="square">
            <a:spAutoFit/>
          </a:bodyPr>
          <a:lstStyle>
            <a:lvl1pPr marL="281620" indent="-281620">
              <a:spcBef>
                <a:spcPts val="1200"/>
              </a:spcBef>
              <a:buClr>
                <a:schemeClr val="tx1"/>
              </a:buClr>
              <a:buFont typeface="Wingdings" panose="05000000000000000000" pitchFamily="2" charset="2"/>
              <a:buChar char="§"/>
              <a:defRPr sz="3528"/>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555508"/>
          </a:xfrm>
        </p:spPr>
        <p:txBody>
          <a:bodyPr wrap="square">
            <a:spAutoFit/>
          </a:bodyPr>
          <a:lstStyle>
            <a:lvl1pPr marL="281620" indent="-281620">
              <a:spcBef>
                <a:spcPts val="1200"/>
              </a:spcBef>
              <a:buClr>
                <a:schemeClr val="tx1"/>
              </a:buClr>
              <a:buFont typeface="Wingdings" panose="05000000000000000000" pitchFamily="2" charset="2"/>
              <a:buChar char="§"/>
              <a:defRPr sz="3528"/>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011083660"/>
      </p:ext>
    </p:extLst>
  </p:cSld>
  <p:clrMapOvr>
    <a:masterClrMapping/>
  </p:clrMapOvr>
  <p:transition>
    <p:fade/>
  </p:transition>
</p:sldLayout>
</file>

<file path=ppt/slideLayouts/slideLayout426.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552967"/>
          </a:xfrm>
        </p:spPr>
        <p:txBody>
          <a:bodyPr wrap="square">
            <a:spAutoFit/>
          </a:bodyPr>
          <a:lstStyle>
            <a:lvl1pPr marL="281620" indent="-281620">
              <a:spcBef>
                <a:spcPts val="1200"/>
              </a:spcBef>
              <a:buClr>
                <a:schemeClr val="tx2"/>
              </a:buClr>
              <a:buFont typeface="Wingdings" panose="05000000000000000000" pitchFamily="2" charset="2"/>
              <a:buChar char="§"/>
              <a:defRPr sz="3528">
                <a:gradFill>
                  <a:gsLst>
                    <a:gs pos="5109">
                      <a:schemeClr val="tx2"/>
                    </a:gs>
                    <a:gs pos="100000">
                      <a:schemeClr val="tx2"/>
                    </a:gs>
                  </a:gsLst>
                  <a:lin ang="5400000" scaled="0"/>
                </a:gradFill>
              </a:defRPr>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552967"/>
          </a:xfrm>
        </p:spPr>
        <p:txBody>
          <a:bodyPr wrap="square">
            <a:spAutoFit/>
          </a:bodyPr>
          <a:lstStyle>
            <a:lvl1pPr marL="281620" indent="-281620">
              <a:spcBef>
                <a:spcPts val="1200"/>
              </a:spcBef>
              <a:buClr>
                <a:schemeClr val="tx2"/>
              </a:buClr>
              <a:buFont typeface="Wingdings" panose="05000000000000000000" pitchFamily="2" charset="2"/>
              <a:buChar char="§"/>
              <a:defRPr sz="3528">
                <a:gradFill>
                  <a:gsLst>
                    <a:gs pos="5109">
                      <a:schemeClr val="tx2"/>
                    </a:gs>
                    <a:gs pos="100000">
                      <a:schemeClr val="tx2"/>
                    </a:gs>
                  </a:gsLst>
                  <a:lin ang="5400000" scaled="0"/>
                </a:gradFill>
              </a:defRPr>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92410684"/>
      </p:ext>
    </p:extLst>
  </p:cSld>
  <p:clrMapOvr>
    <a:masterClrMapping/>
  </p:clrMapOvr>
  <p:transition>
    <p:fade/>
  </p:transition>
</p:sldLayout>
</file>

<file path=ppt/slideLayouts/slideLayout42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937166274"/>
      </p:ext>
    </p:extLst>
  </p:cSld>
  <p:clrMapOvr>
    <a:masterClrMapping/>
  </p:clrMapOvr>
  <p:transition>
    <p:fade/>
  </p:transition>
  <p:timing>
    <p:tnLst>
      <p:par>
        <p:cTn id="1" dur="indefinite" restart="never" nodeType="tmRoot"/>
      </p:par>
    </p:tnLst>
  </p:timing>
</p:sldLayout>
</file>

<file path=ppt/slideLayouts/slideLayout428.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6949" y="1187621"/>
            <a:ext cx="11652805" cy="899665"/>
          </a:xfrm>
        </p:spPr>
        <p:txBody>
          <a:bodyPr/>
          <a:lstStyle>
            <a:lvl1pPr>
              <a:defRPr sz="7057" baseline="0"/>
            </a:lvl1pPr>
          </a:lstStyle>
          <a:p>
            <a:r>
              <a:rPr lang="en-US" smtClean="0"/>
              <a:t>Click to edit Master title style</a:t>
            </a:r>
            <a:endParaRPr lang="en-US" dirty="0"/>
          </a:p>
        </p:txBody>
      </p:sp>
    </p:spTree>
    <p:extLst>
      <p:ext uri="{BB962C8B-B14F-4D97-AF65-F5344CB8AC3E}">
        <p14:creationId xmlns:p14="http://schemas.microsoft.com/office/powerpoint/2010/main" val="1136011301"/>
      </p:ext>
    </p:extLst>
  </p:cSld>
  <p:clrMapOvr>
    <a:masterClrMapping/>
  </p:clrMapOvr>
  <p:transition>
    <p:fade/>
  </p:transition>
  <p:timing>
    <p:tnLst>
      <p:par>
        <p:cTn id="1" dur="indefinite" restart="never" nodeType="tmRoot"/>
      </p:par>
    </p:tnLst>
  </p:timing>
</p:sldLayout>
</file>

<file path=ppt/slideLayouts/slideLayout429.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0" cy="1793104"/>
          </a:xfrm>
        </p:spPr>
        <p:txBody>
          <a:bodyPr/>
          <a:lstStyle>
            <a:lvl1pPr>
              <a:defRPr sz="5881" baseline="0"/>
            </a:lvl1pPr>
          </a:lstStyle>
          <a:p>
            <a:r>
              <a:rPr lang="en-US" smtClean="0"/>
              <a:t>Click to edit Master title style</a:t>
            </a:r>
            <a:endParaRPr lang="en-US" dirty="0"/>
          </a:p>
        </p:txBody>
      </p:sp>
    </p:spTree>
    <p:extLst>
      <p:ext uri="{BB962C8B-B14F-4D97-AF65-F5344CB8AC3E}">
        <p14:creationId xmlns:p14="http://schemas.microsoft.com/office/powerpoint/2010/main" val="2374029165"/>
      </p:ext>
    </p:extLst>
  </p:cSld>
  <p:clrMapOvr>
    <a:masterClrMapping/>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Slide Photo Layout">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937" r="3431" b="2608"/>
          <a:stretch/>
        </p:blipFill>
        <p:spPr>
          <a:xfrm>
            <a:off x="2" y="-7783"/>
            <a:ext cx="12218386" cy="6873565"/>
          </a:xfrm>
          <a:prstGeom prst="rect">
            <a:avLst/>
          </a:prstGeom>
        </p:spPr>
      </p:pic>
      <p:sp>
        <p:nvSpPr>
          <p:cNvPr id="19" name="Dark gradation top"/>
          <p:cNvSpPr/>
          <p:nvPr userDrawn="1"/>
        </p:nvSpPr>
        <p:spPr bwMode="gray">
          <a:xfrm>
            <a:off x="1" y="-7783"/>
            <a:ext cx="12103070" cy="6568608"/>
          </a:xfrm>
          <a:prstGeom prst="rect">
            <a:avLst/>
          </a:prstGeom>
          <a:gradFill flip="none" rotWithShape="1">
            <a:gsLst>
              <a:gs pos="0">
                <a:srgbClr val="000000">
                  <a:alpha val="7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14" y="539681"/>
            <a:ext cx="5901482" cy="2062069"/>
          </a:xfrm>
          <a:noFill/>
        </p:spPr>
        <p:txBody>
          <a:bodyPr vert="horz" wrap="square" lIns="146304" tIns="91440" rIns="146304" bIns="91440" rtlCol="0" anchor="t" anchorCtr="0">
            <a:noAutofit/>
          </a:bodyPr>
          <a:lstStyle>
            <a:lvl1pPr>
              <a:defRPr lang="en-US" sz="5880" spc="-98" baseline="0" dirty="0">
                <a:solidFill>
                  <a:schemeClr val="tx1"/>
                </a:solidFill>
              </a:defRPr>
            </a:lvl1pPr>
          </a:lstStyle>
          <a:p>
            <a:pPr lvl="0"/>
            <a:r>
              <a:rPr lang="en-US" dirty="0" smtClean="0"/>
              <a:t>Presentation title</a:t>
            </a:r>
            <a:endParaRPr lang="en-US" dirty="0"/>
          </a:p>
        </p:txBody>
      </p:sp>
      <p:pic>
        <p:nvPicPr>
          <p:cNvPr id="11"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205" y="6061767"/>
            <a:ext cx="1522008" cy="326167"/>
          </a:xfrm>
          <a:prstGeom prst="rect">
            <a:avLst/>
          </a:prstGeom>
        </p:spPr>
      </p:pic>
    </p:spTree>
    <p:extLst>
      <p:ext uri="{BB962C8B-B14F-4D97-AF65-F5344CB8AC3E}">
        <p14:creationId xmlns:p14="http://schemas.microsoft.com/office/powerpoint/2010/main" val="26203504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30.xml><?xml version="1.0" encoding="utf-8"?>
<p:sldLayout xmlns:a="http://schemas.openxmlformats.org/drawingml/2006/main" xmlns:r="http://schemas.openxmlformats.org/officeDocument/2006/relationships" xmlns:p="http://schemas.openxmlformats.org/presentationml/2006/main" showMasterSp="0" preserve="1" userDrawn="1">
  <p:cSld name="Fact Layout_Accent Color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0" cy="1793104"/>
          </a:xfrm>
        </p:spPr>
        <p:txBody>
          <a:bodyPr/>
          <a:lstStyle>
            <a:lvl1pPr>
              <a:defRPr sz="5881" baseline="0"/>
            </a:lvl1pPr>
          </a:lstStyle>
          <a:p>
            <a:r>
              <a:rPr lang="en-US" smtClean="0"/>
              <a:t>Click to edit Master title style</a:t>
            </a:r>
            <a:endParaRPr lang="en-US" dirty="0"/>
          </a:p>
        </p:txBody>
      </p:sp>
    </p:spTree>
    <p:extLst>
      <p:ext uri="{BB962C8B-B14F-4D97-AF65-F5344CB8AC3E}">
        <p14:creationId xmlns:p14="http://schemas.microsoft.com/office/powerpoint/2010/main" val="122296003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31.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1178349"/>
            <a:ext cx="9858104" cy="899665"/>
          </a:xfrm>
        </p:spPr>
        <p:txBody>
          <a:bodyPr/>
          <a:lstStyle>
            <a:lvl1pPr marL="228719" indent="-228719">
              <a:defRPr sz="5881"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7" y="5025984"/>
            <a:ext cx="5377148" cy="1050156"/>
          </a:xfrm>
        </p:spPr>
        <p:txBody>
          <a:bodyPr/>
          <a:lstStyle>
            <a:lvl1pPr marL="0" indent="0">
              <a:spcBef>
                <a:spcPts val="0"/>
              </a:spcBef>
              <a:buNone/>
              <a:defRPr sz="3136"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2301442518"/>
      </p:ext>
    </p:extLst>
  </p:cSld>
  <p:clrMapOvr>
    <a:masterClrMapping/>
  </p:clrMapOvr>
  <p:transition>
    <p:fade/>
  </p:transition>
  <p:timing>
    <p:tnLst>
      <p:par>
        <p:cTn id="1" dur="indefinite" restart="never" nodeType="tmRoot"/>
      </p:par>
    </p:tnLst>
  </p:timing>
</p:sldLayout>
</file>

<file path=ppt/slideLayouts/slideLayout432.xml><?xml version="1.0" encoding="utf-8"?>
<p:sldLayout xmlns:a="http://schemas.openxmlformats.org/drawingml/2006/main" xmlns:r="http://schemas.openxmlformats.org/officeDocument/2006/relationships" xmlns:p="http://schemas.openxmlformats.org/presentationml/2006/main" preserve="1" userDrawn="1">
  <p:cSld name="Quote Layout_Accent Color 1">
    <p:bg>
      <p:bgPr>
        <a:solidFill>
          <a:schemeClr val="accent1">
            <a:lumMod val="75000"/>
          </a:schemeClr>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2084173"/>
            <a:ext cx="9858104" cy="899665"/>
          </a:xfrm>
        </p:spPr>
        <p:txBody>
          <a:bodyPr/>
          <a:lstStyle>
            <a:lvl1pPr marL="276952" indent="-276952">
              <a:tabLst>
                <a:tab pos="276952" algn="l"/>
              </a:tabLst>
              <a:defRPr sz="5881"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7" y="4773813"/>
            <a:ext cx="5377148" cy="1050156"/>
          </a:xfrm>
        </p:spPr>
        <p:txBody>
          <a:bodyPr/>
          <a:lstStyle>
            <a:lvl1pPr marL="0" indent="0">
              <a:spcBef>
                <a:spcPts val="0"/>
              </a:spcBef>
              <a:buNone/>
              <a:defRPr sz="3136"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48879988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33.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6949" y="2383023"/>
            <a:ext cx="11650488" cy="914360"/>
          </a:xfrm>
        </p:spPr>
        <p:txBody>
          <a:bodyPr/>
          <a:lstStyle>
            <a:lvl1pPr marL="0" indent="0">
              <a:buNone/>
              <a:defRPr sz="5293">
                <a:gradFill>
                  <a:gsLst>
                    <a:gs pos="3333">
                      <a:schemeClr val="tx1"/>
                    </a:gs>
                    <a:gs pos="39000">
                      <a:schemeClr val="tx1"/>
                    </a:gs>
                  </a:gsLst>
                  <a:lin ang="5400000" scaled="0"/>
                </a:gradFill>
              </a:defRPr>
            </a:lvl1pPr>
            <a:lvl2pPr marL="0" indent="0">
              <a:buFontTx/>
              <a:buNone/>
              <a:defRPr sz="1960"/>
            </a:lvl2pPr>
            <a:lvl3pPr marL="224051" indent="0">
              <a:buNone/>
              <a:defRPr/>
            </a:lvl3pPr>
            <a:lvl4pPr marL="448102" indent="0">
              <a:buNone/>
              <a:defRPr/>
            </a:lvl4pPr>
            <a:lvl5pPr marL="672153" indent="0">
              <a:buNone/>
              <a:defRPr/>
            </a:lvl5pPr>
          </a:lstStyle>
          <a:p>
            <a:pPr lvl="0"/>
            <a:r>
              <a:rPr lang="en-US" smtClean="0"/>
              <a:t>Click to edit Master text styles</a:t>
            </a:r>
          </a:p>
        </p:txBody>
      </p:sp>
      <p:sp>
        <p:nvSpPr>
          <p:cNvPr id="4" name="Title 1"/>
          <p:cNvSpPr>
            <a:spLocks noGrp="1"/>
          </p:cNvSpPr>
          <p:nvPr>
            <p:ph type="title"/>
          </p:nvPr>
        </p:nvSpPr>
        <p:spPr>
          <a:xfrm>
            <a:off x="276949" y="1187621"/>
            <a:ext cx="11652805" cy="899665"/>
          </a:xfrm>
        </p:spPr>
        <p:txBody>
          <a:bodyPr/>
          <a:lstStyle>
            <a:lvl1pPr>
              <a:defRPr sz="7057"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878568874"/>
      </p:ext>
    </p:extLst>
  </p:cSld>
  <p:clrMapOvr>
    <a:masterClrMapping/>
  </p:clrMapOvr>
  <p:transition>
    <p:fade/>
  </p:transition>
  <p:timing>
    <p:tnLst>
      <p:par>
        <p:cTn id="1" dur="indefinite" restart="never" nodeType="tmRoot"/>
      </p:par>
    </p:tnLst>
  </p:timing>
</p:sldLayout>
</file>

<file path=ppt/slideLayouts/slideLayout434.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1" y="1217195"/>
            <a:ext cx="5377147" cy="1763530"/>
          </a:xfrm>
        </p:spPr>
        <p:txBody>
          <a:bodyPr/>
          <a:lstStyle>
            <a:lvl1pPr>
              <a:defRPr sz="6469"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095968" y="0"/>
            <a:ext cx="6092857" cy="6856100"/>
          </a:xfrm>
          <a:blipFill>
            <a:blip r:embed="rId2" cstate="email">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smtClean="0"/>
              <a:t>Click icon to add picture</a:t>
            </a:r>
            <a:endParaRPr lang="en-US" dirty="0"/>
          </a:p>
        </p:txBody>
      </p:sp>
    </p:spTree>
    <p:extLst>
      <p:ext uri="{BB962C8B-B14F-4D97-AF65-F5344CB8AC3E}">
        <p14:creationId xmlns:p14="http://schemas.microsoft.com/office/powerpoint/2010/main" val="3700002911"/>
      </p:ext>
    </p:extLst>
  </p:cSld>
  <p:clrMapOvr>
    <a:masterClrMapping/>
  </p:clrMapOvr>
  <p:transition>
    <p:fade/>
  </p:transition>
  <p:timing>
    <p:tnLst>
      <p:par>
        <p:cTn id="1" dur="indefinite" restart="never" nodeType="tmRoot"/>
      </p:par>
    </p:tnLst>
  </p:timing>
</p:sldLayout>
</file>

<file path=ppt/slideLayouts/slideLayout435.xml><?xml version="1.0" encoding="utf-8"?>
<p:sldLayout xmlns:a="http://schemas.openxmlformats.org/drawingml/2006/main" xmlns:r="http://schemas.openxmlformats.org/officeDocument/2006/relationships" xmlns:p="http://schemas.openxmlformats.org/presentationml/2006/main" preserve="1" userDrawn="1">
  <p:cSld name="50-50 Lef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542510" y="1217195"/>
            <a:ext cx="5377147" cy="899665"/>
          </a:xfrm>
        </p:spPr>
        <p:txBody>
          <a:bodyPr/>
          <a:lstStyle>
            <a:lvl1pPr>
              <a:defRPr sz="6469"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
        <p:nvSpPr>
          <p:cNvPr id="4" name="Picture Placeholder 4"/>
          <p:cNvSpPr>
            <a:spLocks noGrp="1"/>
          </p:cNvSpPr>
          <p:nvPr>
            <p:ph type="pic" sz="quarter" idx="10"/>
          </p:nvPr>
        </p:nvSpPr>
        <p:spPr bwMode="ltGray">
          <a:xfrm>
            <a:off x="0" y="0"/>
            <a:ext cx="6092857" cy="6852151"/>
          </a:xfrm>
          <a:blipFill>
            <a:blip r:embed="rId2" cstate="email">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372" b="1">
                <a:gradFill>
                  <a:gsLst>
                    <a:gs pos="13139">
                      <a:srgbClr val="FFFFFF"/>
                    </a:gs>
                    <a:gs pos="38000">
                      <a:srgbClr val="FFFFFF"/>
                    </a:gs>
                  </a:gsLst>
                  <a:lin ang="5400000" scaled="0"/>
                </a:gradFill>
                <a:latin typeface="+mn-lt"/>
              </a:defRPr>
            </a:lvl1pPr>
          </a:lstStyle>
          <a:p>
            <a:r>
              <a:rPr lang="en-US" smtClean="0"/>
              <a:t>Click icon to add picture</a:t>
            </a:r>
            <a:endParaRPr lang="en-US" dirty="0"/>
          </a:p>
        </p:txBody>
      </p:sp>
    </p:spTree>
    <p:extLst>
      <p:ext uri="{BB962C8B-B14F-4D97-AF65-F5344CB8AC3E}">
        <p14:creationId xmlns:p14="http://schemas.microsoft.com/office/powerpoint/2010/main" val="3503610033"/>
      </p:ext>
    </p:extLst>
  </p:cSld>
  <p:clrMapOvr>
    <a:masterClrMapping/>
  </p:clrMapOvr>
  <p:transition>
    <p:fade/>
  </p:transition>
  <p:timing>
    <p:tnLst>
      <p:par>
        <p:cTn id="1" dur="indefinite" restart="never" nodeType="tmRoot"/>
      </p:par>
    </p:tnLst>
  </p:timing>
</p:sldLayout>
</file>

<file path=ppt/slideLayouts/slideLayout436.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8800623"/>
      </p:ext>
    </p:extLst>
  </p:cSld>
  <p:clrMapOvr>
    <a:masterClrMapping/>
  </p:clrMapOvr>
  <p:transition>
    <p:fade/>
  </p:transition>
  <p:timing>
    <p:tnLst>
      <p:par>
        <p:cTn id="1" dur="indefinite" restart="never" nodeType="tmRoot"/>
      </p:par>
    </p:tnLst>
  </p:timing>
</p:sldLayout>
</file>

<file path=ppt/slideLayouts/slideLayout43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40122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38.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316963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39.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1834420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4" y="3877272"/>
            <a:ext cx="6271784" cy="1794661"/>
          </a:xfrm>
          <a:noFill/>
        </p:spPr>
        <p:txBody>
          <a:bodyPr lIns="146304" tIns="109728" rIns="146304" bIns="109728">
            <a:noAutofit/>
          </a:bodyPr>
          <a:lstStyle>
            <a:lvl1pPr marL="0" indent="0">
              <a:spcBef>
                <a:spcPts val="0"/>
              </a:spcBef>
              <a:buNone/>
              <a:defRPr sz="3528" spc="0" baseline="0">
                <a:solidFill>
                  <a:schemeClr val="bg1">
                    <a:lumMod val="75000"/>
                  </a:schemeClr>
                </a:solidFill>
                <a:latin typeface="+mj-lt"/>
              </a:defRPr>
            </a:lvl1pPr>
          </a:lstStyle>
          <a:p>
            <a:pPr lvl="0"/>
            <a:r>
              <a:rPr lang="en-US" dirty="0" smtClean="0"/>
              <a:t>Speaker Name</a:t>
            </a:r>
          </a:p>
        </p:txBody>
      </p:sp>
      <p:sp>
        <p:nvSpPr>
          <p:cNvPr id="9" name="Title 1"/>
          <p:cNvSpPr>
            <a:spLocks noGrp="1"/>
          </p:cNvSpPr>
          <p:nvPr>
            <p:ph type="title" hasCustomPrompt="1"/>
          </p:nvPr>
        </p:nvSpPr>
        <p:spPr>
          <a:xfrm>
            <a:off x="269233" y="2075840"/>
            <a:ext cx="8065659" cy="1801436"/>
          </a:xfrm>
          <a:noFill/>
        </p:spPr>
        <p:txBody>
          <a:bodyPr lIns="146304" tIns="91440" rIns="146304" bIns="91440" anchor="t" anchorCtr="0"/>
          <a:lstStyle>
            <a:lvl1pPr>
              <a:defRPr sz="5880" spc="-98" baseline="0">
                <a:solidFill>
                  <a:schemeClr val="bg1">
                    <a:lumMod val="75000"/>
                  </a:schemeClr>
                </a:solidFill>
              </a:defRPr>
            </a:lvl1pPr>
          </a:lstStyle>
          <a:p>
            <a:r>
              <a:rPr lang="en-US" dirty="0" smtClean="0"/>
              <a:t>Presentation title</a:t>
            </a:r>
            <a:endParaRPr lang="en-US" dirty="0"/>
          </a:p>
        </p:txBody>
      </p:sp>
      <p:pic>
        <p:nvPicPr>
          <p:cNvPr id="8"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449205" y="6061767"/>
            <a:ext cx="1522008" cy="326167"/>
          </a:xfrm>
          <a:prstGeom prst="rect">
            <a:avLst/>
          </a:prstGeom>
        </p:spPr>
      </p:pic>
    </p:spTree>
    <p:extLst>
      <p:ext uri="{BB962C8B-B14F-4D97-AF65-F5344CB8AC3E}">
        <p14:creationId xmlns:p14="http://schemas.microsoft.com/office/powerpoint/2010/main" val="356254123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44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7"/>
            <a:ext cx="11650488" cy="2396047"/>
          </a:xfrm>
          <a:prstGeom prst="rect">
            <a:avLst/>
          </a:prstGeom>
        </p:spPr>
        <p:txBody>
          <a:bodyPr/>
          <a:lstStyle>
            <a:lvl1pPr marL="284732" indent="-284732">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27" indent="-275396">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59" indent="-284732">
              <a:buClr>
                <a:schemeClr val="tx1"/>
              </a:buClr>
              <a:buSzPct val="90000"/>
              <a:buFont typeface="Wingdings" panose="05000000000000000000" pitchFamily="2" charset="2"/>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10" indent="-224051">
              <a:buClr>
                <a:schemeClr val="tx1"/>
              </a:buClr>
              <a:buSzPct val="90000"/>
              <a:buFont typeface="Wingdings" panose="05000000000000000000" pitchFamily="2" charset="2"/>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61" indent="-224051">
              <a:buClr>
                <a:schemeClr val="tx1"/>
              </a:buClr>
              <a:buSzPct val="90000"/>
              <a:buFont typeface="Wingdings" panose="05000000000000000000" pitchFamily="2" charset="2"/>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428005867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41.xml><?xml version="1.0" encoding="utf-8"?>
<p:sldLayout xmlns:a="http://schemas.openxmlformats.org/drawingml/2006/main" xmlns:r="http://schemas.openxmlformats.org/officeDocument/2006/relationships" xmlns:p="http://schemas.openxmlformats.org/presentationml/2006/main" userDrawn="1">
  <p:cSld name="1_Large &amp; Small Content 2">
    <p:spTree>
      <p:nvGrpSpPr>
        <p:cNvPr id="1" name=""/>
        <p:cNvGrpSpPr/>
        <p:nvPr/>
      </p:nvGrpSpPr>
      <p:grpSpPr>
        <a:xfrm>
          <a:off x="0" y="0"/>
          <a:ext cx="0" cy="0"/>
          <a:chOff x="0" y="0"/>
          <a:chExt cx="0" cy="0"/>
        </a:xfrm>
      </p:grpSpPr>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spTree>
    <p:extLst>
      <p:ext uri="{BB962C8B-B14F-4D97-AF65-F5344CB8AC3E}">
        <p14:creationId xmlns:p14="http://schemas.microsoft.com/office/powerpoint/2010/main" val="3191130080"/>
      </p:ext>
    </p:extLst>
  </p:cSld>
  <p:clrMapOvr>
    <a:masterClrMapping/>
  </p:clrMapOvr>
  <p:timing>
    <p:tnLst>
      <p:par>
        <p:cTn id="1" dur="indefinite" restart="never" nodeType="tmRoot"/>
      </p:par>
    </p:tnLst>
  </p:timing>
</p:sldLayout>
</file>

<file path=ppt/slideLayouts/slideLayout442.xml><?xml version="1.0" encoding="utf-8"?>
<p:sldLayout xmlns:a="http://schemas.openxmlformats.org/drawingml/2006/main" xmlns:r="http://schemas.openxmlformats.org/officeDocument/2006/relationships" xmlns:p="http://schemas.openxmlformats.org/presentationml/2006/main" userDrawn="1">
  <p:cSld name="photo_placeholder">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169" y="291068"/>
            <a:ext cx="11650488" cy="6275864"/>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sp>
        <p:nvSpPr>
          <p:cNvPr id="3" name="Picture Placeholder 2"/>
          <p:cNvSpPr>
            <a:spLocks noGrp="1"/>
          </p:cNvSpPr>
          <p:nvPr>
            <p:ph type="pic" sz="quarter" idx="10"/>
          </p:nvPr>
        </p:nvSpPr>
        <p:spPr>
          <a:xfrm>
            <a:off x="448096" y="470067"/>
            <a:ext cx="11292634" cy="727571"/>
          </a:xfrm>
        </p:spPr>
        <p:txBody>
          <a:bodyPr/>
          <a:lstStyle/>
          <a:p>
            <a:endParaRPr lang="en-US"/>
          </a:p>
        </p:txBody>
      </p:sp>
    </p:spTree>
    <p:extLst>
      <p:ext uri="{BB962C8B-B14F-4D97-AF65-F5344CB8AC3E}">
        <p14:creationId xmlns:p14="http://schemas.microsoft.com/office/powerpoint/2010/main" val="3710826626"/>
      </p:ext>
    </p:extLst>
  </p:cSld>
  <p:clrMapOvr>
    <a:masterClrMapping/>
  </p:clrMapOvr>
  <p:transition>
    <p:fade/>
  </p:transition>
  <p:timing>
    <p:tnLst>
      <p:par>
        <p:cTn id="1" dur="indefinite" restart="never" nodeType="tmRoot"/>
      </p:par>
    </p:tnLst>
  </p:timing>
</p:sldLayout>
</file>

<file path=ppt/slideLayouts/slideLayout443.xml><?xml version="1.0" encoding="utf-8"?>
<p:sldLayout xmlns:a="http://schemas.openxmlformats.org/drawingml/2006/main" xmlns:r="http://schemas.openxmlformats.org/officeDocument/2006/relationships" xmlns:p="http://schemas.openxmlformats.org/presentationml/2006/main" userDrawn="1">
  <p:cSld name="Section Title Texture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796217"/>
          </a:xfrm>
          <a:noFill/>
        </p:spPr>
        <p:txBody>
          <a:bodyPr tIns="91440" bIns="91440" anchor="t" anchorCtr="0"/>
          <a:lstStyle>
            <a:lvl1pPr>
              <a:defRPr sz="8625" spc="-98" baseline="0">
                <a:gradFill>
                  <a:gsLst>
                    <a:gs pos="91241">
                      <a:schemeClr val="tx1"/>
                    </a:gs>
                    <a:gs pos="57000">
                      <a:schemeClr val="tx1"/>
                    </a:gs>
                    <a:gs pos="18000">
                      <a:schemeClr val="tx1"/>
                    </a:gs>
                  </a:gsLst>
                  <a:lin ang="5400000" scaled="0"/>
                </a:gradFill>
              </a:defRPr>
            </a:lvl1pPr>
          </a:lstStyle>
          <a:p>
            <a:r>
              <a:rPr lang="en-US" dirty="0" smtClean="0"/>
              <a:t>Section title</a:t>
            </a:r>
            <a:endParaRPr lang="en-US" dirty="0"/>
          </a:p>
        </p:txBody>
      </p:sp>
      <p:sp>
        <p:nvSpPr>
          <p:cNvPr id="5" name="Rectangle 4"/>
          <p:cNvSpPr/>
          <p:nvPr userDrawn="1"/>
        </p:nvSpPr>
        <p:spPr bwMode="gray">
          <a:xfrm>
            <a:off x="680052" y="470068"/>
            <a:ext cx="3186321" cy="597822"/>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505050">
                      <a:lumMod val="50000"/>
                    </a:srgbClr>
                  </a:gs>
                  <a:gs pos="100000">
                    <a:srgbClr val="505050">
                      <a:lumMod val="50000"/>
                    </a:srgbClr>
                  </a:gs>
                </a:gsLst>
                <a:lin ang="5400000" scaled="0"/>
              </a:gradFill>
            </a:endParaRPr>
          </a:p>
        </p:txBody>
      </p:sp>
      <p:sp>
        <p:nvSpPr>
          <p:cNvPr id="6" name="Rectangle 5"/>
          <p:cNvSpPr/>
          <p:nvPr userDrawn="1"/>
        </p:nvSpPr>
        <p:spPr bwMode="gray">
          <a:xfrm>
            <a:off x="-28047" y="589799"/>
            <a:ext cx="3175520" cy="597822"/>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505050">
                      <a:lumMod val="50000"/>
                    </a:srgbClr>
                  </a:gs>
                  <a:gs pos="100000">
                    <a:srgbClr val="505050">
                      <a:lumMod val="50000"/>
                    </a:srgbClr>
                  </a:gs>
                </a:gsLst>
                <a:lin ang="5400000" scaled="0"/>
              </a:gradFill>
            </a:endParaRPr>
          </a:p>
        </p:txBody>
      </p:sp>
      <p:sp>
        <p:nvSpPr>
          <p:cNvPr id="8" name="Rectangle 7"/>
          <p:cNvSpPr/>
          <p:nvPr userDrawn="1"/>
        </p:nvSpPr>
        <p:spPr bwMode="gray">
          <a:xfrm flipH="1">
            <a:off x="6542508" y="5629606"/>
            <a:ext cx="4989553" cy="413419"/>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505050">
                      <a:lumMod val="50000"/>
                    </a:srgbClr>
                  </a:gs>
                  <a:gs pos="100000">
                    <a:srgbClr val="505050">
                      <a:lumMod val="50000"/>
                    </a:srgbClr>
                  </a:gs>
                </a:gsLst>
                <a:lin ang="5400000" scaled="0"/>
              </a:gradFill>
            </a:endParaRPr>
          </a:p>
        </p:txBody>
      </p:sp>
      <p:sp>
        <p:nvSpPr>
          <p:cNvPr id="9" name="Rectangle 8"/>
          <p:cNvSpPr/>
          <p:nvPr userDrawn="1"/>
        </p:nvSpPr>
        <p:spPr bwMode="gray">
          <a:xfrm flipH="1">
            <a:off x="7289923" y="5795020"/>
            <a:ext cx="4898902" cy="409756"/>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505050">
                      <a:lumMod val="50000"/>
                    </a:srgbClr>
                  </a:gs>
                  <a:gs pos="100000">
                    <a:srgbClr val="505050">
                      <a:lumMod val="50000"/>
                    </a:srgbClr>
                  </a:gs>
                </a:gsLst>
                <a:lin ang="5400000" scaled="0"/>
              </a:gradFill>
            </a:endParaRPr>
          </a:p>
        </p:txBody>
      </p:sp>
      <p:sp>
        <p:nvSpPr>
          <p:cNvPr id="10" name="Rectangle 9"/>
          <p:cNvSpPr/>
          <p:nvPr userDrawn="1"/>
        </p:nvSpPr>
        <p:spPr bwMode="gray">
          <a:xfrm flipH="1">
            <a:off x="7050344" y="6160357"/>
            <a:ext cx="4971785" cy="409756"/>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505050">
                      <a:lumMod val="50000"/>
                    </a:srgbClr>
                  </a:gs>
                  <a:gs pos="100000">
                    <a:srgbClr val="505050">
                      <a:lumMod val="50000"/>
                    </a:srgbClr>
                  </a:gs>
                </a:gsLst>
                <a:lin ang="5400000" scaled="0"/>
              </a:gradFill>
            </a:endParaRPr>
          </a:p>
        </p:txBody>
      </p:sp>
    </p:spTree>
    <p:extLst>
      <p:ext uri="{BB962C8B-B14F-4D97-AF65-F5344CB8AC3E}">
        <p14:creationId xmlns:p14="http://schemas.microsoft.com/office/powerpoint/2010/main" val="1057068293"/>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850" fill="hold"/>
                                        <p:tgtEl>
                                          <p:spTgt spid="6"/>
                                        </p:tgtEl>
                                        <p:attrNameLst>
                                          <p:attrName>ppt_x</p:attrName>
                                        </p:attrNameLst>
                                      </p:cBhvr>
                                      <p:tavLst>
                                        <p:tav tm="0">
                                          <p:val>
                                            <p:strVal val="0-#ppt_w/2"/>
                                          </p:val>
                                        </p:tav>
                                        <p:tav tm="100000">
                                          <p:val>
                                            <p:strVal val="#ppt_x"/>
                                          </p:val>
                                        </p:tav>
                                      </p:tavLst>
                                    </p:anim>
                                    <p:anim calcmode="lin" valueType="num">
                                      <p:cBhvr additive="base">
                                        <p:cTn id="8" dur="850" fill="hold"/>
                                        <p:tgtEl>
                                          <p:spTgt spid="6"/>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850" fill="hold"/>
                                        <p:tgtEl>
                                          <p:spTgt spid="5"/>
                                        </p:tgtEl>
                                        <p:attrNameLst>
                                          <p:attrName>ppt_x</p:attrName>
                                        </p:attrNameLst>
                                      </p:cBhvr>
                                      <p:tavLst>
                                        <p:tav tm="0">
                                          <p:val>
                                            <p:strVal val="1+#ppt_w/2"/>
                                          </p:val>
                                        </p:tav>
                                        <p:tav tm="100000">
                                          <p:val>
                                            <p:strVal val="#ppt_x"/>
                                          </p:val>
                                        </p:tav>
                                      </p:tavLst>
                                    </p:anim>
                                    <p:anim calcmode="lin" valueType="num">
                                      <p:cBhvr additive="base">
                                        <p:cTn id="12" dur="850" fill="hold"/>
                                        <p:tgtEl>
                                          <p:spTgt spid="5"/>
                                        </p:tgtEl>
                                        <p:attrNameLst>
                                          <p:attrName>ppt_y</p:attrName>
                                        </p:attrNameLst>
                                      </p:cBhvr>
                                      <p:tavLst>
                                        <p:tav tm="0">
                                          <p:val>
                                            <p:strVal val="#ppt_y"/>
                                          </p:val>
                                        </p:tav>
                                        <p:tav tm="100000">
                                          <p:val>
                                            <p:strVal val="#ppt_y"/>
                                          </p:val>
                                        </p:tav>
                                      </p:tavLst>
                                    </p:anim>
                                  </p:childTnLst>
                                </p:cTn>
                              </p:par>
                              <p:par>
                                <p:cTn id="13" presetID="10" presetClass="entr" presetSubtype="0" fill="hold" grpId="0" nodeType="withEffect">
                                  <p:stCondLst>
                                    <p:cond delay="58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750"/>
                                        <p:tgtEl>
                                          <p:spTgt spid="2"/>
                                        </p:tgtEl>
                                      </p:cBhvr>
                                    </p:animEffect>
                                  </p:childTnLst>
                                </p:cTn>
                              </p:par>
                              <p:par>
                                <p:cTn id="16" presetID="63" presetClass="path" presetSubtype="0" decel="100000" fill="hold" grpId="1" nodeType="withEffect">
                                  <p:stCondLst>
                                    <p:cond delay="580"/>
                                  </p:stCondLst>
                                  <p:childTnLst>
                                    <p:animMotion origin="layout" path="M -0.02409 1.50289E-6 L -4.16667E-7 1.50289E-6 " pathEditMode="relative" rAng="0" ptsTypes="AA">
                                      <p:cBhvr>
                                        <p:cTn id="17" dur="500" fill="hold"/>
                                        <p:tgtEl>
                                          <p:spTgt spid="2"/>
                                        </p:tgtEl>
                                        <p:attrNameLst>
                                          <p:attrName>ppt_x</p:attrName>
                                          <p:attrName>ppt_y</p:attrName>
                                        </p:attrNameLst>
                                      </p:cBhvr>
                                      <p:rCtr x="1198" y="0"/>
                                    </p:animMotion>
                                  </p:childTnLst>
                                </p:cTn>
                              </p:par>
                              <p:par>
                                <p:cTn id="18" presetID="2" presetClass="entr" presetSubtype="2" decel="100000" fill="hold" grpId="0" nodeType="withEffect">
                                  <p:stCondLst>
                                    <p:cond delay="0"/>
                                  </p:stCondLst>
                                  <p:childTnLst>
                                    <p:set>
                                      <p:cBhvr>
                                        <p:cTn id="19" dur="1" fill="hold">
                                          <p:stCondLst>
                                            <p:cond delay="0"/>
                                          </p:stCondLst>
                                        </p:cTn>
                                        <p:tgtEl>
                                          <p:spTgt spid="8"/>
                                        </p:tgtEl>
                                        <p:attrNameLst>
                                          <p:attrName>style.visibility</p:attrName>
                                        </p:attrNameLst>
                                      </p:cBhvr>
                                      <p:to>
                                        <p:strVal val="visible"/>
                                      </p:to>
                                    </p:set>
                                    <p:anim calcmode="lin" valueType="num">
                                      <p:cBhvr additive="base">
                                        <p:cTn id="20" dur="850" fill="hold"/>
                                        <p:tgtEl>
                                          <p:spTgt spid="8"/>
                                        </p:tgtEl>
                                        <p:attrNameLst>
                                          <p:attrName>ppt_x</p:attrName>
                                        </p:attrNameLst>
                                      </p:cBhvr>
                                      <p:tavLst>
                                        <p:tav tm="0">
                                          <p:val>
                                            <p:strVal val="1+#ppt_w/2"/>
                                          </p:val>
                                        </p:tav>
                                        <p:tav tm="100000">
                                          <p:val>
                                            <p:strVal val="#ppt_x"/>
                                          </p:val>
                                        </p:tav>
                                      </p:tavLst>
                                    </p:anim>
                                    <p:anim calcmode="lin" valueType="num">
                                      <p:cBhvr additive="base">
                                        <p:cTn id="21" dur="850" fill="hold"/>
                                        <p:tgtEl>
                                          <p:spTgt spid="8"/>
                                        </p:tgtEl>
                                        <p:attrNameLst>
                                          <p:attrName>ppt_y</p:attrName>
                                        </p:attrNameLst>
                                      </p:cBhvr>
                                      <p:tavLst>
                                        <p:tav tm="0">
                                          <p:val>
                                            <p:strVal val="#ppt_y"/>
                                          </p:val>
                                        </p:tav>
                                        <p:tav tm="100000">
                                          <p:val>
                                            <p:strVal val="#ppt_y"/>
                                          </p:val>
                                        </p:tav>
                                      </p:tavLst>
                                    </p:anim>
                                  </p:childTnLst>
                                </p:cTn>
                              </p:par>
                              <p:par>
                                <p:cTn id="22" presetID="2" presetClass="entr" presetSubtype="2" decel="100000" fill="hold" grpId="0" nodeType="withEffect">
                                  <p:stCondLst>
                                    <p:cond delay="250"/>
                                  </p:stCondLst>
                                  <p:childTnLst>
                                    <p:set>
                                      <p:cBhvr>
                                        <p:cTn id="23" dur="1" fill="hold">
                                          <p:stCondLst>
                                            <p:cond delay="0"/>
                                          </p:stCondLst>
                                        </p:cTn>
                                        <p:tgtEl>
                                          <p:spTgt spid="10"/>
                                        </p:tgtEl>
                                        <p:attrNameLst>
                                          <p:attrName>style.visibility</p:attrName>
                                        </p:attrNameLst>
                                      </p:cBhvr>
                                      <p:to>
                                        <p:strVal val="visible"/>
                                      </p:to>
                                    </p:set>
                                    <p:anim calcmode="lin" valueType="num">
                                      <p:cBhvr additive="base">
                                        <p:cTn id="24" dur="850" fill="hold"/>
                                        <p:tgtEl>
                                          <p:spTgt spid="10"/>
                                        </p:tgtEl>
                                        <p:attrNameLst>
                                          <p:attrName>ppt_x</p:attrName>
                                        </p:attrNameLst>
                                      </p:cBhvr>
                                      <p:tavLst>
                                        <p:tav tm="0">
                                          <p:val>
                                            <p:strVal val="1+#ppt_w/2"/>
                                          </p:val>
                                        </p:tav>
                                        <p:tav tm="100000">
                                          <p:val>
                                            <p:strVal val="#ppt_x"/>
                                          </p:val>
                                        </p:tav>
                                      </p:tavLst>
                                    </p:anim>
                                    <p:anim calcmode="lin" valueType="num">
                                      <p:cBhvr additive="base">
                                        <p:cTn id="25" dur="850" fill="hold"/>
                                        <p:tgtEl>
                                          <p:spTgt spid="10"/>
                                        </p:tgtEl>
                                        <p:attrNameLst>
                                          <p:attrName>ppt_y</p:attrName>
                                        </p:attrNameLst>
                                      </p:cBhvr>
                                      <p:tavLst>
                                        <p:tav tm="0">
                                          <p:val>
                                            <p:strVal val="#ppt_y"/>
                                          </p:val>
                                        </p:tav>
                                        <p:tav tm="100000">
                                          <p:val>
                                            <p:strVal val="#ppt_y"/>
                                          </p:val>
                                        </p:tav>
                                      </p:tavLst>
                                    </p:anim>
                                  </p:childTnLst>
                                </p:cTn>
                              </p:par>
                              <p:par>
                                <p:cTn id="26" presetID="2" presetClass="entr" presetSubtype="8" decel="100000" fill="hold" grpId="0" nodeType="withEffect">
                                  <p:stCondLst>
                                    <p:cond delay="250"/>
                                  </p:stCondLst>
                                  <p:childTnLst>
                                    <p:set>
                                      <p:cBhvr>
                                        <p:cTn id="27" dur="1" fill="hold">
                                          <p:stCondLst>
                                            <p:cond delay="0"/>
                                          </p:stCondLst>
                                        </p:cTn>
                                        <p:tgtEl>
                                          <p:spTgt spid="9"/>
                                        </p:tgtEl>
                                        <p:attrNameLst>
                                          <p:attrName>style.visibility</p:attrName>
                                        </p:attrNameLst>
                                      </p:cBhvr>
                                      <p:to>
                                        <p:strVal val="visible"/>
                                      </p:to>
                                    </p:set>
                                    <p:anim calcmode="lin" valueType="num">
                                      <p:cBhvr additive="base">
                                        <p:cTn id="28" dur="850" fill="hold"/>
                                        <p:tgtEl>
                                          <p:spTgt spid="9"/>
                                        </p:tgtEl>
                                        <p:attrNameLst>
                                          <p:attrName>ppt_x</p:attrName>
                                        </p:attrNameLst>
                                      </p:cBhvr>
                                      <p:tavLst>
                                        <p:tav tm="0">
                                          <p:val>
                                            <p:strVal val="0-#ppt_w/2"/>
                                          </p:val>
                                        </p:tav>
                                        <p:tav tm="100000">
                                          <p:val>
                                            <p:strVal val="#ppt_x"/>
                                          </p:val>
                                        </p:tav>
                                      </p:tavLst>
                                    </p:anim>
                                    <p:anim calcmode="lin" valueType="num">
                                      <p:cBhvr additive="base">
                                        <p:cTn id="29" dur="8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5" grpId="0" animBg="1"/>
      <p:bldP spid="6" grpId="0" animBg="1"/>
      <p:bldP spid="8" grpId="0" animBg="1"/>
      <p:bldP spid="9" grpId="0" animBg="1"/>
      <p:bldP spid="10" grpId="0" animBg="1"/>
    </p:bldLst>
  </p:timing>
</p:sldLayout>
</file>

<file path=ppt/slideLayouts/slideLayout444.xml><?xml version="1.0" encoding="utf-8"?>
<p:sldLayout xmlns:a="http://schemas.openxmlformats.org/drawingml/2006/main" xmlns:r="http://schemas.openxmlformats.org/officeDocument/2006/relationships" xmlns:p="http://schemas.openxmlformats.org/presentationml/2006/main" type="blank">
  <p:cSld name="5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7982" y="6356352"/>
            <a:ext cx="2742486" cy="365125"/>
          </a:xfrm>
          <a:prstGeom prst="rect">
            <a:avLst/>
          </a:prstGeom>
        </p:spPr>
        <p:txBody>
          <a:bodyPr/>
          <a:lstStyle/>
          <a:p>
            <a:pPr defTabSz="914180"/>
            <a:fld id="{FE747D4A-C71D-4D92-BEB1-B6EC108D2AC6}" type="datetimeFigureOut">
              <a:rPr lang="en-US" smtClean="0">
                <a:solidFill>
                  <a:prstClr val="black">
                    <a:tint val="75000"/>
                  </a:prstClr>
                </a:solidFill>
              </a:rPr>
              <a:pPr defTabSz="914180"/>
              <a:t>10/5/2015</a:t>
            </a:fld>
            <a:endParaRPr lang="en-US">
              <a:solidFill>
                <a:prstClr val="black">
                  <a:tint val="75000"/>
                </a:prstClr>
              </a:solidFill>
            </a:endParaRPr>
          </a:p>
        </p:txBody>
      </p:sp>
      <p:sp>
        <p:nvSpPr>
          <p:cNvPr id="3" name="Footer Placeholder 2"/>
          <p:cNvSpPr>
            <a:spLocks noGrp="1"/>
          </p:cNvSpPr>
          <p:nvPr>
            <p:ph type="ftr" sz="quarter" idx="11"/>
          </p:nvPr>
        </p:nvSpPr>
        <p:spPr>
          <a:xfrm>
            <a:off x="4037549" y="6356352"/>
            <a:ext cx="4113728" cy="365125"/>
          </a:xfrm>
          <a:prstGeom prst="rect">
            <a:avLst/>
          </a:prstGeom>
        </p:spPr>
        <p:txBody>
          <a:bodyPr/>
          <a:lstStyle/>
          <a:p>
            <a:pPr defTabSz="914180"/>
            <a:endParaRPr lang="en-US">
              <a:solidFill>
                <a:prstClr val="black">
                  <a:tint val="75000"/>
                </a:prstClr>
              </a:solidFill>
            </a:endParaRPr>
          </a:p>
        </p:txBody>
      </p:sp>
      <p:sp>
        <p:nvSpPr>
          <p:cNvPr id="4" name="Slide Number Placeholder 3"/>
          <p:cNvSpPr>
            <a:spLocks noGrp="1"/>
          </p:cNvSpPr>
          <p:nvPr>
            <p:ph type="sldNum" sz="quarter" idx="12"/>
          </p:nvPr>
        </p:nvSpPr>
        <p:spPr>
          <a:xfrm>
            <a:off x="8608358" y="6356352"/>
            <a:ext cx="2742486" cy="365125"/>
          </a:xfrm>
          <a:prstGeom prst="rect">
            <a:avLst/>
          </a:prstGeom>
        </p:spPr>
        <p:txBody>
          <a:bodyPr/>
          <a:lstStyle/>
          <a:p>
            <a:pPr defTabSz="914180"/>
            <a:fld id="{3A9B8C51-E985-4E84-8727-C4FD0F397338}" type="slidenum">
              <a:rPr lang="en-US" smtClean="0">
                <a:solidFill>
                  <a:prstClr val="black">
                    <a:tint val="75000"/>
                  </a:prstClr>
                </a:solidFill>
              </a:rPr>
              <a:pPr defTabSz="914180"/>
              <a:t>‹#›</a:t>
            </a:fld>
            <a:endParaRPr lang="en-US">
              <a:solidFill>
                <a:prstClr val="black">
                  <a:tint val="75000"/>
                </a:prstClr>
              </a:solidFill>
            </a:endParaRPr>
          </a:p>
        </p:txBody>
      </p:sp>
      <p:sp>
        <p:nvSpPr>
          <p:cNvPr id="8" name="Rectangle 7"/>
          <p:cNvSpPr/>
          <p:nvPr userDrawn="1"/>
        </p:nvSpPr>
        <p:spPr>
          <a:xfrm>
            <a:off x="0" y="0"/>
            <a:ext cx="12188825" cy="6858000"/>
          </a:xfrm>
          <a:prstGeom prst="rect">
            <a:avLst/>
          </a:prstGeom>
          <a:solidFill>
            <a:srgbClr val="7DBF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44021"/>
            <a:endParaRPr lang="en-US" sz="2166">
              <a:solidFill>
                <a:prstClr val="white"/>
              </a:solidFill>
            </a:endParaRPr>
          </a:p>
        </p:txBody>
      </p:sp>
    </p:spTree>
    <p:extLst>
      <p:ext uri="{BB962C8B-B14F-4D97-AF65-F5344CB8AC3E}">
        <p14:creationId xmlns:p14="http://schemas.microsoft.com/office/powerpoint/2010/main" val="2696186155"/>
      </p:ext>
    </p:extLst>
  </p:cSld>
  <p:clrMapOvr>
    <a:masterClrMapping/>
  </p:clrMapOvr>
  <p:timing>
    <p:tnLst>
      <p:par>
        <p:cTn id="1" dur="indefinite" restart="never" nodeType="tmRoot"/>
      </p:par>
    </p:tnLst>
  </p:timing>
</p:sldLayout>
</file>

<file path=ppt/slideLayouts/slideLayout445.xml><?xml version="1.0" encoding="utf-8"?>
<p:sldLayout xmlns:a="http://schemas.openxmlformats.org/drawingml/2006/main" xmlns:r="http://schemas.openxmlformats.org/officeDocument/2006/relationships" xmlns:p="http://schemas.openxmlformats.org/presentationml/2006/main" showMasterSp="0" userDrawn="1">
  <p:cSld name="Divider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4" y="2819605"/>
            <a:ext cx="11149013" cy="1218795"/>
          </a:xfrm>
        </p:spPr>
        <p:txBody>
          <a:bodyPr anchor="b" anchorCtr="0"/>
          <a:lstStyle>
            <a:lvl1pPr>
              <a:defRPr sz="8796" spc="-300"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10394860" y="6199261"/>
            <a:ext cx="1516869" cy="399979"/>
          </a:xfrm>
          <a:prstGeom prst="rect">
            <a:avLst/>
          </a:prstGeom>
        </p:spPr>
      </p:pic>
    </p:spTree>
    <p:extLst>
      <p:ext uri="{BB962C8B-B14F-4D97-AF65-F5344CB8AC3E}">
        <p14:creationId xmlns:p14="http://schemas.microsoft.com/office/powerpoint/2010/main" val="1227889462"/>
      </p:ext>
    </p:extLst>
  </p:cSld>
  <p:clrMapOvr>
    <a:masterClrMapping/>
  </p:clrMapOvr>
  <p:transition>
    <p:fade/>
  </p:transition>
  <p:timing>
    <p:tnLst>
      <p:par>
        <p:cTn id="1" dur="indefinite" restart="never" nodeType="tmRoot"/>
      </p:par>
    </p:tnLst>
  </p:timing>
</p:sldLayout>
</file>

<file path=ppt/slideLayouts/slideLayout446.xml><?xml version="1.0" encoding="utf-8"?>
<p:sldLayout xmlns:a="http://schemas.openxmlformats.org/drawingml/2006/main" xmlns:r="http://schemas.openxmlformats.org/officeDocument/2006/relationships" xmlns:p="http://schemas.openxmlformats.org/presentationml/2006/main"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114" y="228600"/>
            <a:ext cx="11149013" cy="747897"/>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4" y="1447799"/>
            <a:ext cx="11149013" cy="2195686"/>
          </a:xfrm>
          <a:prstGeom prst="rect">
            <a:avLst/>
          </a:prstGeom>
        </p:spPr>
        <p:txBody>
          <a:bodyPr/>
          <a:lstStyle>
            <a:lvl1pPr marL="283997" indent="-283997">
              <a:buFont typeface="Wingdings" pitchFamily="2" charset="2"/>
              <a:buChar char=""/>
              <a:defRPr sz="3999"/>
            </a:lvl1pPr>
            <a:lvl2pPr marL="517221" indent="-233226">
              <a:buFont typeface="Wingdings" pitchFamily="2" charset="2"/>
              <a:buChar char=""/>
              <a:defRPr>
                <a:latin typeface="+mn-lt"/>
              </a:defRPr>
            </a:lvl2pPr>
            <a:lvl3pPr marL="740927" indent="-223707">
              <a:buFont typeface="Wingdings" pitchFamily="2" charset="2"/>
              <a:buChar char=""/>
              <a:tabLst/>
              <a:defRPr>
                <a:latin typeface="+mn-lt"/>
              </a:defRPr>
            </a:lvl3pPr>
            <a:lvl4pPr marL="913863" indent="-172936">
              <a:buFont typeface="Wingdings" pitchFamily="2" charset="2"/>
              <a:buChar char=""/>
              <a:defRPr>
                <a:latin typeface="+mn-lt"/>
              </a:defRPr>
            </a:lvl4pPr>
            <a:lvl5pPr marL="1086799" indent="-172936">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Slide Number Placeholder 9"/>
          <p:cNvSpPr>
            <a:spLocks noGrp="1"/>
          </p:cNvSpPr>
          <p:nvPr>
            <p:ph type="sldNum" sz="quarter" idx="12"/>
          </p:nvPr>
        </p:nvSpPr>
        <p:spPr>
          <a:xfrm>
            <a:off x="11770292" y="6641646"/>
            <a:ext cx="399640" cy="216356"/>
          </a:xfrm>
          <a:prstGeom prst="rect">
            <a:avLst/>
          </a:prstGeom>
        </p:spPr>
        <p:txBody>
          <a:bodyPr lIns="121899" tIns="60949" rIns="121899" bIns="60949" anchor="ctr"/>
          <a:lstStyle>
            <a:lvl1pPr algn="l">
              <a:defRPr sz="784">
                <a:gradFill>
                  <a:gsLst>
                    <a:gs pos="100000">
                      <a:schemeClr val="bg2"/>
                    </a:gs>
                    <a:gs pos="0">
                      <a:schemeClr val="bg2"/>
                    </a:gs>
                  </a:gsLst>
                  <a:lin ang="5400000" scaled="0"/>
                </a:gradFill>
              </a:defRPr>
            </a:lvl1pPr>
          </a:lstStyle>
          <a:p>
            <a:pPr defTabSz="913826"/>
            <a:fld id="{727B4C2D-45E2-4621-8491-2995EB46A674}" type="slidenum">
              <a:rPr lang="en-US" smtClean="0">
                <a:gradFill>
                  <a:gsLst>
                    <a:gs pos="100000">
                      <a:srgbClr val="797A7D"/>
                    </a:gs>
                    <a:gs pos="0">
                      <a:srgbClr val="797A7D"/>
                    </a:gs>
                  </a:gsLst>
                  <a:lin ang="5400000" scaled="0"/>
                </a:gradFill>
              </a:rPr>
              <a:pPr defTabSz="913826"/>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4120000937"/>
      </p:ext>
    </p:extLst>
  </p:cSld>
  <p:clrMapOvr>
    <a:masterClrMapping/>
  </p:clrMapOvr>
  <p:transition>
    <p:fade/>
  </p:transition>
  <p:timing>
    <p:tnLst>
      <p:par>
        <p:cTn id="1" dur="indefinite" restart="never" nodeType="tmRoot"/>
      </p:par>
    </p:tnLst>
  </p:timing>
</p:sldLayout>
</file>

<file path=ppt/slideLayouts/slideLayout447.xml><?xml version="1.0" encoding="utf-8"?>
<p:sldLayout xmlns:a="http://schemas.openxmlformats.org/drawingml/2006/main" xmlns:r="http://schemas.openxmlformats.org/officeDocument/2006/relationships" xmlns:p="http://schemas.openxmlformats.org/presentationml/2006/main" preserve="1" userDrawn="1">
  <p:cSld name="Walkin">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449206" y="6063380"/>
            <a:ext cx="1522007" cy="324553"/>
          </a:xfrm>
          <a:prstGeom prst="rect">
            <a:avLst/>
          </a:prstGeom>
        </p:spPr>
      </p:pic>
      <p:sp>
        <p:nvSpPr>
          <p:cNvPr id="3" name="Rectangle 2"/>
          <p:cNvSpPr/>
          <p:nvPr userDrawn="1"/>
        </p:nvSpPr>
        <p:spPr bwMode="gray">
          <a:xfrm>
            <a:off x="1060493" y="2575465"/>
            <a:ext cx="8056760" cy="667558"/>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505050">
                      <a:lumMod val="50000"/>
                    </a:srgbClr>
                  </a:gs>
                  <a:gs pos="100000">
                    <a:srgbClr val="505050">
                      <a:lumMod val="50000"/>
                    </a:srgbClr>
                  </a:gs>
                </a:gsLst>
                <a:lin ang="5400000" scaled="0"/>
              </a:gradFill>
            </a:endParaRPr>
          </a:p>
        </p:txBody>
      </p:sp>
      <p:sp>
        <p:nvSpPr>
          <p:cNvPr id="4" name="Rectangle 3"/>
          <p:cNvSpPr/>
          <p:nvPr userDrawn="1"/>
        </p:nvSpPr>
        <p:spPr bwMode="gray">
          <a:xfrm>
            <a:off x="0" y="2839081"/>
            <a:ext cx="7910383" cy="661643"/>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505050">
                      <a:lumMod val="50000"/>
                    </a:srgbClr>
                  </a:gs>
                  <a:gs pos="100000">
                    <a:srgbClr val="505050">
                      <a:lumMod val="50000"/>
                    </a:srgbClr>
                  </a:gs>
                </a:gsLst>
                <a:lin ang="5400000" scaled="0"/>
              </a:gradFill>
            </a:endParaRPr>
          </a:p>
        </p:txBody>
      </p:sp>
      <p:sp>
        <p:nvSpPr>
          <p:cNvPr id="5" name="Rectangle 4"/>
          <p:cNvSpPr/>
          <p:nvPr userDrawn="1"/>
        </p:nvSpPr>
        <p:spPr bwMode="gray">
          <a:xfrm>
            <a:off x="269169" y="3429001"/>
            <a:ext cx="8028069" cy="661643"/>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505050">
                      <a:lumMod val="50000"/>
                    </a:srgbClr>
                  </a:gs>
                  <a:gs pos="100000">
                    <a:srgbClr val="505050">
                      <a:lumMod val="50000"/>
                    </a:srgbClr>
                  </a:gs>
                </a:gsLst>
                <a:lin ang="5400000" scaled="0"/>
              </a:gradFill>
            </a:endParaRPr>
          </a:p>
        </p:txBody>
      </p:sp>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479768" y="2880666"/>
            <a:ext cx="4602425" cy="940887"/>
          </a:xfrm>
          <a:prstGeom prst="rect">
            <a:avLst/>
          </a:prstGeom>
        </p:spPr>
      </p:pic>
    </p:spTree>
    <p:extLst>
      <p:ext uri="{BB962C8B-B14F-4D97-AF65-F5344CB8AC3E}">
        <p14:creationId xmlns:p14="http://schemas.microsoft.com/office/powerpoint/2010/main" val="37831314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850" fill="hold"/>
                                        <p:tgtEl>
                                          <p:spTgt spid="3"/>
                                        </p:tgtEl>
                                        <p:attrNameLst>
                                          <p:attrName>ppt_x</p:attrName>
                                        </p:attrNameLst>
                                      </p:cBhvr>
                                      <p:tavLst>
                                        <p:tav tm="0">
                                          <p:val>
                                            <p:strVal val="0-#ppt_w/2"/>
                                          </p:val>
                                        </p:tav>
                                        <p:tav tm="100000">
                                          <p:val>
                                            <p:strVal val="#ppt_x"/>
                                          </p:val>
                                        </p:tav>
                                      </p:tavLst>
                                    </p:anim>
                                    <p:anim calcmode="lin" valueType="num">
                                      <p:cBhvr additive="base">
                                        <p:cTn id="8" dur="850" fill="hold"/>
                                        <p:tgtEl>
                                          <p:spTgt spid="3"/>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850" fill="hold"/>
                                        <p:tgtEl>
                                          <p:spTgt spid="4"/>
                                        </p:tgtEl>
                                        <p:attrNameLst>
                                          <p:attrName>ppt_x</p:attrName>
                                        </p:attrNameLst>
                                      </p:cBhvr>
                                      <p:tavLst>
                                        <p:tav tm="0">
                                          <p:val>
                                            <p:strVal val="1+#ppt_w/2"/>
                                          </p:val>
                                        </p:tav>
                                        <p:tav tm="100000">
                                          <p:val>
                                            <p:strVal val="#ppt_x"/>
                                          </p:val>
                                        </p:tav>
                                      </p:tavLst>
                                    </p:anim>
                                    <p:anim calcmode="lin" valueType="num">
                                      <p:cBhvr additive="base">
                                        <p:cTn id="12" dur="850" fill="hold"/>
                                        <p:tgtEl>
                                          <p:spTgt spid="4"/>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25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850" fill="hold"/>
                                        <p:tgtEl>
                                          <p:spTgt spid="5"/>
                                        </p:tgtEl>
                                        <p:attrNameLst>
                                          <p:attrName>ppt_x</p:attrName>
                                        </p:attrNameLst>
                                      </p:cBhvr>
                                      <p:tavLst>
                                        <p:tav tm="0">
                                          <p:val>
                                            <p:strVal val="0-#ppt_w/2"/>
                                          </p:val>
                                        </p:tav>
                                        <p:tav tm="100000">
                                          <p:val>
                                            <p:strVal val="#ppt_x"/>
                                          </p:val>
                                        </p:tav>
                                      </p:tavLst>
                                    </p:anim>
                                    <p:anim calcmode="lin" valueType="num">
                                      <p:cBhvr additive="base">
                                        <p:cTn id="16" dur="850" fill="hold"/>
                                        <p:tgtEl>
                                          <p:spTgt spid="5"/>
                                        </p:tgtEl>
                                        <p:attrNameLst>
                                          <p:attrName>ppt_y</p:attrName>
                                        </p:attrNameLst>
                                      </p:cBhvr>
                                      <p:tavLst>
                                        <p:tav tm="0">
                                          <p:val>
                                            <p:strVal val="#ppt_y"/>
                                          </p:val>
                                        </p:tav>
                                        <p:tav tm="100000">
                                          <p:val>
                                            <p:strVal val="#ppt_y"/>
                                          </p:val>
                                        </p:tav>
                                      </p:tavLst>
                                    </p:anim>
                                  </p:childTnLst>
                                </p:cTn>
                              </p:par>
                              <p:par>
                                <p:cTn id="17" presetID="10" presetClass="entr" presetSubtype="0" fill="hold" nodeType="withEffect">
                                  <p:stCondLst>
                                    <p:cond delay="58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750"/>
                                        <p:tgtEl>
                                          <p:spTgt spid="8"/>
                                        </p:tgtEl>
                                      </p:cBhvr>
                                    </p:animEffect>
                                  </p:childTnLst>
                                </p:cTn>
                              </p:par>
                              <p:par>
                                <p:cTn id="20" presetID="63" presetClass="path" presetSubtype="0" decel="100000" fill="hold" nodeType="withEffect">
                                  <p:stCondLst>
                                    <p:cond delay="580"/>
                                  </p:stCondLst>
                                  <p:childTnLst>
                                    <p:animMotion origin="layout" path="M -0.02409 1.50289E-6 L -4.16667E-7 1.50289E-6 " pathEditMode="relative" rAng="0" ptsTypes="AA">
                                      <p:cBhvr>
                                        <p:cTn id="21" dur="500" fill="hold"/>
                                        <p:tgtEl>
                                          <p:spTgt spid="8"/>
                                        </p:tgtEl>
                                        <p:attrNameLst>
                                          <p:attrName>ppt_x</p:attrName>
                                          <p:attrName>ppt_y</p:attrName>
                                        </p:attrNameLst>
                                      </p:cBhvr>
                                      <p:rCtr x="119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448.xml><?xml version="1.0" encoding="utf-8"?>
<p:sldLayout xmlns:a="http://schemas.openxmlformats.org/drawingml/2006/main" xmlns:r="http://schemas.openxmlformats.org/officeDocument/2006/relationships" xmlns:p="http://schemas.openxmlformats.org/presentationml/2006/main" preserve="1" userDrawn="1">
  <p:cSld name="Title Slide Phot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userDrawn="1"/>
        </p:nvSpPr>
        <p:spPr bwMode="gray">
          <a:xfrm>
            <a:off x="1523886" y="470068"/>
            <a:ext cx="4861478" cy="912117"/>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505050">
                      <a:lumMod val="50000"/>
                    </a:srgbClr>
                  </a:gs>
                  <a:gs pos="100000">
                    <a:srgbClr val="505050">
                      <a:lumMod val="50000"/>
                    </a:srgbClr>
                  </a:gs>
                </a:gsLst>
                <a:lin ang="5400000" scaled="0"/>
              </a:gradFill>
            </a:endParaRPr>
          </a:p>
        </p:txBody>
      </p:sp>
      <p:sp>
        <p:nvSpPr>
          <p:cNvPr id="11" name="Rectangle 10"/>
          <p:cNvSpPr/>
          <p:nvPr userDrawn="1"/>
        </p:nvSpPr>
        <p:spPr bwMode="gray">
          <a:xfrm>
            <a:off x="443515" y="652746"/>
            <a:ext cx="4844999" cy="912117"/>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505050">
                      <a:lumMod val="50000"/>
                    </a:srgbClr>
                  </a:gs>
                  <a:gs pos="100000">
                    <a:srgbClr val="505050">
                      <a:lumMod val="50000"/>
                    </a:srgbClr>
                  </a:gs>
                </a:gsLst>
                <a:lin ang="5400000" scaled="0"/>
              </a:gradFill>
            </a:endParaRPr>
          </a:p>
        </p:txBody>
      </p:sp>
      <p:sp>
        <p:nvSpPr>
          <p:cNvPr id="12" name="Rectangle 11"/>
          <p:cNvSpPr/>
          <p:nvPr userDrawn="1"/>
        </p:nvSpPr>
        <p:spPr bwMode="gray">
          <a:xfrm>
            <a:off x="6895731" y="3697962"/>
            <a:ext cx="4844999" cy="627580"/>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505050">
                      <a:lumMod val="50000"/>
                    </a:srgbClr>
                  </a:gs>
                  <a:gs pos="100000">
                    <a:srgbClr val="505050">
                      <a:lumMod val="50000"/>
                    </a:srgbClr>
                  </a:gs>
                </a:gsLst>
                <a:lin ang="5400000" scaled="0"/>
              </a:gradFill>
            </a:endParaRPr>
          </a:p>
        </p:txBody>
      </p:sp>
      <p:sp>
        <p:nvSpPr>
          <p:cNvPr id="13" name="Rectangle 12"/>
          <p:cNvSpPr/>
          <p:nvPr userDrawn="1"/>
        </p:nvSpPr>
        <p:spPr bwMode="gray">
          <a:xfrm>
            <a:off x="7055018" y="3860155"/>
            <a:ext cx="4864639" cy="935768"/>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505050">
                      <a:lumMod val="50000"/>
                    </a:srgbClr>
                  </a:gs>
                  <a:gs pos="100000">
                    <a:srgbClr val="505050">
                      <a:lumMod val="50000"/>
                    </a:srgbClr>
                  </a:gs>
                </a:gsLst>
                <a:lin ang="5400000" scaled="0"/>
              </a:gradFill>
            </a:endParaRPr>
          </a:p>
        </p:txBody>
      </p:sp>
      <p:sp>
        <p:nvSpPr>
          <p:cNvPr id="14" name="Rectangle 13"/>
          <p:cNvSpPr/>
          <p:nvPr userDrawn="1"/>
        </p:nvSpPr>
        <p:spPr bwMode="gray">
          <a:xfrm>
            <a:off x="6895731" y="4697932"/>
            <a:ext cx="4844999" cy="1607817"/>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505050">
                      <a:lumMod val="50000"/>
                    </a:srgbClr>
                  </a:gs>
                  <a:gs pos="100000">
                    <a:srgbClr val="505050">
                      <a:lumMod val="50000"/>
                    </a:srgbClr>
                  </a:gs>
                </a:gsLst>
                <a:lin ang="5400000" scaled="0"/>
              </a:gradFill>
            </a:endParaRPr>
          </a:p>
        </p:txBody>
      </p:sp>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28853" y="588334"/>
            <a:ext cx="10081073" cy="6405091"/>
          </a:xfrm>
          <a:prstGeom prst="rect">
            <a:avLst/>
          </a:prstGeom>
          <a:effectLst>
            <a:outerShdw blurRad="127000" sx="101000" sy="101000" algn="ctr" rotWithShape="0">
              <a:prstClr val="black">
                <a:alpha val="20000"/>
              </a:prstClr>
            </a:outerShdw>
          </a:effectLst>
        </p:spPr>
      </p:pic>
      <p:sp>
        <p:nvSpPr>
          <p:cNvPr id="9" name="Title 1"/>
          <p:cNvSpPr>
            <a:spLocks noGrp="1"/>
          </p:cNvSpPr>
          <p:nvPr>
            <p:ph type="title" hasCustomPrompt="1"/>
          </p:nvPr>
        </p:nvSpPr>
        <p:spPr bwMode="ltGray">
          <a:xfrm>
            <a:off x="1893416" y="3001156"/>
            <a:ext cx="8050654" cy="1344828"/>
          </a:xfrm>
          <a:noFill/>
        </p:spPr>
        <p:txBody>
          <a:bodyPr vert="horz" wrap="square" lIns="146304" tIns="91440" rIns="146304" bIns="91440" rtlCol="0" anchor="t" anchorCtr="0">
            <a:noAutofit/>
          </a:bodyPr>
          <a:lstStyle>
            <a:lvl1pPr>
              <a:defRPr lang="en-US" sz="4312" spc="-98" baseline="0" dirty="0">
                <a:gradFill>
                  <a:gsLst>
                    <a:gs pos="0">
                      <a:schemeClr val="bg2">
                        <a:lumMod val="10000"/>
                      </a:schemeClr>
                    </a:gs>
                    <a:gs pos="100000">
                      <a:schemeClr val="bg2">
                        <a:lumMod val="10000"/>
                      </a:schemeClr>
                    </a:gs>
                  </a:gsLst>
                  <a:lin ang="5400000" scaled="0"/>
                </a:gradFill>
              </a:defRPr>
            </a:lvl1pPr>
          </a:lstStyle>
          <a:p>
            <a:pPr lvl="0"/>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1893416" y="4370376"/>
            <a:ext cx="8050654" cy="1344828"/>
          </a:xfrm>
        </p:spPr>
        <p:txBody>
          <a:bodyPr tIns="109728" bIns="109728">
            <a:noAutofit/>
          </a:bodyPr>
          <a:lstStyle>
            <a:lvl1pPr marL="0" indent="0">
              <a:spcBef>
                <a:spcPts val="0"/>
              </a:spcBef>
              <a:buNone/>
              <a:defRPr lang="en-US" sz="3136" b="0" kern="1200" cap="none" spc="-98" baseline="0" dirty="0">
                <a:ln w="3175">
                  <a:noFill/>
                </a:ln>
                <a:gradFill>
                  <a:gsLst>
                    <a:gs pos="0">
                      <a:schemeClr val="bg2">
                        <a:lumMod val="10000"/>
                      </a:schemeClr>
                    </a:gs>
                    <a:gs pos="100000">
                      <a:schemeClr val="bg2">
                        <a:lumMod val="10000"/>
                      </a:schemeClr>
                    </a:gs>
                  </a:gsLst>
                  <a:lin ang="5400000" scaled="0"/>
                </a:gradFill>
                <a:effectLst/>
                <a:latin typeface="+mj-lt"/>
                <a:ea typeface="+mn-ea"/>
                <a:cs typeface="Segoe UI" pitchFamily="34" charset="0"/>
              </a:defRPr>
            </a:lvl1pPr>
          </a:lstStyle>
          <a:p>
            <a:pPr lvl="0" algn="l" defTabSz="914180" rtl="0" eaLnBrk="1" latinLnBrk="0" hangingPunct="1">
              <a:lnSpc>
                <a:spcPct val="90000"/>
              </a:lnSpc>
              <a:spcBef>
                <a:spcPct val="0"/>
              </a:spcBef>
              <a:buNone/>
            </a:pPr>
            <a:r>
              <a:rPr lang="en-US" dirty="0" smtClean="0"/>
              <a:t>Speaker Name</a:t>
            </a:r>
            <a:endParaRPr lang="en-US" dirty="0"/>
          </a:p>
        </p:txBody>
      </p:sp>
      <p:pic>
        <p:nvPicPr>
          <p:cNvPr id="17" name="Picture 16"/>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gray">
          <a:xfrm>
            <a:off x="11023466" y="470068"/>
            <a:ext cx="717264" cy="152949"/>
          </a:xfrm>
          <a:prstGeom prst="rect">
            <a:avLst/>
          </a:prstGeom>
        </p:spPr>
      </p:pic>
      <p:sp>
        <p:nvSpPr>
          <p:cNvPr id="5" name="Text Placeholder 4"/>
          <p:cNvSpPr>
            <a:spLocks noGrp="1"/>
          </p:cNvSpPr>
          <p:nvPr>
            <p:ph type="body" sz="quarter" idx="15" hasCustomPrompt="1"/>
          </p:nvPr>
        </p:nvSpPr>
        <p:spPr>
          <a:xfrm>
            <a:off x="8624971" y="1559050"/>
            <a:ext cx="1568335" cy="425495"/>
          </a:xfrm>
        </p:spPr>
        <p:txBody>
          <a:bodyPr/>
          <a:lstStyle>
            <a:lvl1pPr marL="0" indent="0" algn="r">
              <a:buNone/>
              <a:defRPr sz="1764" baseline="0"/>
            </a:lvl1pPr>
          </a:lstStyle>
          <a:p>
            <a:pPr lvl="0"/>
            <a:r>
              <a:rPr lang="en-US" dirty="0" smtClean="0"/>
              <a:t>Session Code</a:t>
            </a:r>
            <a:endParaRPr lang="en-US" dirty="0"/>
          </a:p>
        </p:txBody>
      </p:sp>
    </p:spTree>
    <p:extLst>
      <p:ext uri="{BB962C8B-B14F-4D97-AF65-F5344CB8AC3E}">
        <p14:creationId xmlns:p14="http://schemas.microsoft.com/office/powerpoint/2010/main" val="9457181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750" fill="hold"/>
                                        <p:tgtEl>
                                          <p:spTgt spid="8"/>
                                        </p:tgtEl>
                                        <p:attrNameLst>
                                          <p:attrName>ppt_x</p:attrName>
                                        </p:attrNameLst>
                                      </p:cBhvr>
                                      <p:tavLst>
                                        <p:tav tm="0">
                                          <p:val>
                                            <p:strVal val="0-#ppt_w/2"/>
                                          </p:val>
                                        </p:tav>
                                        <p:tav tm="100000">
                                          <p:val>
                                            <p:strVal val="#ppt_x"/>
                                          </p:val>
                                        </p:tav>
                                      </p:tavLst>
                                    </p:anim>
                                    <p:anim calcmode="lin" valueType="num">
                                      <p:cBhvr additive="base">
                                        <p:cTn id="8" dur="750" fill="hold"/>
                                        <p:tgtEl>
                                          <p:spTgt spid="8"/>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25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750" fill="hold"/>
                                        <p:tgtEl>
                                          <p:spTgt spid="11"/>
                                        </p:tgtEl>
                                        <p:attrNameLst>
                                          <p:attrName>ppt_x</p:attrName>
                                        </p:attrNameLst>
                                      </p:cBhvr>
                                      <p:tavLst>
                                        <p:tav tm="0">
                                          <p:val>
                                            <p:strVal val="0-#ppt_w/2"/>
                                          </p:val>
                                        </p:tav>
                                        <p:tav tm="100000">
                                          <p:val>
                                            <p:strVal val="#ppt_x"/>
                                          </p:val>
                                        </p:tav>
                                      </p:tavLst>
                                    </p:anim>
                                    <p:anim calcmode="lin" valueType="num">
                                      <p:cBhvr additive="base">
                                        <p:cTn id="12" dur="750" fill="hold"/>
                                        <p:tgtEl>
                                          <p:spTgt spid="11"/>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25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750" fill="hold"/>
                                        <p:tgtEl>
                                          <p:spTgt spid="12"/>
                                        </p:tgtEl>
                                        <p:attrNameLst>
                                          <p:attrName>ppt_x</p:attrName>
                                        </p:attrNameLst>
                                      </p:cBhvr>
                                      <p:tavLst>
                                        <p:tav tm="0">
                                          <p:val>
                                            <p:strVal val="1+#ppt_w/2"/>
                                          </p:val>
                                        </p:tav>
                                        <p:tav tm="100000">
                                          <p:val>
                                            <p:strVal val="#ppt_x"/>
                                          </p:val>
                                        </p:tav>
                                      </p:tavLst>
                                    </p:anim>
                                    <p:anim calcmode="lin" valueType="num">
                                      <p:cBhvr additive="base">
                                        <p:cTn id="16" dur="750" fill="hold"/>
                                        <p:tgtEl>
                                          <p:spTgt spid="12"/>
                                        </p:tgtEl>
                                        <p:attrNameLst>
                                          <p:attrName>ppt_y</p:attrName>
                                        </p:attrNameLst>
                                      </p:cBhvr>
                                      <p:tavLst>
                                        <p:tav tm="0">
                                          <p:val>
                                            <p:strVal val="#ppt_y"/>
                                          </p:val>
                                        </p:tav>
                                        <p:tav tm="100000">
                                          <p:val>
                                            <p:strVal val="#ppt_y"/>
                                          </p:val>
                                        </p:tav>
                                      </p:tavLst>
                                    </p:anim>
                                  </p:childTnLst>
                                </p:cTn>
                              </p:par>
                              <p:par>
                                <p:cTn id="17" presetID="2" presetClass="entr" presetSubtype="2" decel="100000" fill="hold" grpId="0" nodeType="withEffect">
                                  <p:stCondLst>
                                    <p:cond delay="75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750" fill="hold"/>
                                        <p:tgtEl>
                                          <p:spTgt spid="14"/>
                                        </p:tgtEl>
                                        <p:attrNameLst>
                                          <p:attrName>ppt_x</p:attrName>
                                        </p:attrNameLst>
                                      </p:cBhvr>
                                      <p:tavLst>
                                        <p:tav tm="0">
                                          <p:val>
                                            <p:strVal val="1+#ppt_w/2"/>
                                          </p:val>
                                        </p:tav>
                                        <p:tav tm="100000">
                                          <p:val>
                                            <p:strVal val="#ppt_x"/>
                                          </p:val>
                                        </p:tav>
                                      </p:tavLst>
                                    </p:anim>
                                    <p:anim calcmode="lin" valueType="num">
                                      <p:cBhvr additive="base">
                                        <p:cTn id="20" dur="750" fill="hold"/>
                                        <p:tgtEl>
                                          <p:spTgt spid="14"/>
                                        </p:tgtEl>
                                        <p:attrNameLst>
                                          <p:attrName>ppt_y</p:attrName>
                                        </p:attrNameLst>
                                      </p:cBhvr>
                                      <p:tavLst>
                                        <p:tav tm="0">
                                          <p:val>
                                            <p:strVal val="#ppt_y"/>
                                          </p:val>
                                        </p:tav>
                                        <p:tav tm="100000">
                                          <p:val>
                                            <p:strVal val="#ppt_y"/>
                                          </p:val>
                                        </p:tav>
                                      </p:tavLst>
                                    </p:anim>
                                  </p:childTnLst>
                                </p:cTn>
                              </p:par>
                              <p:par>
                                <p:cTn id="21" presetID="2" presetClass="entr" presetSubtype="2" decel="100000" fill="hold" grpId="0" nodeType="withEffect">
                                  <p:stCondLst>
                                    <p:cond delay="1100"/>
                                  </p:stCondLst>
                                  <p:childTnLst>
                                    <p:set>
                                      <p:cBhvr>
                                        <p:cTn id="22" dur="1" fill="hold">
                                          <p:stCondLst>
                                            <p:cond delay="0"/>
                                          </p:stCondLst>
                                        </p:cTn>
                                        <p:tgtEl>
                                          <p:spTgt spid="13"/>
                                        </p:tgtEl>
                                        <p:attrNameLst>
                                          <p:attrName>style.visibility</p:attrName>
                                        </p:attrNameLst>
                                      </p:cBhvr>
                                      <p:to>
                                        <p:strVal val="visible"/>
                                      </p:to>
                                    </p:set>
                                    <p:anim calcmode="lin" valueType="num">
                                      <p:cBhvr additive="base">
                                        <p:cTn id="23" dur="750" fill="hold"/>
                                        <p:tgtEl>
                                          <p:spTgt spid="13"/>
                                        </p:tgtEl>
                                        <p:attrNameLst>
                                          <p:attrName>ppt_x</p:attrName>
                                        </p:attrNameLst>
                                      </p:cBhvr>
                                      <p:tavLst>
                                        <p:tav tm="0">
                                          <p:val>
                                            <p:strVal val="1+#ppt_w/2"/>
                                          </p:val>
                                        </p:tav>
                                        <p:tav tm="100000">
                                          <p:val>
                                            <p:strVal val="#ppt_x"/>
                                          </p:val>
                                        </p:tav>
                                      </p:tavLst>
                                    </p:anim>
                                    <p:anim calcmode="lin" valueType="num">
                                      <p:cBhvr additive="base">
                                        <p:cTn id="24" dur="750" fill="hold"/>
                                        <p:tgtEl>
                                          <p:spTgt spid="13"/>
                                        </p:tgtEl>
                                        <p:attrNameLst>
                                          <p:attrName>ppt_y</p:attrName>
                                        </p:attrNameLst>
                                      </p:cBhvr>
                                      <p:tavLst>
                                        <p:tav tm="0">
                                          <p:val>
                                            <p:strVal val="#ppt_y"/>
                                          </p:val>
                                        </p:tav>
                                        <p:tav tm="100000">
                                          <p:val>
                                            <p:strVal val="#ppt_y"/>
                                          </p:val>
                                        </p:tav>
                                      </p:tavLst>
                                    </p:anim>
                                  </p:childTnLst>
                                </p:cTn>
                              </p:par>
                              <p:par>
                                <p:cTn id="25" presetID="10" presetClass="entr" presetSubtype="0" fill="hold" grpId="0" nodeType="withEffect">
                                  <p:stCondLst>
                                    <p:cond delay="58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750"/>
                                        <p:tgtEl>
                                          <p:spTgt spid="9"/>
                                        </p:tgtEl>
                                      </p:cBhvr>
                                    </p:animEffect>
                                  </p:childTnLst>
                                </p:cTn>
                              </p:par>
                              <p:par>
                                <p:cTn id="28" presetID="63" presetClass="path" presetSubtype="0" decel="100000" fill="hold" grpId="1" nodeType="withEffect">
                                  <p:stCondLst>
                                    <p:cond delay="580"/>
                                  </p:stCondLst>
                                  <p:childTnLst>
                                    <p:animMotion origin="layout" path="M -0.02413 -3.22742E-6 L 4.30431E-6 -3.22742E-6 " pathEditMode="relative" rAng="0" ptsTypes="AA">
                                      <p:cBhvr>
                                        <p:cTn id="29" dur="500" fill="hold"/>
                                        <p:tgtEl>
                                          <p:spTgt spid="9"/>
                                        </p:tgtEl>
                                        <p:attrNameLst>
                                          <p:attrName>ppt_x</p:attrName>
                                          <p:attrName>ppt_y</p:attrName>
                                        </p:attrNameLst>
                                      </p:cBhvr>
                                      <p:rCtr x="1200" y="0"/>
                                    </p:animMotion>
                                  </p:childTnLst>
                                </p:cTn>
                              </p:par>
                              <p:par>
                                <p:cTn id="30" presetID="10" presetClass="entr" presetSubtype="0" fill="hold" grpId="0" nodeType="withEffect">
                                  <p:stCondLst>
                                    <p:cond delay="680"/>
                                  </p:stCondLst>
                                  <p:childTnLst>
                                    <p:set>
                                      <p:cBhvr>
                                        <p:cTn id="31" dur="1" fill="hold">
                                          <p:stCondLst>
                                            <p:cond delay="0"/>
                                          </p:stCondLst>
                                        </p:cTn>
                                        <p:tgtEl>
                                          <p:spTgt spid="3"/>
                                        </p:tgtEl>
                                        <p:attrNameLst>
                                          <p:attrName>style.visibility</p:attrName>
                                        </p:attrNameLst>
                                      </p:cBhvr>
                                      <p:to>
                                        <p:strVal val="visible"/>
                                      </p:to>
                                    </p:set>
                                    <p:animEffect transition="in" filter="fade">
                                      <p:cBhvr>
                                        <p:cTn id="32" dur="750"/>
                                        <p:tgtEl>
                                          <p:spTgt spid="3"/>
                                        </p:tgtEl>
                                      </p:cBhvr>
                                    </p:animEffect>
                                  </p:childTnLst>
                                </p:cTn>
                              </p:par>
                              <p:par>
                                <p:cTn id="33" presetID="63" presetClass="path" presetSubtype="0" decel="100000" fill="hold" grpId="1" nodeType="withEffect">
                                  <p:stCondLst>
                                    <p:cond delay="680"/>
                                  </p:stCondLst>
                                  <p:childTnLst>
                                    <p:animMotion origin="layout" path="M -0.02413 -8.71539E-7 L 4.30431E-6 -8.71539E-7 " pathEditMode="relative" rAng="0" ptsTypes="AA">
                                      <p:cBhvr>
                                        <p:cTn id="34" dur="500" fill="hold"/>
                                        <p:tgtEl>
                                          <p:spTgt spid="3"/>
                                        </p:tgtEl>
                                        <p:attrNameLst>
                                          <p:attrName>ppt_x</p:attrName>
                                          <p:attrName>ppt_y</p:attrName>
                                        </p:attrNameLst>
                                      </p:cBhvr>
                                      <p:rCtr x="120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animBg="1"/>
      <p:bldP spid="12" grpId="0" animBg="1"/>
      <p:bldP spid="13" grpId="0" animBg="1"/>
      <p:bldP spid="14" grpId="0" animBg="1"/>
      <p:bldP spid="9" grpId="0"/>
      <p:bldP spid="9" grpId="1"/>
      <p:bldP spid="3" grpId="0">
        <p:tmplLst>
          <p:tmpl>
            <p:tnLst>
              <p:par>
                <p:cTn presetID="10" presetClass="entr" presetSubtype="0" fill="hold" nodeType="withEffect">
                  <p:stCondLst>
                    <p:cond delay="68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p:tmplLst>
          <p:tmpl>
            <p:tnLst>
              <p:par>
                <p:cTn presetID="63" presetClass="path" presetSubtype="0" decel="100000" fill="hold" nodeType="withEffect">
                  <p:stCondLst>
                    <p:cond delay="680"/>
                  </p:stCondLst>
                  <p:childTnLst>
                    <p:animMotion origin="layout" path="M -0.02413 -8.71539E-7 L 4.30431E-6 -8.71539E-7 " pathEditMode="relative" rAng="0" ptsTypes="AA">
                      <p:cBhvr>
                        <p:cTn dur="500" fill="hold"/>
                        <p:tgtEl>
                          <p:spTgt spid="3"/>
                        </p:tgtEl>
                        <p:attrNameLst>
                          <p:attrName>ppt_x</p:attrName>
                          <p:attrName>ppt_y</p:attrName>
                        </p:attrNameLst>
                      </p:cBhvr>
                      <p:rCtr x="1200" y="0"/>
                    </p:animMotion>
                  </p:childTnLst>
                </p:cTn>
              </p:par>
            </p:tnLst>
          </p:tmpl>
        </p:tmplLst>
      </p:bldP>
    </p:bldLst>
  </p:timing>
</p:sldLayout>
</file>

<file path=ppt/slideLayouts/slideLayout449.xml><?xml version="1.0" encoding="utf-8"?>
<p:sldLayout xmlns:a="http://schemas.openxmlformats.org/drawingml/2006/main" xmlns:r="http://schemas.openxmlformats.org/officeDocument/2006/relationships" xmlns:p="http://schemas.openxmlformats.org/presentationml/2006/main" preserve="1" userDrawn="1">
  <p:cSld name="Demo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bwMode="auto">
          <a:xfrm>
            <a:off x="269232" y="1187644"/>
            <a:ext cx="9858042"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0" y="1186356"/>
            <a:ext cx="9856549" cy="2697988"/>
          </a:xfrm>
          <a:noFill/>
        </p:spPr>
        <p:txBody>
          <a:bodyPr tIns="91440" bIns="91440" anchor="t" anchorCtr="0"/>
          <a:lstStyle>
            <a:lvl1pPr>
              <a:defRPr sz="7057" spc="-98" baseline="0">
                <a:gradFill>
                  <a:gsLst>
                    <a:gs pos="91241">
                      <a:schemeClr val="tx1"/>
                    </a:gs>
                    <a:gs pos="57000">
                      <a:schemeClr val="tx1"/>
                    </a:gs>
                    <a:gs pos="18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70" y="3877277"/>
            <a:ext cx="9858106" cy="1793881"/>
          </a:xfrm>
          <a:noFill/>
        </p:spPr>
        <p:txBody>
          <a:bodyPr lIns="182880" tIns="146304" rIns="182880" bIns="146304">
            <a:noAutofit/>
          </a:bodyPr>
          <a:lstStyle>
            <a:lvl1pPr marL="0" indent="0">
              <a:spcBef>
                <a:spcPts val="0"/>
              </a:spcBef>
              <a:buNone/>
              <a:defRPr sz="3528" spc="0" baseline="0">
                <a:gradFill>
                  <a:gsLst>
                    <a:gs pos="91241">
                      <a:schemeClr val="tx1"/>
                    </a:gs>
                    <a:gs pos="57000">
                      <a:schemeClr val="tx1"/>
                    </a:gs>
                    <a:gs pos="18000">
                      <a:schemeClr val="tx1"/>
                    </a:gs>
                  </a:gsLst>
                  <a:lin ang="5400000" scaled="0"/>
                </a:gradFill>
                <a:latin typeface="+mj-lt"/>
              </a:defRPr>
            </a:lvl1pPr>
          </a:lstStyle>
          <a:p>
            <a:pPr lvl="0"/>
            <a:r>
              <a:rPr lang="en-US" dirty="0" smtClean="0"/>
              <a:t>Speaker Name</a:t>
            </a:r>
          </a:p>
        </p:txBody>
      </p:sp>
      <p:sp>
        <p:nvSpPr>
          <p:cNvPr id="12" name="Rectangle 11"/>
          <p:cNvSpPr/>
          <p:nvPr userDrawn="1"/>
        </p:nvSpPr>
        <p:spPr bwMode="gray">
          <a:xfrm flipH="1">
            <a:off x="6542508" y="5629606"/>
            <a:ext cx="4989553" cy="413419"/>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505050">
                      <a:lumMod val="50000"/>
                    </a:srgbClr>
                  </a:gs>
                  <a:gs pos="100000">
                    <a:srgbClr val="505050">
                      <a:lumMod val="50000"/>
                    </a:srgbClr>
                  </a:gs>
                </a:gsLst>
                <a:lin ang="5400000" scaled="0"/>
              </a:gradFill>
            </a:endParaRPr>
          </a:p>
        </p:txBody>
      </p:sp>
      <p:sp>
        <p:nvSpPr>
          <p:cNvPr id="13" name="Rectangle 12"/>
          <p:cNvSpPr/>
          <p:nvPr userDrawn="1"/>
        </p:nvSpPr>
        <p:spPr bwMode="gray">
          <a:xfrm flipH="1">
            <a:off x="7289923" y="5795020"/>
            <a:ext cx="4898902" cy="409756"/>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505050">
                      <a:lumMod val="50000"/>
                    </a:srgbClr>
                  </a:gs>
                  <a:gs pos="100000">
                    <a:srgbClr val="505050">
                      <a:lumMod val="50000"/>
                    </a:srgbClr>
                  </a:gs>
                </a:gsLst>
                <a:lin ang="5400000" scaled="0"/>
              </a:gradFill>
            </a:endParaRPr>
          </a:p>
        </p:txBody>
      </p:sp>
      <p:sp>
        <p:nvSpPr>
          <p:cNvPr id="14" name="Rectangle 13"/>
          <p:cNvSpPr/>
          <p:nvPr userDrawn="1"/>
        </p:nvSpPr>
        <p:spPr bwMode="gray">
          <a:xfrm flipH="1">
            <a:off x="7050344" y="6160357"/>
            <a:ext cx="4971785" cy="409756"/>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505050">
                      <a:lumMod val="50000"/>
                    </a:srgbClr>
                  </a:gs>
                  <a:gs pos="100000">
                    <a:srgbClr val="505050">
                      <a:lumMod val="50000"/>
                    </a:srgbClr>
                  </a:gs>
                </a:gsLst>
                <a:lin ang="5400000" scaled="0"/>
              </a:gradFill>
            </a:endParaRPr>
          </a:p>
        </p:txBody>
      </p:sp>
    </p:spTree>
    <p:extLst>
      <p:ext uri="{BB962C8B-B14F-4D97-AF65-F5344CB8AC3E}">
        <p14:creationId xmlns:p14="http://schemas.microsoft.com/office/powerpoint/2010/main" val="28667689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850" fill="hold"/>
                                        <p:tgtEl>
                                          <p:spTgt spid="12"/>
                                        </p:tgtEl>
                                        <p:attrNameLst>
                                          <p:attrName>ppt_x</p:attrName>
                                        </p:attrNameLst>
                                      </p:cBhvr>
                                      <p:tavLst>
                                        <p:tav tm="0">
                                          <p:val>
                                            <p:strVal val="1+#ppt_w/2"/>
                                          </p:val>
                                        </p:tav>
                                        <p:tav tm="100000">
                                          <p:val>
                                            <p:strVal val="#ppt_x"/>
                                          </p:val>
                                        </p:tav>
                                      </p:tavLst>
                                    </p:anim>
                                    <p:anim calcmode="lin" valueType="num">
                                      <p:cBhvr additive="base">
                                        <p:cTn id="8" dur="85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850" fill="hold"/>
                                        <p:tgtEl>
                                          <p:spTgt spid="14"/>
                                        </p:tgtEl>
                                        <p:attrNameLst>
                                          <p:attrName>ppt_x</p:attrName>
                                        </p:attrNameLst>
                                      </p:cBhvr>
                                      <p:tavLst>
                                        <p:tav tm="0">
                                          <p:val>
                                            <p:strVal val="1+#ppt_w/2"/>
                                          </p:val>
                                        </p:tav>
                                        <p:tav tm="100000">
                                          <p:val>
                                            <p:strVal val="#ppt_x"/>
                                          </p:val>
                                        </p:tav>
                                      </p:tavLst>
                                    </p:anim>
                                    <p:anim calcmode="lin" valueType="num">
                                      <p:cBhvr additive="base">
                                        <p:cTn id="12" dur="850" fill="hold"/>
                                        <p:tgtEl>
                                          <p:spTgt spid="14"/>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25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850" fill="hold"/>
                                        <p:tgtEl>
                                          <p:spTgt spid="13"/>
                                        </p:tgtEl>
                                        <p:attrNameLst>
                                          <p:attrName>ppt_x</p:attrName>
                                        </p:attrNameLst>
                                      </p:cBhvr>
                                      <p:tavLst>
                                        <p:tav tm="0">
                                          <p:val>
                                            <p:strVal val="0-#ppt_w/2"/>
                                          </p:val>
                                        </p:tav>
                                        <p:tav tm="100000">
                                          <p:val>
                                            <p:strVal val="#ppt_x"/>
                                          </p:val>
                                        </p:tav>
                                      </p:tavLst>
                                    </p:anim>
                                    <p:anim calcmode="lin" valueType="num">
                                      <p:cBhvr additive="base">
                                        <p:cTn id="16" dur="850" fill="hold"/>
                                        <p:tgtEl>
                                          <p:spTgt spid="13"/>
                                        </p:tgtEl>
                                        <p:attrNameLst>
                                          <p:attrName>ppt_y</p:attrName>
                                        </p:attrNameLst>
                                      </p:cBhvr>
                                      <p:tavLst>
                                        <p:tav tm="0">
                                          <p:val>
                                            <p:strVal val="#ppt_y"/>
                                          </p:val>
                                        </p:tav>
                                        <p:tav tm="100000">
                                          <p:val>
                                            <p:strVal val="#ppt_y"/>
                                          </p:val>
                                        </p:tav>
                                      </p:tavLst>
                                    </p:anim>
                                  </p:childTnLst>
                                </p:cTn>
                              </p:par>
                              <p:par>
                                <p:cTn id="17" presetID="10" presetClass="entr" presetSubtype="0" fill="hold" grpId="0" nodeType="withEffect">
                                  <p:stCondLst>
                                    <p:cond delay="58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750"/>
                                        <p:tgtEl>
                                          <p:spTgt spid="2"/>
                                        </p:tgtEl>
                                      </p:cBhvr>
                                    </p:animEffect>
                                  </p:childTnLst>
                                </p:cTn>
                              </p:par>
                              <p:par>
                                <p:cTn id="20" presetID="63" presetClass="path" presetSubtype="0" decel="100000" fill="hold" grpId="1" nodeType="withEffect">
                                  <p:stCondLst>
                                    <p:cond delay="580"/>
                                  </p:stCondLst>
                                  <p:childTnLst>
                                    <p:animMotion origin="layout" path="M -0.02409 1.50289E-6 L -4.16667E-7 1.50289E-6 " pathEditMode="relative" rAng="0" ptsTypes="AA">
                                      <p:cBhvr>
                                        <p:cTn id="21" dur="500" fill="hold"/>
                                        <p:tgtEl>
                                          <p:spTgt spid="2"/>
                                        </p:tgtEl>
                                        <p:attrNameLst>
                                          <p:attrName>ppt_x</p:attrName>
                                          <p:attrName>ppt_y</p:attrName>
                                        </p:attrNameLst>
                                      </p:cBhvr>
                                      <p:rCtr x="1198" y="0"/>
                                    </p:animMotion>
                                  </p:childTnLst>
                                </p:cTn>
                              </p:par>
                              <p:par>
                                <p:cTn id="22" presetID="10" presetClass="entr" presetSubtype="0" fill="hold" grpId="0" nodeType="withEffect">
                                  <p:stCondLst>
                                    <p:cond delay="68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750"/>
                                        <p:tgtEl>
                                          <p:spTgt spid="5"/>
                                        </p:tgtEl>
                                      </p:cBhvr>
                                    </p:animEffect>
                                  </p:childTnLst>
                                </p:cTn>
                              </p:par>
                              <p:par>
                                <p:cTn id="25" presetID="63" presetClass="path" presetSubtype="0" decel="100000" fill="hold" grpId="1" nodeType="withEffect">
                                  <p:stCondLst>
                                    <p:cond delay="680"/>
                                  </p:stCondLst>
                                  <p:childTnLst>
                                    <p:animMotion origin="layout" path="M -0.02409 1.50289E-6 L -4.16667E-7 1.50289E-6 " pathEditMode="relative" rAng="0" ptsTypes="AA">
                                      <p:cBhvr>
                                        <p:cTn id="26" dur="500" fill="hold"/>
                                        <p:tgtEl>
                                          <p:spTgt spid="5"/>
                                        </p:tgtEl>
                                        <p:attrNameLst>
                                          <p:attrName>ppt_x</p:attrName>
                                          <p:attrName>ppt_y</p:attrName>
                                        </p:attrNameLst>
                                      </p:cBhvr>
                                      <p:rCtr x="119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5" grpId="0">
        <p:tmplLst>
          <p:tmpl>
            <p:tnLst>
              <p:par>
                <p:cTn presetID="10" presetClass="entr" presetSubtype="0" fill="hold" nodeType="withEffect">
                  <p:stCondLst>
                    <p:cond delay="680"/>
                  </p:stCondLst>
                  <p:childTnLst>
                    <p:set>
                      <p:cBhvr>
                        <p:cTn dur="1" fill="hold">
                          <p:stCondLst>
                            <p:cond delay="0"/>
                          </p:stCondLst>
                        </p:cTn>
                        <p:tgtEl>
                          <p:spTgt spid="5"/>
                        </p:tgtEl>
                        <p:attrNameLst>
                          <p:attrName>style.visibility</p:attrName>
                        </p:attrNameLst>
                      </p:cBhvr>
                      <p:to>
                        <p:strVal val="visible"/>
                      </p:to>
                    </p:set>
                    <p:animEffect transition="in" filter="fade">
                      <p:cBhvr>
                        <p:cTn dur="750"/>
                        <p:tgtEl>
                          <p:spTgt spid="5"/>
                        </p:tgtEl>
                      </p:cBhvr>
                    </p:animEffect>
                  </p:childTnLst>
                </p:cTn>
              </p:par>
            </p:tnLst>
          </p:tmpl>
        </p:tmplLst>
      </p:bldP>
      <p:bldP spid="5" grpId="1">
        <p:tmplLst>
          <p:tmpl>
            <p:tnLst>
              <p:par>
                <p:cTn presetID="63" presetClass="path" presetSubtype="0" decel="100000" fill="hold" nodeType="withEffect">
                  <p:stCondLst>
                    <p:cond delay="680"/>
                  </p:stCondLst>
                  <p:childTnLst>
                    <p:animMotion origin="layout" path="M -0.02409 1.50289E-6 L -4.16667E-7 1.50289E-6 " pathEditMode="relative" rAng="0" ptsTypes="AA">
                      <p:cBhvr>
                        <p:cTn dur="500" fill="hold"/>
                        <p:tgtEl>
                          <p:spTgt spid="5"/>
                        </p:tgtEl>
                        <p:attrNameLst>
                          <p:attrName>ppt_x</p:attrName>
                          <p:attrName>ppt_y</p:attrName>
                        </p:attrNameLst>
                      </p:cBhvr>
                      <p:rCtr x="1198" y="0"/>
                    </p:animMotion>
                  </p:childTnLst>
                </p:cTn>
              </p:par>
            </p:tnLst>
          </p:tmpl>
        </p:tmplLst>
      </p:bldP>
      <p:bldP spid="12" grpId="0" animBg="1"/>
      <p:bldP spid="13" grpId="0" animBg="1"/>
      <p:bldP spid="14" grpId="0" animBg="1"/>
    </p:bld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69" y="3877278"/>
            <a:ext cx="8065712" cy="1793881"/>
          </a:xfrm>
          <a:noFill/>
        </p:spPr>
        <p:txBody>
          <a:bodyPr lIns="182880" tIns="146304" rIns="182880" bIns="146304">
            <a:noAutofit/>
          </a:bodyPr>
          <a:lstStyle>
            <a:lvl1pPr marL="0" indent="0">
              <a:spcBef>
                <a:spcPts val="0"/>
              </a:spcBef>
              <a:buNone/>
              <a:defRPr sz="3528" spc="0" baseline="0">
                <a:gradFill>
                  <a:gsLst>
                    <a:gs pos="0">
                      <a:srgbClr val="FFFFFF"/>
                    </a:gs>
                    <a:gs pos="100000">
                      <a:srgbClr val="FFFFFF"/>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215245357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50.xml><?xml version="1.0" encoding="utf-8"?>
<p:sldLayout xmlns:a="http://schemas.openxmlformats.org/drawingml/2006/main" xmlns:r="http://schemas.openxmlformats.org/officeDocument/2006/relationships" xmlns:p="http://schemas.openxmlformats.org/presentationml/2006/main" preserve="1" userDrawn="1">
  <p:cSld name="Video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bwMode="auto">
          <a:xfrm>
            <a:off x="269232" y="1187644"/>
            <a:ext cx="9858042"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0" y="1186356"/>
            <a:ext cx="9856549" cy="2697988"/>
          </a:xfrm>
          <a:noFill/>
        </p:spPr>
        <p:txBody>
          <a:bodyPr tIns="91440" bIns="91440" anchor="t" anchorCtr="0"/>
          <a:lstStyle>
            <a:lvl1pPr>
              <a:defRPr sz="7057" spc="-98" baseline="0">
                <a:gradFill>
                  <a:gsLst>
                    <a:gs pos="91241">
                      <a:schemeClr val="tx1"/>
                    </a:gs>
                    <a:gs pos="57000">
                      <a:schemeClr val="tx1"/>
                    </a:gs>
                    <a:gs pos="18000">
                      <a:schemeClr val="tx1"/>
                    </a:gs>
                  </a:gsLst>
                  <a:lin ang="5400000" scaled="0"/>
                </a:gradFill>
              </a:defRPr>
            </a:lvl1pPr>
          </a:lstStyle>
          <a:p>
            <a:r>
              <a:rPr lang="en-US" dirty="0" smtClean="0"/>
              <a:t>Video title</a:t>
            </a:r>
            <a:endParaRPr lang="en-US" dirty="0"/>
          </a:p>
        </p:txBody>
      </p:sp>
      <p:sp>
        <p:nvSpPr>
          <p:cNvPr id="8" name="Rectangle 7"/>
          <p:cNvSpPr/>
          <p:nvPr userDrawn="1"/>
        </p:nvSpPr>
        <p:spPr bwMode="gray">
          <a:xfrm flipH="1">
            <a:off x="6542508" y="5629606"/>
            <a:ext cx="4989553" cy="413419"/>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505050">
                      <a:lumMod val="50000"/>
                    </a:srgbClr>
                  </a:gs>
                  <a:gs pos="100000">
                    <a:srgbClr val="505050">
                      <a:lumMod val="50000"/>
                    </a:srgbClr>
                  </a:gs>
                </a:gsLst>
                <a:lin ang="5400000" scaled="0"/>
              </a:gradFill>
            </a:endParaRPr>
          </a:p>
        </p:txBody>
      </p:sp>
      <p:sp>
        <p:nvSpPr>
          <p:cNvPr id="9" name="Rectangle 8"/>
          <p:cNvSpPr/>
          <p:nvPr userDrawn="1"/>
        </p:nvSpPr>
        <p:spPr bwMode="gray">
          <a:xfrm flipH="1">
            <a:off x="7289923" y="5795020"/>
            <a:ext cx="4898902" cy="409756"/>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505050">
                      <a:lumMod val="50000"/>
                    </a:srgbClr>
                  </a:gs>
                  <a:gs pos="100000">
                    <a:srgbClr val="505050">
                      <a:lumMod val="50000"/>
                    </a:srgbClr>
                  </a:gs>
                </a:gsLst>
                <a:lin ang="5400000" scaled="0"/>
              </a:gradFill>
            </a:endParaRPr>
          </a:p>
        </p:txBody>
      </p:sp>
      <p:sp>
        <p:nvSpPr>
          <p:cNvPr id="10" name="Rectangle 9"/>
          <p:cNvSpPr/>
          <p:nvPr userDrawn="1"/>
        </p:nvSpPr>
        <p:spPr bwMode="gray">
          <a:xfrm flipH="1">
            <a:off x="7050344" y="6160357"/>
            <a:ext cx="4971785" cy="409756"/>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505050">
                      <a:lumMod val="50000"/>
                    </a:srgbClr>
                  </a:gs>
                  <a:gs pos="100000">
                    <a:srgbClr val="505050">
                      <a:lumMod val="50000"/>
                    </a:srgbClr>
                  </a:gs>
                </a:gsLst>
                <a:lin ang="5400000" scaled="0"/>
              </a:gradFill>
            </a:endParaRPr>
          </a:p>
        </p:txBody>
      </p:sp>
    </p:spTree>
    <p:extLst>
      <p:ext uri="{BB962C8B-B14F-4D97-AF65-F5344CB8AC3E}">
        <p14:creationId xmlns:p14="http://schemas.microsoft.com/office/powerpoint/2010/main" val="37209349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8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childTnLst>
                                </p:cTn>
                              </p:par>
                              <p:par>
                                <p:cTn id="8" presetID="63" presetClass="path" presetSubtype="0" decel="100000" fill="hold" grpId="1" nodeType="withEffect">
                                  <p:stCondLst>
                                    <p:cond delay="580"/>
                                  </p:stCondLst>
                                  <p:childTnLst>
                                    <p:animMotion origin="layout" path="M -0.02409 1.50289E-6 L -4.16667E-7 1.50289E-6 " pathEditMode="relative" rAng="0" ptsTypes="AA">
                                      <p:cBhvr>
                                        <p:cTn id="9" dur="500" fill="hold"/>
                                        <p:tgtEl>
                                          <p:spTgt spid="2"/>
                                        </p:tgtEl>
                                        <p:attrNameLst>
                                          <p:attrName>ppt_x</p:attrName>
                                          <p:attrName>ppt_y</p:attrName>
                                        </p:attrNameLst>
                                      </p:cBhvr>
                                      <p:rCtr x="1198" y="0"/>
                                    </p:animMotion>
                                  </p:childTnLst>
                                </p:cTn>
                              </p:par>
                              <p:par>
                                <p:cTn id="10" presetID="2" presetClass="entr" presetSubtype="2" decel="10000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850" fill="hold"/>
                                        <p:tgtEl>
                                          <p:spTgt spid="8"/>
                                        </p:tgtEl>
                                        <p:attrNameLst>
                                          <p:attrName>ppt_x</p:attrName>
                                        </p:attrNameLst>
                                      </p:cBhvr>
                                      <p:tavLst>
                                        <p:tav tm="0">
                                          <p:val>
                                            <p:strVal val="1+#ppt_w/2"/>
                                          </p:val>
                                        </p:tav>
                                        <p:tav tm="100000">
                                          <p:val>
                                            <p:strVal val="#ppt_x"/>
                                          </p:val>
                                        </p:tav>
                                      </p:tavLst>
                                    </p:anim>
                                    <p:anim calcmode="lin" valueType="num">
                                      <p:cBhvr additive="base">
                                        <p:cTn id="13" dur="850" fill="hold"/>
                                        <p:tgtEl>
                                          <p:spTgt spid="8"/>
                                        </p:tgtEl>
                                        <p:attrNameLst>
                                          <p:attrName>ppt_y</p:attrName>
                                        </p:attrNameLst>
                                      </p:cBhvr>
                                      <p:tavLst>
                                        <p:tav tm="0">
                                          <p:val>
                                            <p:strVal val="#ppt_y"/>
                                          </p:val>
                                        </p:tav>
                                        <p:tav tm="100000">
                                          <p:val>
                                            <p:strVal val="#ppt_y"/>
                                          </p:val>
                                        </p:tav>
                                      </p:tavLst>
                                    </p:anim>
                                  </p:childTnLst>
                                </p:cTn>
                              </p:par>
                              <p:par>
                                <p:cTn id="14" presetID="2" presetClass="entr" presetSubtype="2" decel="100000" fill="hold" grpId="0" nodeType="withEffect">
                                  <p:stCondLst>
                                    <p:cond delay="250"/>
                                  </p:stCondLst>
                                  <p:childTnLst>
                                    <p:set>
                                      <p:cBhvr>
                                        <p:cTn id="15" dur="1" fill="hold">
                                          <p:stCondLst>
                                            <p:cond delay="0"/>
                                          </p:stCondLst>
                                        </p:cTn>
                                        <p:tgtEl>
                                          <p:spTgt spid="10"/>
                                        </p:tgtEl>
                                        <p:attrNameLst>
                                          <p:attrName>style.visibility</p:attrName>
                                        </p:attrNameLst>
                                      </p:cBhvr>
                                      <p:to>
                                        <p:strVal val="visible"/>
                                      </p:to>
                                    </p:set>
                                    <p:anim calcmode="lin" valueType="num">
                                      <p:cBhvr additive="base">
                                        <p:cTn id="16" dur="850" fill="hold"/>
                                        <p:tgtEl>
                                          <p:spTgt spid="10"/>
                                        </p:tgtEl>
                                        <p:attrNameLst>
                                          <p:attrName>ppt_x</p:attrName>
                                        </p:attrNameLst>
                                      </p:cBhvr>
                                      <p:tavLst>
                                        <p:tav tm="0">
                                          <p:val>
                                            <p:strVal val="1+#ppt_w/2"/>
                                          </p:val>
                                        </p:tav>
                                        <p:tav tm="100000">
                                          <p:val>
                                            <p:strVal val="#ppt_x"/>
                                          </p:val>
                                        </p:tav>
                                      </p:tavLst>
                                    </p:anim>
                                    <p:anim calcmode="lin" valueType="num">
                                      <p:cBhvr additive="base">
                                        <p:cTn id="17" dur="850" fill="hold"/>
                                        <p:tgtEl>
                                          <p:spTgt spid="10"/>
                                        </p:tgtEl>
                                        <p:attrNameLst>
                                          <p:attrName>ppt_y</p:attrName>
                                        </p:attrNameLst>
                                      </p:cBhvr>
                                      <p:tavLst>
                                        <p:tav tm="0">
                                          <p:val>
                                            <p:strVal val="#ppt_y"/>
                                          </p:val>
                                        </p:tav>
                                        <p:tav tm="100000">
                                          <p:val>
                                            <p:strVal val="#ppt_y"/>
                                          </p:val>
                                        </p:tav>
                                      </p:tavLst>
                                    </p:anim>
                                  </p:childTnLst>
                                </p:cTn>
                              </p:par>
                              <p:par>
                                <p:cTn id="18" presetID="2" presetClass="entr" presetSubtype="8" decel="100000" fill="hold" grpId="0" nodeType="withEffect">
                                  <p:stCondLst>
                                    <p:cond delay="250"/>
                                  </p:stCondLst>
                                  <p:childTnLst>
                                    <p:set>
                                      <p:cBhvr>
                                        <p:cTn id="19" dur="1" fill="hold">
                                          <p:stCondLst>
                                            <p:cond delay="0"/>
                                          </p:stCondLst>
                                        </p:cTn>
                                        <p:tgtEl>
                                          <p:spTgt spid="9"/>
                                        </p:tgtEl>
                                        <p:attrNameLst>
                                          <p:attrName>style.visibility</p:attrName>
                                        </p:attrNameLst>
                                      </p:cBhvr>
                                      <p:to>
                                        <p:strVal val="visible"/>
                                      </p:to>
                                    </p:set>
                                    <p:anim calcmode="lin" valueType="num">
                                      <p:cBhvr additive="base">
                                        <p:cTn id="20" dur="850" fill="hold"/>
                                        <p:tgtEl>
                                          <p:spTgt spid="9"/>
                                        </p:tgtEl>
                                        <p:attrNameLst>
                                          <p:attrName>ppt_x</p:attrName>
                                        </p:attrNameLst>
                                      </p:cBhvr>
                                      <p:tavLst>
                                        <p:tav tm="0">
                                          <p:val>
                                            <p:strVal val="0-#ppt_w/2"/>
                                          </p:val>
                                        </p:tav>
                                        <p:tav tm="100000">
                                          <p:val>
                                            <p:strVal val="#ppt_x"/>
                                          </p:val>
                                        </p:tav>
                                      </p:tavLst>
                                    </p:anim>
                                    <p:anim calcmode="lin" valueType="num">
                                      <p:cBhvr additive="base">
                                        <p:cTn id="21" dur="8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8" grpId="0" animBg="1"/>
      <p:bldP spid="9" grpId="0" animBg="1"/>
      <p:bldP spid="10" grpId="0" animBg="1"/>
    </p:bldLst>
  </p:timing>
</p:sldLayout>
</file>

<file path=ppt/slideLayouts/slideLayout451.xml><?xml version="1.0" encoding="utf-8"?>
<p:sldLayout xmlns:a="http://schemas.openxmlformats.org/drawingml/2006/main" xmlns:r="http://schemas.openxmlformats.org/officeDocument/2006/relationships" xmlns:p="http://schemas.openxmlformats.org/presentationml/2006/main" preserve="1" userDrawn="1">
  <p:cSld name="Section Title Texture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796217"/>
          </a:xfrm>
          <a:noFill/>
        </p:spPr>
        <p:txBody>
          <a:bodyPr tIns="91440" bIns="91440" anchor="t" anchorCtr="0"/>
          <a:lstStyle>
            <a:lvl1pPr>
              <a:defRPr sz="8625" spc="-98" baseline="0">
                <a:gradFill>
                  <a:gsLst>
                    <a:gs pos="91241">
                      <a:schemeClr val="tx1"/>
                    </a:gs>
                    <a:gs pos="57000">
                      <a:schemeClr val="tx1"/>
                    </a:gs>
                    <a:gs pos="18000">
                      <a:schemeClr val="tx1"/>
                    </a:gs>
                  </a:gsLst>
                  <a:lin ang="5400000" scaled="0"/>
                </a:gradFill>
              </a:defRPr>
            </a:lvl1pPr>
          </a:lstStyle>
          <a:p>
            <a:r>
              <a:rPr lang="en-US" dirty="0" smtClean="0"/>
              <a:t>Section title</a:t>
            </a:r>
            <a:endParaRPr lang="en-US" dirty="0"/>
          </a:p>
        </p:txBody>
      </p:sp>
      <p:sp>
        <p:nvSpPr>
          <p:cNvPr id="5" name="Rectangle 4"/>
          <p:cNvSpPr/>
          <p:nvPr userDrawn="1"/>
        </p:nvSpPr>
        <p:spPr bwMode="gray">
          <a:xfrm>
            <a:off x="680052" y="470068"/>
            <a:ext cx="3186321" cy="597822"/>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505050">
                      <a:lumMod val="50000"/>
                    </a:srgbClr>
                  </a:gs>
                  <a:gs pos="100000">
                    <a:srgbClr val="505050">
                      <a:lumMod val="50000"/>
                    </a:srgbClr>
                  </a:gs>
                </a:gsLst>
                <a:lin ang="5400000" scaled="0"/>
              </a:gradFill>
            </a:endParaRPr>
          </a:p>
        </p:txBody>
      </p:sp>
      <p:sp>
        <p:nvSpPr>
          <p:cNvPr id="6" name="Rectangle 5"/>
          <p:cNvSpPr/>
          <p:nvPr userDrawn="1"/>
        </p:nvSpPr>
        <p:spPr bwMode="gray">
          <a:xfrm>
            <a:off x="-28047" y="589799"/>
            <a:ext cx="3175520" cy="597822"/>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505050">
                      <a:lumMod val="50000"/>
                    </a:srgbClr>
                  </a:gs>
                  <a:gs pos="100000">
                    <a:srgbClr val="505050">
                      <a:lumMod val="50000"/>
                    </a:srgbClr>
                  </a:gs>
                </a:gsLst>
                <a:lin ang="5400000" scaled="0"/>
              </a:gradFill>
            </a:endParaRPr>
          </a:p>
        </p:txBody>
      </p:sp>
      <p:sp>
        <p:nvSpPr>
          <p:cNvPr id="8" name="Rectangle 7"/>
          <p:cNvSpPr/>
          <p:nvPr userDrawn="1"/>
        </p:nvSpPr>
        <p:spPr bwMode="gray">
          <a:xfrm flipH="1">
            <a:off x="6542508" y="5629606"/>
            <a:ext cx="4989553" cy="413419"/>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505050">
                      <a:lumMod val="50000"/>
                    </a:srgbClr>
                  </a:gs>
                  <a:gs pos="100000">
                    <a:srgbClr val="505050">
                      <a:lumMod val="50000"/>
                    </a:srgbClr>
                  </a:gs>
                </a:gsLst>
                <a:lin ang="5400000" scaled="0"/>
              </a:gradFill>
            </a:endParaRPr>
          </a:p>
        </p:txBody>
      </p:sp>
      <p:sp>
        <p:nvSpPr>
          <p:cNvPr id="9" name="Rectangle 8"/>
          <p:cNvSpPr/>
          <p:nvPr userDrawn="1"/>
        </p:nvSpPr>
        <p:spPr bwMode="gray">
          <a:xfrm flipH="1">
            <a:off x="7289923" y="5795020"/>
            <a:ext cx="4898902" cy="409756"/>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505050">
                      <a:lumMod val="50000"/>
                    </a:srgbClr>
                  </a:gs>
                  <a:gs pos="100000">
                    <a:srgbClr val="505050">
                      <a:lumMod val="50000"/>
                    </a:srgbClr>
                  </a:gs>
                </a:gsLst>
                <a:lin ang="5400000" scaled="0"/>
              </a:gradFill>
            </a:endParaRPr>
          </a:p>
        </p:txBody>
      </p:sp>
      <p:sp>
        <p:nvSpPr>
          <p:cNvPr id="10" name="Rectangle 9"/>
          <p:cNvSpPr/>
          <p:nvPr userDrawn="1"/>
        </p:nvSpPr>
        <p:spPr bwMode="gray">
          <a:xfrm flipH="1">
            <a:off x="7050344" y="6160357"/>
            <a:ext cx="4971785" cy="409756"/>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505050">
                      <a:lumMod val="50000"/>
                    </a:srgbClr>
                  </a:gs>
                  <a:gs pos="100000">
                    <a:srgbClr val="505050">
                      <a:lumMod val="50000"/>
                    </a:srgbClr>
                  </a:gs>
                </a:gsLst>
                <a:lin ang="5400000" scaled="0"/>
              </a:gradFill>
            </a:endParaRPr>
          </a:p>
        </p:txBody>
      </p:sp>
    </p:spTree>
    <p:extLst>
      <p:ext uri="{BB962C8B-B14F-4D97-AF65-F5344CB8AC3E}">
        <p14:creationId xmlns:p14="http://schemas.microsoft.com/office/powerpoint/2010/main" val="1126952549"/>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850" fill="hold"/>
                                        <p:tgtEl>
                                          <p:spTgt spid="6"/>
                                        </p:tgtEl>
                                        <p:attrNameLst>
                                          <p:attrName>ppt_x</p:attrName>
                                        </p:attrNameLst>
                                      </p:cBhvr>
                                      <p:tavLst>
                                        <p:tav tm="0">
                                          <p:val>
                                            <p:strVal val="0-#ppt_w/2"/>
                                          </p:val>
                                        </p:tav>
                                        <p:tav tm="100000">
                                          <p:val>
                                            <p:strVal val="#ppt_x"/>
                                          </p:val>
                                        </p:tav>
                                      </p:tavLst>
                                    </p:anim>
                                    <p:anim calcmode="lin" valueType="num">
                                      <p:cBhvr additive="base">
                                        <p:cTn id="8" dur="850" fill="hold"/>
                                        <p:tgtEl>
                                          <p:spTgt spid="6"/>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850" fill="hold"/>
                                        <p:tgtEl>
                                          <p:spTgt spid="5"/>
                                        </p:tgtEl>
                                        <p:attrNameLst>
                                          <p:attrName>ppt_x</p:attrName>
                                        </p:attrNameLst>
                                      </p:cBhvr>
                                      <p:tavLst>
                                        <p:tav tm="0">
                                          <p:val>
                                            <p:strVal val="1+#ppt_w/2"/>
                                          </p:val>
                                        </p:tav>
                                        <p:tav tm="100000">
                                          <p:val>
                                            <p:strVal val="#ppt_x"/>
                                          </p:val>
                                        </p:tav>
                                      </p:tavLst>
                                    </p:anim>
                                    <p:anim calcmode="lin" valueType="num">
                                      <p:cBhvr additive="base">
                                        <p:cTn id="12" dur="850" fill="hold"/>
                                        <p:tgtEl>
                                          <p:spTgt spid="5"/>
                                        </p:tgtEl>
                                        <p:attrNameLst>
                                          <p:attrName>ppt_y</p:attrName>
                                        </p:attrNameLst>
                                      </p:cBhvr>
                                      <p:tavLst>
                                        <p:tav tm="0">
                                          <p:val>
                                            <p:strVal val="#ppt_y"/>
                                          </p:val>
                                        </p:tav>
                                        <p:tav tm="100000">
                                          <p:val>
                                            <p:strVal val="#ppt_y"/>
                                          </p:val>
                                        </p:tav>
                                      </p:tavLst>
                                    </p:anim>
                                  </p:childTnLst>
                                </p:cTn>
                              </p:par>
                              <p:par>
                                <p:cTn id="13" presetID="10" presetClass="entr" presetSubtype="0" fill="hold" grpId="0" nodeType="withEffect">
                                  <p:stCondLst>
                                    <p:cond delay="58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750"/>
                                        <p:tgtEl>
                                          <p:spTgt spid="2"/>
                                        </p:tgtEl>
                                      </p:cBhvr>
                                    </p:animEffect>
                                  </p:childTnLst>
                                </p:cTn>
                              </p:par>
                              <p:par>
                                <p:cTn id="16" presetID="63" presetClass="path" presetSubtype="0" decel="100000" fill="hold" grpId="1" nodeType="withEffect">
                                  <p:stCondLst>
                                    <p:cond delay="580"/>
                                  </p:stCondLst>
                                  <p:childTnLst>
                                    <p:animMotion origin="layout" path="M -0.02409 1.50289E-6 L -4.16667E-7 1.50289E-6 " pathEditMode="relative" rAng="0" ptsTypes="AA">
                                      <p:cBhvr>
                                        <p:cTn id="17" dur="500" fill="hold"/>
                                        <p:tgtEl>
                                          <p:spTgt spid="2"/>
                                        </p:tgtEl>
                                        <p:attrNameLst>
                                          <p:attrName>ppt_x</p:attrName>
                                          <p:attrName>ppt_y</p:attrName>
                                        </p:attrNameLst>
                                      </p:cBhvr>
                                      <p:rCtr x="1198" y="0"/>
                                    </p:animMotion>
                                  </p:childTnLst>
                                </p:cTn>
                              </p:par>
                              <p:par>
                                <p:cTn id="18" presetID="2" presetClass="entr" presetSubtype="2" decel="100000" fill="hold" grpId="0" nodeType="withEffect">
                                  <p:stCondLst>
                                    <p:cond delay="0"/>
                                  </p:stCondLst>
                                  <p:childTnLst>
                                    <p:set>
                                      <p:cBhvr>
                                        <p:cTn id="19" dur="1" fill="hold">
                                          <p:stCondLst>
                                            <p:cond delay="0"/>
                                          </p:stCondLst>
                                        </p:cTn>
                                        <p:tgtEl>
                                          <p:spTgt spid="8"/>
                                        </p:tgtEl>
                                        <p:attrNameLst>
                                          <p:attrName>style.visibility</p:attrName>
                                        </p:attrNameLst>
                                      </p:cBhvr>
                                      <p:to>
                                        <p:strVal val="visible"/>
                                      </p:to>
                                    </p:set>
                                    <p:anim calcmode="lin" valueType="num">
                                      <p:cBhvr additive="base">
                                        <p:cTn id="20" dur="850" fill="hold"/>
                                        <p:tgtEl>
                                          <p:spTgt spid="8"/>
                                        </p:tgtEl>
                                        <p:attrNameLst>
                                          <p:attrName>ppt_x</p:attrName>
                                        </p:attrNameLst>
                                      </p:cBhvr>
                                      <p:tavLst>
                                        <p:tav tm="0">
                                          <p:val>
                                            <p:strVal val="1+#ppt_w/2"/>
                                          </p:val>
                                        </p:tav>
                                        <p:tav tm="100000">
                                          <p:val>
                                            <p:strVal val="#ppt_x"/>
                                          </p:val>
                                        </p:tav>
                                      </p:tavLst>
                                    </p:anim>
                                    <p:anim calcmode="lin" valueType="num">
                                      <p:cBhvr additive="base">
                                        <p:cTn id="21" dur="850" fill="hold"/>
                                        <p:tgtEl>
                                          <p:spTgt spid="8"/>
                                        </p:tgtEl>
                                        <p:attrNameLst>
                                          <p:attrName>ppt_y</p:attrName>
                                        </p:attrNameLst>
                                      </p:cBhvr>
                                      <p:tavLst>
                                        <p:tav tm="0">
                                          <p:val>
                                            <p:strVal val="#ppt_y"/>
                                          </p:val>
                                        </p:tav>
                                        <p:tav tm="100000">
                                          <p:val>
                                            <p:strVal val="#ppt_y"/>
                                          </p:val>
                                        </p:tav>
                                      </p:tavLst>
                                    </p:anim>
                                  </p:childTnLst>
                                </p:cTn>
                              </p:par>
                              <p:par>
                                <p:cTn id="22" presetID="2" presetClass="entr" presetSubtype="2" decel="100000" fill="hold" grpId="0" nodeType="withEffect">
                                  <p:stCondLst>
                                    <p:cond delay="250"/>
                                  </p:stCondLst>
                                  <p:childTnLst>
                                    <p:set>
                                      <p:cBhvr>
                                        <p:cTn id="23" dur="1" fill="hold">
                                          <p:stCondLst>
                                            <p:cond delay="0"/>
                                          </p:stCondLst>
                                        </p:cTn>
                                        <p:tgtEl>
                                          <p:spTgt spid="10"/>
                                        </p:tgtEl>
                                        <p:attrNameLst>
                                          <p:attrName>style.visibility</p:attrName>
                                        </p:attrNameLst>
                                      </p:cBhvr>
                                      <p:to>
                                        <p:strVal val="visible"/>
                                      </p:to>
                                    </p:set>
                                    <p:anim calcmode="lin" valueType="num">
                                      <p:cBhvr additive="base">
                                        <p:cTn id="24" dur="850" fill="hold"/>
                                        <p:tgtEl>
                                          <p:spTgt spid="10"/>
                                        </p:tgtEl>
                                        <p:attrNameLst>
                                          <p:attrName>ppt_x</p:attrName>
                                        </p:attrNameLst>
                                      </p:cBhvr>
                                      <p:tavLst>
                                        <p:tav tm="0">
                                          <p:val>
                                            <p:strVal val="1+#ppt_w/2"/>
                                          </p:val>
                                        </p:tav>
                                        <p:tav tm="100000">
                                          <p:val>
                                            <p:strVal val="#ppt_x"/>
                                          </p:val>
                                        </p:tav>
                                      </p:tavLst>
                                    </p:anim>
                                    <p:anim calcmode="lin" valueType="num">
                                      <p:cBhvr additive="base">
                                        <p:cTn id="25" dur="850" fill="hold"/>
                                        <p:tgtEl>
                                          <p:spTgt spid="10"/>
                                        </p:tgtEl>
                                        <p:attrNameLst>
                                          <p:attrName>ppt_y</p:attrName>
                                        </p:attrNameLst>
                                      </p:cBhvr>
                                      <p:tavLst>
                                        <p:tav tm="0">
                                          <p:val>
                                            <p:strVal val="#ppt_y"/>
                                          </p:val>
                                        </p:tav>
                                        <p:tav tm="100000">
                                          <p:val>
                                            <p:strVal val="#ppt_y"/>
                                          </p:val>
                                        </p:tav>
                                      </p:tavLst>
                                    </p:anim>
                                  </p:childTnLst>
                                </p:cTn>
                              </p:par>
                              <p:par>
                                <p:cTn id="26" presetID="2" presetClass="entr" presetSubtype="8" decel="100000" fill="hold" grpId="0" nodeType="withEffect">
                                  <p:stCondLst>
                                    <p:cond delay="250"/>
                                  </p:stCondLst>
                                  <p:childTnLst>
                                    <p:set>
                                      <p:cBhvr>
                                        <p:cTn id="27" dur="1" fill="hold">
                                          <p:stCondLst>
                                            <p:cond delay="0"/>
                                          </p:stCondLst>
                                        </p:cTn>
                                        <p:tgtEl>
                                          <p:spTgt spid="9"/>
                                        </p:tgtEl>
                                        <p:attrNameLst>
                                          <p:attrName>style.visibility</p:attrName>
                                        </p:attrNameLst>
                                      </p:cBhvr>
                                      <p:to>
                                        <p:strVal val="visible"/>
                                      </p:to>
                                    </p:set>
                                    <p:anim calcmode="lin" valueType="num">
                                      <p:cBhvr additive="base">
                                        <p:cTn id="28" dur="850" fill="hold"/>
                                        <p:tgtEl>
                                          <p:spTgt spid="9"/>
                                        </p:tgtEl>
                                        <p:attrNameLst>
                                          <p:attrName>ppt_x</p:attrName>
                                        </p:attrNameLst>
                                      </p:cBhvr>
                                      <p:tavLst>
                                        <p:tav tm="0">
                                          <p:val>
                                            <p:strVal val="0-#ppt_w/2"/>
                                          </p:val>
                                        </p:tav>
                                        <p:tav tm="100000">
                                          <p:val>
                                            <p:strVal val="#ppt_x"/>
                                          </p:val>
                                        </p:tav>
                                      </p:tavLst>
                                    </p:anim>
                                    <p:anim calcmode="lin" valueType="num">
                                      <p:cBhvr additive="base">
                                        <p:cTn id="29" dur="8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5" grpId="0" animBg="1"/>
      <p:bldP spid="6" grpId="0" animBg="1"/>
      <p:bldP spid="8" grpId="0" animBg="1"/>
      <p:bldP spid="9" grpId="0" animBg="1"/>
      <p:bldP spid="10" grpId="0" animBg="1"/>
    </p:bldLst>
  </p:timing>
</p:sldLayout>
</file>

<file path=ppt/slideLayouts/slideLayout45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796217"/>
          </a:xfrm>
          <a:noFill/>
        </p:spPr>
        <p:txBody>
          <a:bodyPr tIns="91440" bIns="91440" anchor="t" anchorCtr="0"/>
          <a:lstStyle>
            <a:lvl1pPr>
              <a:defRPr sz="8625" spc="-98" baseline="0">
                <a:gradFill>
                  <a:gsLst>
                    <a:gs pos="91241">
                      <a:schemeClr val="tx1"/>
                    </a:gs>
                    <a:gs pos="57000">
                      <a:schemeClr val="tx1"/>
                    </a:gs>
                    <a:gs pos="1800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9527984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53.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796217"/>
          </a:xfrm>
          <a:noFill/>
        </p:spPr>
        <p:txBody>
          <a:bodyPr tIns="91440" bIns="91440" anchor="t" anchorCtr="0"/>
          <a:lstStyle>
            <a:lvl1pPr algn="l" defTabSz="914180" rtl="0" eaLnBrk="1" latinLnBrk="0" hangingPunct="1">
              <a:lnSpc>
                <a:spcPct val="90000"/>
              </a:lnSpc>
              <a:spcBef>
                <a:spcPct val="0"/>
              </a:spcBef>
              <a:buNone/>
              <a:defRPr lang="en-US" sz="8625" b="0" kern="1200" cap="none" spc="-98"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129502748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54.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796217"/>
          </a:xfrm>
          <a:noFill/>
        </p:spPr>
        <p:txBody>
          <a:bodyPr tIns="91440" bIns="91440" anchor="t" anchorCtr="0"/>
          <a:lstStyle>
            <a:lvl1pPr algn="l" defTabSz="914180" rtl="0" eaLnBrk="1" latinLnBrk="0" hangingPunct="1">
              <a:lnSpc>
                <a:spcPct val="90000"/>
              </a:lnSpc>
              <a:spcBef>
                <a:spcPct val="0"/>
              </a:spcBef>
              <a:buNone/>
              <a:defRPr lang="en-US" sz="8625" b="0" kern="1200" cap="none" spc="-98"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97447684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5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6"/>
            <a:ext cx="11652805" cy="2018835"/>
          </a:xfrm>
        </p:spPr>
        <p:txBody>
          <a:bodyPr/>
          <a:lstStyle>
            <a:lvl1pPr marL="0" indent="0">
              <a:buNone/>
              <a:defRPr/>
            </a:lvl1pPr>
            <a:lvl2pPr marL="28006" indent="0">
              <a:buNone/>
              <a:defRPr sz="1960"/>
            </a:lvl2pPr>
            <a:lvl3pPr marL="219384" indent="0">
              <a:buNone/>
              <a:defRPr sz="1960"/>
            </a:lvl3pPr>
            <a:lvl4pPr marL="466773" indent="0">
              <a:buNone/>
              <a:defRPr sz="1764"/>
            </a:lvl4pPr>
            <a:lvl5pPr marL="72505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45832745"/>
      </p:ext>
    </p:extLst>
  </p:cSld>
  <p:clrMapOvr>
    <a:masterClrMapping/>
  </p:clrMapOvr>
  <p:transition>
    <p:fade/>
  </p:transition>
  <p:timing>
    <p:tnLst>
      <p:par>
        <p:cTn id="1" dur="indefinite" restart="never" nodeType="tmRoot"/>
      </p:par>
    </p:tnLst>
  </p:timing>
</p:sldLayout>
</file>

<file path=ppt/slideLayouts/slideLayout45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6"/>
            <a:ext cx="11652805" cy="2018835"/>
          </a:xfrm>
        </p:spPr>
        <p:txBody>
          <a:bodyPr/>
          <a:lstStyle>
            <a:lvl1pPr marL="0" indent="0">
              <a:buNone/>
              <a:defRPr>
                <a:gradFill>
                  <a:gsLst>
                    <a:gs pos="2920">
                      <a:schemeClr val="tx2"/>
                    </a:gs>
                    <a:gs pos="39000">
                      <a:schemeClr val="tx2"/>
                    </a:gs>
                  </a:gsLst>
                  <a:lin ang="5400000" scaled="0"/>
                </a:gradFill>
              </a:defRPr>
            </a:lvl1pPr>
            <a:lvl2pPr marL="28006" indent="0">
              <a:buNone/>
              <a:defRPr sz="1960"/>
            </a:lvl2pPr>
            <a:lvl3pPr marL="219384" indent="0">
              <a:buNone/>
              <a:defRPr sz="1960"/>
            </a:lvl3pPr>
            <a:lvl4pPr marL="466773" indent="0">
              <a:buNone/>
              <a:defRPr sz="1764"/>
            </a:lvl4pPr>
            <a:lvl5pPr marL="72505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856494"/>
      </p:ext>
    </p:extLst>
  </p:cSld>
  <p:clrMapOvr>
    <a:masterClrMapping/>
  </p:clrMapOvr>
  <p:transition>
    <p:fade/>
  </p:transition>
  <p:timing>
    <p:tnLst>
      <p:par>
        <p:cTn id="1" dur="indefinite" restart="never" nodeType="tmRoot"/>
      </p:par>
    </p:tnLst>
  </p:timing>
</p:sldLayout>
</file>

<file path=ppt/slideLayouts/slideLayout45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638835178"/>
      </p:ext>
    </p:extLst>
  </p:cSld>
  <p:clrMapOvr>
    <a:masterClrMapping/>
  </p:clrMapOvr>
  <p:transition>
    <p:fade/>
  </p:transition>
  <p:timing>
    <p:tnLst>
      <p:par>
        <p:cTn id="1" dur="indefinite" restart="never" nodeType="tmRoot"/>
      </p:par>
    </p:tnLst>
  </p:timing>
</p:sldLayout>
</file>

<file path=ppt/slideLayouts/slideLayout458.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1pPr>
              <a:buClr>
                <a:schemeClr val="tx2"/>
              </a:buClr>
              <a:defRPr>
                <a:gradFill>
                  <a:gsLst>
                    <a:gs pos="13869">
                      <a:schemeClr val="tx2"/>
                    </a:gs>
                    <a:gs pos="42000">
                      <a:schemeClr val="tx2"/>
                    </a:gs>
                  </a:gsLst>
                  <a:lin ang="5400000" scaled="0"/>
                </a:gradFill>
              </a:defRPr>
            </a:lvl1pPr>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883966597"/>
      </p:ext>
    </p:extLst>
  </p:cSld>
  <p:clrMapOvr>
    <a:masterClrMapping/>
  </p:clrMapOvr>
  <p:transition>
    <p:fade/>
  </p:transition>
  <p:timing>
    <p:tnLst>
      <p:par>
        <p:cTn id="1" dur="indefinite" restart="never" nodeType="tmRoot"/>
      </p:par>
    </p:tnLst>
  </p:timing>
</p:sldLayout>
</file>

<file path=ppt/slideLayouts/slideLayout45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9143"/>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9143"/>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018106742"/>
      </p:ext>
    </p:extLst>
  </p:cSld>
  <p:clrMapOvr>
    <a:masterClrMapping/>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25831025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60.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6578"/>
          </a:xfrm>
        </p:spPr>
        <p:txBody>
          <a:bodyPr wrap="square">
            <a:spAutoFit/>
          </a:bodyPr>
          <a:lstStyle>
            <a:lvl1pPr marL="0" indent="0">
              <a:spcBef>
                <a:spcPts val="1200"/>
              </a:spcBef>
              <a:buClr>
                <a:schemeClr val="tx1"/>
              </a:buClr>
              <a:buFont typeface="Wingdings" pitchFamily="2" charset="2"/>
              <a:buNone/>
              <a:defRPr sz="3528">
                <a:gradFill>
                  <a:gsLst>
                    <a:gs pos="5109">
                      <a:schemeClr val="tx2"/>
                    </a:gs>
                    <a:gs pos="25000">
                      <a:schemeClr val="tx2"/>
                    </a:gs>
                  </a:gsLst>
                  <a:lin ang="5400000" scaled="0"/>
                </a:gradFill>
              </a:defRPr>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6578"/>
          </a:xfrm>
        </p:spPr>
        <p:txBody>
          <a:bodyPr wrap="square">
            <a:spAutoFit/>
          </a:bodyPr>
          <a:lstStyle>
            <a:lvl1pPr marL="0" indent="0">
              <a:spcBef>
                <a:spcPts val="1200"/>
              </a:spcBef>
              <a:buClr>
                <a:schemeClr val="tx1"/>
              </a:buClr>
              <a:buFont typeface="Wingdings" pitchFamily="2" charset="2"/>
              <a:buNone/>
              <a:defRPr sz="3528">
                <a:gradFill>
                  <a:gsLst>
                    <a:gs pos="100000">
                      <a:schemeClr val="tx2"/>
                    </a:gs>
                    <a:gs pos="0">
                      <a:schemeClr val="tx2"/>
                    </a:gs>
                  </a:gsLst>
                  <a:lin ang="5400000" scaled="0"/>
                </a:gradFill>
              </a:defRPr>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80520858"/>
      </p:ext>
    </p:extLst>
  </p:cSld>
  <p:clrMapOvr>
    <a:masterClrMapping/>
  </p:clrMapOvr>
  <p:transition>
    <p:fade/>
  </p:transition>
  <p:timing>
    <p:tnLst>
      <p:par>
        <p:cTn id="1" dur="indefinite" restart="never" nodeType="tmRoot"/>
      </p:par>
    </p:tnLst>
  </p:timing>
</p:sldLayout>
</file>

<file path=ppt/slideLayouts/slideLayout46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555508"/>
          </a:xfrm>
        </p:spPr>
        <p:txBody>
          <a:bodyPr wrap="square">
            <a:spAutoFit/>
          </a:bodyPr>
          <a:lstStyle>
            <a:lvl1pPr marL="281620" indent="-281620">
              <a:spcBef>
                <a:spcPts val="1200"/>
              </a:spcBef>
              <a:buClr>
                <a:schemeClr val="tx1"/>
              </a:buClr>
              <a:buFont typeface="Wingdings" panose="05000000000000000000" pitchFamily="2" charset="2"/>
              <a:buChar char="§"/>
              <a:defRPr sz="3528"/>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555508"/>
          </a:xfrm>
        </p:spPr>
        <p:txBody>
          <a:bodyPr wrap="square">
            <a:spAutoFit/>
          </a:bodyPr>
          <a:lstStyle>
            <a:lvl1pPr marL="281620" indent="-281620">
              <a:spcBef>
                <a:spcPts val="1200"/>
              </a:spcBef>
              <a:buClr>
                <a:schemeClr val="tx1"/>
              </a:buClr>
              <a:buFont typeface="Wingdings" panose="05000000000000000000" pitchFamily="2" charset="2"/>
              <a:buChar char="§"/>
              <a:defRPr sz="3528"/>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2730391"/>
      </p:ext>
    </p:extLst>
  </p:cSld>
  <p:clrMapOvr>
    <a:masterClrMapping/>
  </p:clrMapOvr>
  <p:transition>
    <p:fade/>
  </p:transition>
</p:sldLayout>
</file>

<file path=ppt/slideLayouts/slideLayout462.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552967"/>
          </a:xfrm>
        </p:spPr>
        <p:txBody>
          <a:bodyPr wrap="square">
            <a:spAutoFit/>
          </a:bodyPr>
          <a:lstStyle>
            <a:lvl1pPr marL="281620" indent="-281620">
              <a:spcBef>
                <a:spcPts val="1200"/>
              </a:spcBef>
              <a:buClr>
                <a:schemeClr val="tx2"/>
              </a:buClr>
              <a:buFont typeface="Wingdings" panose="05000000000000000000" pitchFamily="2" charset="2"/>
              <a:buChar char="§"/>
              <a:defRPr sz="3528">
                <a:gradFill>
                  <a:gsLst>
                    <a:gs pos="5109">
                      <a:schemeClr val="tx2"/>
                    </a:gs>
                    <a:gs pos="100000">
                      <a:schemeClr val="tx2"/>
                    </a:gs>
                  </a:gsLst>
                  <a:lin ang="5400000" scaled="0"/>
                </a:gradFill>
              </a:defRPr>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552967"/>
          </a:xfrm>
        </p:spPr>
        <p:txBody>
          <a:bodyPr wrap="square">
            <a:spAutoFit/>
          </a:bodyPr>
          <a:lstStyle>
            <a:lvl1pPr marL="281620" indent="-281620">
              <a:spcBef>
                <a:spcPts val="1200"/>
              </a:spcBef>
              <a:buClr>
                <a:schemeClr val="tx2"/>
              </a:buClr>
              <a:buFont typeface="Wingdings" panose="05000000000000000000" pitchFamily="2" charset="2"/>
              <a:buChar char="§"/>
              <a:defRPr sz="3528">
                <a:gradFill>
                  <a:gsLst>
                    <a:gs pos="5109">
                      <a:schemeClr val="tx2"/>
                    </a:gs>
                    <a:gs pos="100000">
                      <a:schemeClr val="tx2"/>
                    </a:gs>
                  </a:gsLst>
                  <a:lin ang="5400000" scaled="0"/>
                </a:gradFill>
              </a:defRPr>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104746790"/>
      </p:ext>
    </p:extLst>
  </p:cSld>
  <p:clrMapOvr>
    <a:masterClrMapping/>
  </p:clrMapOvr>
  <p:transition>
    <p:fade/>
  </p:transition>
</p:sldLayout>
</file>

<file path=ppt/slideLayouts/slideLayout46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087542944"/>
      </p:ext>
    </p:extLst>
  </p:cSld>
  <p:clrMapOvr>
    <a:masterClrMapping/>
  </p:clrMapOvr>
  <p:transition>
    <p:fade/>
  </p:transition>
  <p:timing>
    <p:tnLst>
      <p:par>
        <p:cTn id="1" dur="indefinite" restart="never" nodeType="tmRoot"/>
      </p:par>
    </p:tnLst>
  </p:timing>
</p:sldLayout>
</file>

<file path=ppt/slideLayouts/slideLayout464.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6106791" y="1475741"/>
            <a:ext cx="5633939" cy="727571"/>
          </a:xfrm>
        </p:spPr>
        <p:txBody>
          <a:bodyPr/>
          <a:lstStyle/>
          <a:p>
            <a:endParaRPr lang="en-US"/>
          </a:p>
        </p:txBody>
      </p:sp>
    </p:spTree>
    <p:extLst>
      <p:ext uri="{BB962C8B-B14F-4D97-AF65-F5344CB8AC3E}">
        <p14:creationId xmlns:p14="http://schemas.microsoft.com/office/powerpoint/2010/main" val="831997443"/>
      </p:ext>
    </p:extLst>
  </p:cSld>
  <p:clrMapOvr>
    <a:masterClrMapping/>
  </p:clrMapOvr>
  <p:transition>
    <p:fade/>
  </p:transition>
  <p:timing>
    <p:tnLst>
      <p:par>
        <p:cTn id="1" dur="indefinite" restart="never" nodeType="tmRoot"/>
      </p:par>
    </p:tnLst>
  </p:timing>
</p:sldLayout>
</file>

<file path=ppt/slideLayouts/slideLayout465.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6949" y="1187621"/>
            <a:ext cx="11652805" cy="899665"/>
          </a:xfrm>
        </p:spPr>
        <p:txBody>
          <a:bodyPr/>
          <a:lstStyle>
            <a:lvl1pPr>
              <a:defRPr sz="7057" baseline="0"/>
            </a:lvl1pPr>
          </a:lstStyle>
          <a:p>
            <a:r>
              <a:rPr lang="en-US" smtClean="0"/>
              <a:t>Click to edit Master title style</a:t>
            </a:r>
            <a:endParaRPr lang="en-US" dirty="0"/>
          </a:p>
        </p:txBody>
      </p:sp>
    </p:spTree>
    <p:extLst>
      <p:ext uri="{BB962C8B-B14F-4D97-AF65-F5344CB8AC3E}">
        <p14:creationId xmlns:p14="http://schemas.microsoft.com/office/powerpoint/2010/main" val="832616204"/>
      </p:ext>
    </p:extLst>
  </p:cSld>
  <p:clrMapOvr>
    <a:masterClrMapping/>
  </p:clrMapOvr>
  <p:transition>
    <p:fade/>
  </p:transition>
  <p:timing>
    <p:tnLst>
      <p:par>
        <p:cTn id="1" dur="indefinite" restart="never" nodeType="tmRoot"/>
      </p:par>
    </p:tnLst>
  </p:timing>
</p:sldLayout>
</file>

<file path=ppt/slideLayouts/slideLayout466.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0" cy="1793104"/>
          </a:xfrm>
        </p:spPr>
        <p:txBody>
          <a:bodyPr/>
          <a:lstStyle>
            <a:lvl1pPr>
              <a:defRPr sz="5881" baseline="0"/>
            </a:lvl1pPr>
          </a:lstStyle>
          <a:p>
            <a:r>
              <a:rPr lang="en-US" smtClean="0"/>
              <a:t>Click to edit Master title style</a:t>
            </a:r>
            <a:endParaRPr lang="en-US" dirty="0"/>
          </a:p>
        </p:txBody>
      </p:sp>
    </p:spTree>
    <p:extLst>
      <p:ext uri="{BB962C8B-B14F-4D97-AF65-F5344CB8AC3E}">
        <p14:creationId xmlns:p14="http://schemas.microsoft.com/office/powerpoint/2010/main" val="3946584458"/>
      </p:ext>
    </p:extLst>
  </p:cSld>
  <p:clrMapOvr>
    <a:masterClrMapping/>
  </p:clrMapOvr>
  <p:transition>
    <p:fade/>
  </p:transition>
  <p:timing>
    <p:tnLst>
      <p:par>
        <p:cTn id="1" dur="indefinite" restart="never" nodeType="tmRoot"/>
      </p:par>
    </p:tnLst>
  </p:timing>
</p:sldLayout>
</file>

<file path=ppt/slideLayouts/slideLayout467.xml><?xml version="1.0" encoding="utf-8"?>
<p:sldLayout xmlns:a="http://schemas.openxmlformats.org/drawingml/2006/main" xmlns:r="http://schemas.openxmlformats.org/officeDocument/2006/relationships" xmlns:p="http://schemas.openxmlformats.org/presentationml/2006/main" showMasterSp="0" preserve="1" userDrawn="1">
  <p:cSld name="Fact Layout_Accent Color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0" cy="1793104"/>
          </a:xfrm>
        </p:spPr>
        <p:txBody>
          <a:bodyPr/>
          <a:lstStyle>
            <a:lvl1pPr>
              <a:defRPr sz="5881" baseline="0"/>
            </a:lvl1pPr>
          </a:lstStyle>
          <a:p>
            <a:r>
              <a:rPr lang="en-US" smtClean="0"/>
              <a:t>Click to edit Master title style</a:t>
            </a:r>
            <a:endParaRPr lang="en-US" dirty="0"/>
          </a:p>
        </p:txBody>
      </p:sp>
    </p:spTree>
    <p:extLst>
      <p:ext uri="{BB962C8B-B14F-4D97-AF65-F5344CB8AC3E}">
        <p14:creationId xmlns:p14="http://schemas.microsoft.com/office/powerpoint/2010/main" val="172402779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68.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1178349"/>
            <a:ext cx="9858104" cy="899665"/>
          </a:xfrm>
        </p:spPr>
        <p:txBody>
          <a:bodyPr/>
          <a:lstStyle>
            <a:lvl1pPr marL="228719" indent="-228719">
              <a:defRPr sz="5881"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7" y="5025984"/>
            <a:ext cx="5377148" cy="1050156"/>
          </a:xfrm>
        </p:spPr>
        <p:txBody>
          <a:bodyPr/>
          <a:lstStyle>
            <a:lvl1pPr marL="0" indent="0">
              <a:spcBef>
                <a:spcPts val="0"/>
              </a:spcBef>
              <a:buNone/>
              <a:defRPr sz="3136"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3621173198"/>
      </p:ext>
    </p:extLst>
  </p:cSld>
  <p:clrMapOvr>
    <a:masterClrMapping/>
  </p:clrMapOvr>
  <p:transition>
    <p:fade/>
  </p:transition>
  <p:timing>
    <p:tnLst>
      <p:par>
        <p:cTn id="1" dur="indefinite" restart="never" nodeType="tmRoot"/>
      </p:par>
    </p:tnLst>
  </p:timing>
</p:sldLayout>
</file>

<file path=ppt/slideLayouts/slideLayout469.xml><?xml version="1.0" encoding="utf-8"?>
<p:sldLayout xmlns:a="http://schemas.openxmlformats.org/drawingml/2006/main" xmlns:r="http://schemas.openxmlformats.org/officeDocument/2006/relationships" xmlns:p="http://schemas.openxmlformats.org/presentationml/2006/main" preserve="1" userDrawn="1">
  <p:cSld name="Quote Layout_Accent Color 1">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2084173"/>
            <a:ext cx="9858104" cy="899665"/>
          </a:xfrm>
        </p:spPr>
        <p:txBody>
          <a:bodyPr/>
          <a:lstStyle>
            <a:lvl1pPr marL="276952" indent="-276952">
              <a:tabLst>
                <a:tab pos="276952" algn="l"/>
              </a:tabLst>
              <a:defRPr sz="5881"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7" y="4773813"/>
            <a:ext cx="5377148" cy="1050156"/>
          </a:xfrm>
        </p:spPr>
        <p:txBody>
          <a:bodyPr/>
          <a:lstStyle>
            <a:lvl1pPr marL="0" indent="0">
              <a:spcBef>
                <a:spcPts val="0"/>
              </a:spcBef>
              <a:buNone/>
              <a:defRPr sz="3136"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170984172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919849880"/>
      </p:ext>
    </p:extLst>
  </p:cSld>
  <p:clrMapOvr>
    <a:masterClrMapping/>
  </p:clrMapOvr>
  <p:transition>
    <p:fade/>
  </p:transition>
  <p:timing>
    <p:tnLst>
      <p:par>
        <p:cTn id="1" dur="indefinite" restart="never" nodeType="tmRoot"/>
      </p:par>
    </p:tnLst>
  </p:timing>
</p:sldLayout>
</file>

<file path=ppt/slideLayouts/slideLayout470.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6949" y="2383023"/>
            <a:ext cx="11650488" cy="914360"/>
          </a:xfrm>
        </p:spPr>
        <p:txBody>
          <a:bodyPr/>
          <a:lstStyle>
            <a:lvl1pPr marL="0" indent="0">
              <a:buNone/>
              <a:defRPr sz="5293">
                <a:gradFill>
                  <a:gsLst>
                    <a:gs pos="3333">
                      <a:schemeClr val="tx1"/>
                    </a:gs>
                    <a:gs pos="39000">
                      <a:schemeClr val="tx1"/>
                    </a:gs>
                  </a:gsLst>
                  <a:lin ang="5400000" scaled="0"/>
                </a:gradFill>
              </a:defRPr>
            </a:lvl1pPr>
            <a:lvl2pPr marL="0" indent="0">
              <a:buFontTx/>
              <a:buNone/>
              <a:defRPr sz="1960"/>
            </a:lvl2pPr>
            <a:lvl3pPr marL="224051" indent="0">
              <a:buNone/>
              <a:defRPr/>
            </a:lvl3pPr>
            <a:lvl4pPr marL="448102" indent="0">
              <a:buNone/>
              <a:defRPr/>
            </a:lvl4pPr>
            <a:lvl5pPr marL="672153" indent="0">
              <a:buNone/>
              <a:defRPr/>
            </a:lvl5pPr>
          </a:lstStyle>
          <a:p>
            <a:pPr lvl="0"/>
            <a:r>
              <a:rPr lang="en-US" smtClean="0"/>
              <a:t>Click to edit Master text styles</a:t>
            </a:r>
          </a:p>
        </p:txBody>
      </p:sp>
      <p:sp>
        <p:nvSpPr>
          <p:cNvPr id="4" name="Title 1"/>
          <p:cNvSpPr>
            <a:spLocks noGrp="1"/>
          </p:cNvSpPr>
          <p:nvPr>
            <p:ph type="title"/>
          </p:nvPr>
        </p:nvSpPr>
        <p:spPr>
          <a:xfrm>
            <a:off x="276949" y="1187621"/>
            <a:ext cx="11652805" cy="899665"/>
          </a:xfrm>
        </p:spPr>
        <p:txBody>
          <a:bodyPr/>
          <a:lstStyle>
            <a:lvl1pPr>
              <a:defRPr sz="7057"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2317709378"/>
      </p:ext>
    </p:extLst>
  </p:cSld>
  <p:clrMapOvr>
    <a:masterClrMapping/>
  </p:clrMapOvr>
  <p:transition>
    <p:fade/>
  </p:transition>
  <p:timing>
    <p:tnLst>
      <p:par>
        <p:cTn id="1" dur="indefinite" restart="never" nodeType="tmRoot"/>
      </p:par>
    </p:tnLst>
  </p:timing>
</p:sldLayout>
</file>

<file path=ppt/slideLayouts/slideLayout471.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5774253"/>
      </p:ext>
    </p:extLst>
  </p:cSld>
  <p:clrMapOvr>
    <a:masterClrMapping/>
  </p:clrMapOvr>
  <p:transition>
    <p:fade/>
  </p:transition>
  <p:timing>
    <p:tnLst>
      <p:par>
        <p:cTn id="1" dur="indefinite" restart="never" nodeType="tmRoot"/>
      </p:par>
    </p:tnLst>
  </p:timing>
</p:sldLayout>
</file>

<file path=ppt/slideLayouts/slideLayout47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736421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7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4206722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74.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337425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7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7"/>
            <a:ext cx="11650488" cy="2396047"/>
          </a:xfrm>
          <a:prstGeom prst="rect">
            <a:avLst/>
          </a:prstGeom>
        </p:spPr>
        <p:txBody>
          <a:bodyPr/>
          <a:lstStyle>
            <a:lvl1pPr marL="284732" indent="-284732">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27" indent="-275396">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59" indent="-284732">
              <a:buClr>
                <a:schemeClr val="tx1"/>
              </a:buClr>
              <a:buSzPct val="90000"/>
              <a:buFont typeface="Wingdings" panose="05000000000000000000" pitchFamily="2" charset="2"/>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10" indent="-224051">
              <a:buClr>
                <a:schemeClr val="tx1"/>
              </a:buClr>
              <a:buSzPct val="90000"/>
              <a:buFont typeface="Wingdings" panose="05000000000000000000" pitchFamily="2" charset="2"/>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61" indent="-224051">
              <a:buClr>
                <a:schemeClr val="tx1"/>
              </a:buClr>
              <a:buSzPct val="90000"/>
              <a:buFont typeface="Wingdings" panose="05000000000000000000" pitchFamily="2" charset="2"/>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77351930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76.xml><?xml version="1.0" encoding="utf-8"?>
<p:sldLayout xmlns:a="http://schemas.openxmlformats.org/drawingml/2006/main" xmlns:r="http://schemas.openxmlformats.org/officeDocument/2006/relationships" xmlns:p="http://schemas.openxmlformats.org/presentationml/2006/main">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115" y="228602"/>
            <a:ext cx="11149013" cy="747897"/>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5" y="1447799"/>
            <a:ext cx="11149013" cy="2198551"/>
          </a:xfrm>
          <a:prstGeom prst="rect">
            <a:avLst/>
          </a:prstGeom>
        </p:spPr>
        <p:txBody>
          <a:bodyPr/>
          <a:lstStyle>
            <a:lvl1pPr marL="283635" indent="-283635">
              <a:buFont typeface="Wingdings" pitchFamily="2" charset="2"/>
              <a:buChar char=""/>
              <a:defRPr sz="3999"/>
            </a:lvl1pPr>
            <a:lvl2pPr marL="516563" indent="-232929">
              <a:buFont typeface="Wingdings" pitchFamily="2" charset="2"/>
              <a:buChar char=""/>
              <a:defRPr>
                <a:latin typeface="+mn-lt"/>
              </a:defRPr>
            </a:lvl2pPr>
            <a:lvl3pPr marL="739981" indent="-223422">
              <a:buFont typeface="Wingdings" pitchFamily="2" charset="2"/>
              <a:buChar char=""/>
              <a:tabLst/>
              <a:defRPr>
                <a:latin typeface="+mn-lt"/>
              </a:defRPr>
            </a:lvl3pPr>
            <a:lvl4pPr marL="912697" indent="-172715">
              <a:buFont typeface="Wingdings" pitchFamily="2" charset="2"/>
              <a:buChar char=""/>
              <a:defRPr>
                <a:latin typeface="+mn-lt"/>
              </a:defRPr>
            </a:lvl4pPr>
            <a:lvl5pPr marL="1085413" indent="-172715">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9"/>
          <p:cNvSpPr>
            <a:spLocks noGrp="1"/>
          </p:cNvSpPr>
          <p:nvPr>
            <p:ph type="sldNum" sz="quarter" idx="12"/>
          </p:nvPr>
        </p:nvSpPr>
        <p:spPr>
          <a:xfrm>
            <a:off x="520701" y="6399557"/>
            <a:ext cx="560686" cy="219456"/>
          </a:xfrm>
          <a:prstGeom prst="rect">
            <a:avLst/>
          </a:prstGeom>
        </p:spPr>
        <p:txBody>
          <a:bodyPr lIns="121720" tIns="60860" rIns="121720" bIns="60860" anchor="ctr"/>
          <a:lstStyle>
            <a:lvl1pPr algn="l">
              <a:defRPr sz="1600">
                <a:gradFill>
                  <a:gsLst>
                    <a:gs pos="100000">
                      <a:schemeClr val="bg2"/>
                    </a:gs>
                    <a:gs pos="0">
                      <a:schemeClr val="bg2"/>
                    </a:gs>
                  </a:gsLst>
                  <a:lin ang="5400000" scaled="0"/>
                </a:gradFill>
              </a:defRPr>
            </a:lvl1pPr>
          </a:lstStyle>
          <a:p>
            <a:pPr defTabSz="914038"/>
            <a:fld id="{FA4A93B8-B23A-4F35-A6A2-2F1F9227CD90}" type="slidenum">
              <a:rPr lang="en-US" smtClean="0">
                <a:gradFill>
                  <a:gsLst>
                    <a:gs pos="100000">
                      <a:srgbClr val="797A7D"/>
                    </a:gs>
                    <a:gs pos="0">
                      <a:srgbClr val="797A7D"/>
                    </a:gs>
                  </a:gsLst>
                  <a:lin ang="5400000" scaled="0"/>
                </a:gradFill>
              </a:rPr>
              <a:pPr defTabSz="914038"/>
              <a:t>‹#›</a:t>
            </a:fld>
            <a:endParaRPr lang="en-US">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12862" y="6309360"/>
            <a:ext cx="1774550" cy="548640"/>
          </a:xfrm>
          <a:prstGeom prst="rect">
            <a:avLst/>
          </a:prstGeom>
        </p:spPr>
      </p:pic>
    </p:spTree>
    <p:extLst>
      <p:ext uri="{BB962C8B-B14F-4D97-AF65-F5344CB8AC3E}">
        <p14:creationId xmlns:p14="http://schemas.microsoft.com/office/powerpoint/2010/main" val="1824375079"/>
      </p:ext>
    </p:extLst>
  </p:cSld>
  <p:clrMapOvr>
    <a:masterClrMapping/>
  </p:clrMapOvr>
  <p:transition>
    <p:fade/>
  </p:transition>
  <p:timing>
    <p:tnLst>
      <p:par>
        <p:cTn id="1" dur="indefinite" restart="never" nodeType="tmRoot"/>
      </p:par>
    </p:tnLst>
  </p:timing>
</p:sldLayout>
</file>

<file path=ppt/slideLayouts/slideLayout477.xml><?xml version="1.0" encoding="utf-8"?>
<p:sldLayout xmlns:a="http://schemas.openxmlformats.org/drawingml/2006/main" xmlns:r="http://schemas.openxmlformats.org/officeDocument/2006/relationships" xmlns:p="http://schemas.openxmlformats.org/presentationml/2006/main" userDrawn="1">
  <p:cSld name="Developer Code Layou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187644"/>
            <a:ext cx="12188825"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0" tIns="45710" rIns="45710" bIns="45710" numCol="1" spcCol="0" rtlCol="0" fromWordArt="0" anchor="ctr" anchorCtr="0" forceAA="0" compatLnSpc="1">
            <a:prstTxWarp prst="textNoShape">
              <a:avLst/>
            </a:prstTxWarp>
            <a:noAutofit/>
          </a:bodyPr>
          <a:lstStyle/>
          <a:p>
            <a:pPr algn="ctr" defTabSz="913916" fontAlgn="base">
              <a:spcBef>
                <a:spcPct val="0"/>
              </a:spcBef>
              <a:spcAft>
                <a:spcPct val="0"/>
              </a:spcAft>
            </a:pPr>
            <a:endParaRPr lang="en-US" sz="1764"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169" y="1197322"/>
            <a:ext cx="11650487" cy="2092624"/>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5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8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36582353"/>
      </p:ext>
    </p:extLst>
  </p:cSld>
  <p:clrMapOvr>
    <a:masterClrMapping/>
  </p:clrMapOvr>
  <p:transition>
    <p:fade/>
  </p:transition>
</p:sldLayout>
</file>

<file path=ppt/slideLayouts/slideLayout478.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Pr>
        <a:solidFill>
          <a:schemeClr val="bg2"/>
        </a:solidFill>
        <a:effectLst/>
      </p:bgPr>
    </p:bg>
    <p:spTree>
      <p:nvGrpSpPr>
        <p:cNvPr id="1" name=""/>
        <p:cNvGrpSpPr/>
        <p:nvPr/>
      </p:nvGrpSpPr>
      <p:grpSpPr>
        <a:xfrm>
          <a:off x="0" y="0"/>
          <a:ext cx="0" cy="0"/>
          <a:chOff x="0" y="0"/>
          <a:chExt cx="0" cy="0"/>
        </a:xfrm>
      </p:grpSpPr>
      <p:sp>
        <p:nvSpPr>
          <p:cNvPr id="15" name="Rectangle 14"/>
          <p:cNvSpPr/>
          <p:nvPr userDrawn="1"/>
        </p:nvSpPr>
        <p:spPr bwMode="white">
          <a:xfrm>
            <a:off x="1" y="1"/>
            <a:ext cx="12188202" cy="685862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5"/>
          <p:cNvSpPr>
            <a:spLocks noChangeArrowheads="1"/>
          </p:cNvSpPr>
          <p:nvPr userDrawn="1"/>
        </p:nvSpPr>
        <p:spPr bwMode="auto">
          <a:xfrm>
            <a:off x="3113" y="4309989"/>
            <a:ext cx="12185713" cy="2551127"/>
          </a:xfrm>
          <a:prstGeom prst="rect">
            <a:avLst/>
          </a:prstGeom>
          <a:solidFill>
            <a:srgbClr val="4D9ED7"/>
          </a:solidFill>
          <a:ln>
            <a:noFill/>
          </a:ln>
        </p:spPr>
        <p:txBody>
          <a:bodyPr vert="horz" wrap="square" lIns="89619" tIns="44809" rIns="89619" bIns="44809" numCol="1" anchor="t" anchorCtr="0" compatLnSpc="1">
            <a:prstTxWarp prst="textNoShape">
              <a:avLst/>
            </a:prstTxWarp>
          </a:bodyPr>
          <a:lstStyle/>
          <a:p>
            <a:pPr defTabSz="914093"/>
            <a:endParaRPr lang="en-US" sz="1764" dirty="0">
              <a:solidFill>
                <a:srgbClr val="FFFFFF"/>
              </a:solidFill>
            </a:endParaRPr>
          </a:p>
        </p:txBody>
      </p:sp>
      <p:sp>
        <p:nvSpPr>
          <p:cNvPr id="10" name="Rectangle 7"/>
          <p:cNvSpPr>
            <a:spLocks noChangeArrowheads="1"/>
          </p:cNvSpPr>
          <p:nvPr userDrawn="1"/>
        </p:nvSpPr>
        <p:spPr bwMode="auto">
          <a:xfrm>
            <a:off x="1" y="5729528"/>
            <a:ext cx="12185714" cy="1131586"/>
          </a:xfrm>
          <a:prstGeom prst="rect">
            <a:avLst/>
          </a:prstGeom>
          <a:solidFill>
            <a:srgbClr val="00188F"/>
          </a:solidFill>
          <a:ln>
            <a:noFill/>
          </a:ln>
          <a:extLst/>
        </p:spPr>
        <p:txBody>
          <a:bodyPr vert="horz" wrap="square" lIns="89619" tIns="44809" rIns="89619" bIns="44809" numCol="1" anchor="t" anchorCtr="0" compatLnSpc="1">
            <a:prstTxWarp prst="textNoShape">
              <a:avLst/>
            </a:prstTxWarp>
          </a:bodyPr>
          <a:lstStyle/>
          <a:p>
            <a:pPr defTabSz="914093"/>
            <a:endParaRPr lang="en-US" sz="1764" dirty="0">
              <a:solidFill>
                <a:srgbClr val="FFFFFF"/>
              </a:solidFill>
            </a:endParaRPr>
          </a:p>
        </p:txBody>
      </p:sp>
      <p:sp>
        <p:nvSpPr>
          <p:cNvPr id="11" name="Rectangle 8"/>
          <p:cNvSpPr>
            <a:spLocks noChangeArrowheads="1"/>
          </p:cNvSpPr>
          <p:nvPr userDrawn="1"/>
        </p:nvSpPr>
        <p:spPr bwMode="auto">
          <a:xfrm>
            <a:off x="3112" y="3343393"/>
            <a:ext cx="12182604"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dirty="0">
              <a:solidFill>
                <a:srgbClr val="FFFFFF"/>
              </a:solidFill>
            </a:endParaRPr>
          </a:p>
        </p:txBody>
      </p:sp>
      <p:sp>
        <p:nvSpPr>
          <p:cNvPr id="13" name="Rectangle 12"/>
          <p:cNvSpPr/>
          <p:nvPr userDrawn="1"/>
        </p:nvSpPr>
        <p:spPr bwMode="white">
          <a:xfrm>
            <a:off x="1" y="-312"/>
            <a:ext cx="12188202" cy="6858623"/>
          </a:xfrm>
          <a:prstGeom prst="rect">
            <a:avLst/>
          </a:prstGeom>
          <a:solidFill>
            <a:srgbClr val="008A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034" y="3877272"/>
            <a:ext cx="6271784" cy="1794661"/>
          </a:xfrm>
          <a:noFill/>
        </p:spPr>
        <p:txBody>
          <a:bodyPr lIns="146304" tIns="109728" rIns="146304" bIns="109728">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233" y="2075840"/>
            <a:ext cx="9858042" cy="1801436"/>
          </a:xfrm>
          <a:noFill/>
        </p:spPr>
        <p:txBody>
          <a:bodyPr lIns="146304" tIns="91440" rIns="146304" bIns="91440" anchor="t" anchorCtr="0"/>
          <a:lstStyle>
            <a:lvl1pPr>
              <a:defRPr sz="5880" spc="-98"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205" y="6061767"/>
            <a:ext cx="1522008" cy="326167"/>
          </a:xfrm>
          <a:prstGeom prst="rect">
            <a:avLst/>
          </a:prstGeom>
        </p:spPr>
      </p:pic>
      <p:sp>
        <p:nvSpPr>
          <p:cNvPr id="8" name="Rectangle 6"/>
          <p:cNvSpPr>
            <a:spLocks noChangeArrowheads="1"/>
          </p:cNvSpPr>
          <p:nvPr userDrawn="1"/>
        </p:nvSpPr>
        <p:spPr bwMode="auto">
          <a:xfrm>
            <a:off x="3113" y="4309989"/>
            <a:ext cx="12185713"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dirty="0">
              <a:solidFill>
                <a:srgbClr val="FFFFFF"/>
              </a:solidFill>
            </a:endParaRPr>
          </a:p>
        </p:txBody>
      </p:sp>
      <p:sp>
        <p:nvSpPr>
          <p:cNvPr id="17" name="Text Placeholder 16"/>
          <p:cNvSpPr>
            <a:spLocks noGrp="1"/>
          </p:cNvSpPr>
          <p:nvPr>
            <p:ph type="body" sz="quarter" idx="13" hasCustomPrompt="1"/>
          </p:nvPr>
        </p:nvSpPr>
        <p:spPr>
          <a:xfrm>
            <a:off x="269169" y="291069"/>
            <a:ext cx="3584765" cy="452654"/>
          </a:xfrm>
        </p:spPr>
        <p:txBody>
          <a:bodyPr/>
          <a:lstStyle>
            <a:lvl1pPr marL="0" indent="0">
              <a:buNone/>
              <a:defRPr sz="1960">
                <a:latin typeface="+mn-lt"/>
              </a:defRPr>
            </a:lvl1pPr>
            <a:lvl2pPr marL="336044" indent="0">
              <a:buNone/>
              <a:defRPr sz="1960"/>
            </a:lvl2pPr>
            <a:lvl3pPr marL="560073" indent="0">
              <a:buNone/>
              <a:defRPr sz="1960"/>
            </a:lvl3pPr>
            <a:lvl4pPr marL="784103" indent="0">
              <a:buNone/>
              <a:defRPr sz="1960"/>
            </a:lvl4pPr>
            <a:lvl5pPr marL="1008132" indent="0">
              <a:buNone/>
              <a:defRPr sz="1960"/>
            </a:lvl5pPr>
          </a:lstStyle>
          <a:p>
            <a:pPr lvl="0"/>
            <a:r>
              <a:rPr lang="en-US" dirty="0" smtClean="0"/>
              <a:t>Session Code</a:t>
            </a:r>
            <a:endParaRPr lang="en-US" dirty="0"/>
          </a:p>
        </p:txBody>
      </p:sp>
    </p:spTree>
    <p:extLst>
      <p:ext uri="{BB962C8B-B14F-4D97-AF65-F5344CB8AC3E}">
        <p14:creationId xmlns:p14="http://schemas.microsoft.com/office/powerpoint/2010/main" val="73643721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150"/>
                                  </p:stCondLst>
                                  <p:childTnLst>
                                    <p:animMotion origin="layout" path="M 0 0 L 1.00728 0 " pathEditMode="relative" rAng="0" ptsTypes="AA">
                                      <p:cBhvr>
                                        <p:cTn id="8" dur="750" fill="hold"/>
                                        <p:tgtEl>
                                          <p:spTgt spid="15"/>
                                        </p:tgtEl>
                                        <p:attrNameLst>
                                          <p:attrName>ppt_x</p:attrName>
                                          <p:attrName>ppt_y</p:attrName>
                                        </p:attrNameLst>
                                      </p:cBhvr>
                                      <p:rCtr x="50357" y="0"/>
                                    </p:animMotion>
                                  </p:childTnLst>
                                </p:cTn>
                              </p:par>
                              <p:par>
                                <p:cTn id="9" presetID="63" presetClass="path" presetSubtype="0" accel="24000" decel="76000" fill="hold" grpId="0" nodeType="withEffect">
                                  <p:stCondLst>
                                    <p:cond delay="250"/>
                                  </p:stCondLst>
                                  <p:childTnLst>
                                    <p:animMotion origin="layout" path="M 0 3.25011E-6 L 1.00728 3.25011E-6 " pathEditMode="relative" rAng="0" ptsTypes="AA">
                                      <p:cBhvr>
                                        <p:cTn id="10" dur="750" fill="hold"/>
                                        <p:tgtEl>
                                          <p:spTgt spid="12"/>
                                        </p:tgtEl>
                                        <p:attrNameLst>
                                          <p:attrName>ppt_x</p:attrName>
                                          <p:attrName>ppt_y</p:attrName>
                                        </p:attrNameLst>
                                      </p:cBhvr>
                                      <p:rCtr x="50357" y="0"/>
                                    </p:animMotion>
                                  </p:childTnLst>
                                </p:cTn>
                              </p:par>
                              <p:par>
                                <p:cTn id="11" presetID="63" presetClass="path" presetSubtype="0" accel="24000" decel="76000" fill="hold" grpId="0" nodeType="withEffect">
                                  <p:stCondLst>
                                    <p:cond delay="150"/>
                                  </p:stCondLst>
                                  <p:childTnLst>
                                    <p:animMotion origin="layout" path="M 0 3.25011E-6 L 1.00728 3.25011E-6 " pathEditMode="relative" rAng="0" ptsTypes="AA">
                                      <p:cBhvr>
                                        <p:cTn id="12" dur="750" fill="hold"/>
                                        <p:tgtEl>
                                          <p:spTgt spid="10"/>
                                        </p:tgtEl>
                                        <p:attrNameLst>
                                          <p:attrName>ppt_x</p:attrName>
                                          <p:attrName>ppt_y</p:attrName>
                                        </p:attrNameLst>
                                      </p:cBhvr>
                                      <p:rCtr x="50357" y="0"/>
                                    </p:animMotion>
                                  </p:childTnLst>
                                </p:cTn>
                              </p:par>
                              <p:par>
                                <p:cTn id="13" presetID="1" presetClass="entr" presetSubtype="0" fill="hold" grpId="0" nodeType="withEffect">
                                  <p:stCondLst>
                                    <p:cond delay="1000"/>
                                  </p:stCondLst>
                                  <p:childTnLst>
                                    <p:set>
                                      <p:cBhvr>
                                        <p:cTn id="14" dur="1" fill="hold">
                                          <p:stCondLst>
                                            <p:cond delay="0"/>
                                          </p:stCondLst>
                                        </p:cTn>
                                        <p:tgtEl>
                                          <p:spTgt spid="13"/>
                                        </p:tgtEl>
                                        <p:attrNameLst>
                                          <p:attrName>style.visibility</p:attrName>
                                        </p:attrNameLst>
                                      </p:cBhvr>
                                      <p:to>
                                        <p:strVal val="visible"/>
                                      </p:to>
                                    </p:set>
                                  </p:childTnLst>
                                </p:cTn>
                              </p:par>
                              <p:par>
                                <p:cTn id="15" presetID="10" presetClass="entr" presetSubtype="0" fill="hold" grpId="0" nodeType="withEffect">
                                  <p:stCondLst>
                                    <p:cond delay="75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950"/>
                                        <p:tgtEl>
                                          <p:spTgt spid="9"/>
                                        </p:tgtEl>
                                      </p:cBhvr>
                                    </p:animEffect>
                                  </p:childTnLst>
                                </p:cTn>
                              </p:par>
                              <p:par>
                                <p:cTn id="18" presetID="63" presetClass="path" presetSubtype="0" decel="100000" fill="hold" grpId="1" nodeType="withEffect">
                                  <p:stCondLst>
                                    <p:cond delay="750"/>
                                  </p:stCondLst>
                                  <p:childTnLst>
                                    <p:animMotion origin="layout" path="M -0.01455 -1.34362E-6 L -3.90605E-7 -1.34362E-6 " pathEditMode="relative" rAng="0" ptsTypes="AA">
                                      <p:cBhvr>
                                        <p:cTn id="19" dur="950" fill="hold"/>
                                        <p:tgtEl>
                                          <p:spTgt spid="9"/>
                                        </p:tgtEl>
                                        <p:attrNameLst>
                                          <p:attrName>ppt_x</p:attrName>
                                          <p:attrName>ppt_y</p:attrName>
                                        </p:attrNameLst>
                                      </p:cBhvr>
                                      <p:rCtr x="728" y="0"/>
                                    </p:animMotion>
                                  </p:childTnLst>
                                </p:cTn>
                              </p:par>
                              <p:par>
                                <p:cTn id="20" presetID="6" presetClass="emph" presetSubtype="0" accel="100000" autoRev="1" fill="hold" grpId="2" nodeType="withEffect">
                                  <p:stCondLst>
                                    <p:cond delay="50"/>
                                  </p:stCondLst>
                                  <p:childTnLst>
                                    <p:animScale>
                                      <p:cBhvr>
                                        <p:cTn id="21" dur="500" fill="hold"/>
                                        <p:tgtEl>
                                          <p:spTgt spid="9"/>
                                        </p:tgtEl>
                                      </p:cBhvr>
                                      <p:by x="95000" y="95000"/>
                                    </p:animScale>
                                  </p:childTnLst>
                                </p:cTn>
                              </p:par>
                              <p:par>
                                <p:cTn id="22" presetID="10" presetClass="entr" presetSubtype="0" fill="hold" grpId="0" nodeType="withEffect">
                                  <p:stCondLst>
                                    <p:cond delay="80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950"/>
                                        <p:tgtEl>
                                          <p:spTgt spid="5"/>
                                        </p:tgtEl>
                                      </p:cBhvr>
                                    </p:animEffect>
                                  </p:childTnLst>
                                </p:cTn>
                              </p:par>
                              <p:par>
                                <p:cTn id="25" presetID="63" presetClass="path" presetSubtype="0" decel="100000" fill="hold" grpId="1" nodeType="withEffect">
                                  <p:stCondLst>
                                    <p:cond delay="800"/>
                                  </p:stCondLst>
                                  <p:childTnLst>
                                    <p:animMotion origin="layout" path="M -0.01455 -1.34362E-6 L -3.90605E-7 -1.34362E-6 " pathEditMode="relative" rAng="0" ptsTypes="AA">
                                      <p:cBhvr>
                                        <p:cTn id="26" dur="950" fill="hold"/>
                                        <p:tgtEl>
                                          <p:spTgt spid="5"/>
                                        </p:tgtEl>
                                        <p:attrNameLst>
                                          <p:attrName>ppt_x</p:attrName>
                                          <p:attrName>ppt_y</p:attrName>
                                        </p:attrNameLst>
                                      </p:cBhvr>
                                      <p:rCtr x="728" y="0"/>
                                    </p:animMotion>
                                  </p:childTnLst>
                                </p:cTn>
                              </p:par>
                              <p:par>
                                <p:cTn id="27" presetID="6" presetClass="emph" presetSubtype="0" accel="100000" autoRev="1" fill="hold" grpId="2" nodeType="withEffect">
                                  <p:stCondLst>
                                    <p:cond delay="100"/>
                                  </p:stCondLst>
                                  <p:childTnLst>
                                    <p:animScale>
                                      <p:cBhvr>
                                        <p:cTn id="28" dur="500" fill="hold"/>
                                        <p:tgtEl>
                                          <p:spTgt spid="5"/>
                                        </p:tgtEl>
                                      </p:cBhvr>
                                      <p:by x="95000" y="95000"/>
                                    </p:animScale>
                                  </p:childTnLst>
                                </p:cTn>
                              </p:par>
                              <p:par>
                                <p:cTn id="29" presetID="10" presetClass="entr" presetSubtype="0" fill="hold" nodeType="withEffect">
                                  <p:stCondLst>
                                    <p:cond delay="900"/>
                                  </p:stCondLst>
                                  <p:childTnLst>
                                    <p:set>
                                      <p:cBhvr>
                                        <p:cTn id="30" dur="1" fill="hold">
                                          <p:stCondLst>
                                            <p:cond delay="0"/>
                                          </p:stCondLst>
                                        </p:cTn>
                                        <p:tgtEl>
                                          <p:spTgt spid="6"/>
                                        </p:tgtEl>
                                        <p:attrNameLst>
                                          <p:attrName>style.visibility</p:attrName>
                                        </p:attrNameLst>
                                      </p:cBhvr>
                                      <p:to>
                                        <p:strVal val="visible"/>
                                      </p:to>
                                    </p:set>
                                    <p:animEffect transition="in" filter="fade">
                                      <p:cBhvr>
                                        <p:cTn id="31" dur="950"/>
                                        <p:tgtEl>
                                          <p:spTgt spid="6"/>
                                        </p:tgtEl>
                                      </p:cBhvr>
                                    </p:animEffect>
                                  </p:childTnLst>
                                </p:cTn>
                              </p:par>
                              <p:par>
                                <p:cTn id="32" presetID="63" presetClass="path" presetSubtype="0" decel="100000" fill="hold" nodeType="withEffect">
                                  <p:stCondLst>
                                    <p:cond delay="900"/>
                                  </p:stCondLst>
                                  <p:childTnLst>
                                    <p:animMotion origin="layout" path="M -0.01455 -1.34362E-6 L -3.90605E-7 -1.34362E-6 " pathEditMode="relative" rAng="0" ptsTypes="AA">
                                      <p:cBhvr>
                                        <p:cTn id="33" dur="950" fill="hold"/>
                                        <p:tgtEl>
                                          <p:spTgt spid="6"/>
                                        </p:tgtEl>
                                        <p:attrNameLst>
                                          <p:attrName>ppt_x</p:attrName>
                                          <p:attrName>ppt_y</p:attrName>
                                        </p:attrNameLst>
                                      </p:cBhvr>
                                      <p:rCtr x="728" y="0"/>
                                    </p:animMotion>
                                  </p:childTnLst>
                                </p:cTn>
                              </p:par>
                              <p:par>
                                <p:cTn id="34" presetID="6" presetClass="emph" presetSubtype="0" accel="100000" autoRev="1" fill="hold" nodeType="withEffect">
                                  <p:stCondLst>
                                    <p:cond delay="200"/>
                                  </p:stCondLst>
                                  <p:childTnLst>
                                    <p:animScale>
                                      <p:cBhvr>
                                        <p:cTn id="35" dur="500" fill="hold"/>
                                        <p:tgtEl>
                                          <p:spTgt spid="6"/>
                                        </p:tgtEl>
                                      </p:cBhvr>
                                      <p:by x="95000" y="95000"/>
                                    </p:animScale>
                                  </p:childTnLst>
                                </p:cTn>
                              </p:par>
                              <p:par>
                                <p:cTn id="36" presetID="10" presetClass="entr" presetSubtype="0" fill="hold" grpId="0" nodeType="withEffect">
                                  <p:stCondLst>
                                    <p:cond delay="700"/>
                                  </p:stCondLst>
                                  <p:childTnLst>
                                    <p:set>
                                      <p:cBhvr>
                                        <p:cTn id="37" dur="1" fill="hold">
                                          <p:stCondLst>
                                            <p:cond delay="0"/>
                                          </p:stCondLst>
                                        </p:cTn>
                                        <p:tgtEl>
                                          <p:spTgt spid="17"/>
                                        </p:tgtEl>
                                        <p:attrNameLst>
                                          <p:attrName>style.visibility</p:attrName>
                                        </p:attrNameLst>
                                      </p:cBhvr>
                                      <p:to>
                                        <p:strVal val="visible"/>
                                      </p:to>
                                    </p:set>
                                    <p:animEffect transition="in" filter="fade">
                                      <p:cBhvr>
                                        <p:cTn id="38" dur="950"/>
                                        <p:tgtEl>
                                          <p:spTgt spid="17"/>
                                        </p:tgtEl>
                                      </p:cBhvr>
                                    </p:animEffect>
                                  </p:childTnLst>
                                </p:cTn>
                              </p:par>
                              <p:par>
                                <p:cTn id="39" presetID="63" presetClass="path" presetSubtype="0" decel="100000" fill="hold" grpId="1" nodeType="withEffect">
                                  <p:stCondLst>
                                    <p:cond delay="700"/>
                                  </p:stCondLst>
                                  <p:childTnLst>
                                    <p:animMotion origin="layout" path="M -0.01455 -1.34362E-6 L -3.90605E-7 -1.34362E-6 " pathEditMode="relative" rAng="0" ptsTypes="AA">
                                      <p:cBhvr>
                                        <p:cTn id="40" dur="950" fill="hold"/>
                                        <p:tgtEl>
                                          <p:spTgt spid="17"/>
                                        </p:tgtEl>
                                        <p:attrNameLst>
                                          <p:attrName>ppt_x</p:attrName>
                                          <p:attrName>ppt_y</p:attrName>
                                        </p:attrNameLst>
                                      </p:cBhvr>
                                      <p:rCtr x="728" y="0"/>
                                    </p:animMotion>
                                  </p:childTnLst>
                                </p:cTn>
                              </p:par>
                              <p:par>
                                <p:cTn id="41" presetID="6" presetClass="emph" presetSubtype="0" accel="100000" autoRev="1" fill="hold" grpId="2" nodeType="withEffect">
                                  <p:stCondLst>
                                    <p:cond delay="0"/>
                                  </p:stCondLst>
                                  <p:childTnLst>
                                    <p:animScale>
                                      <p:cBhvr>
                                        <p:cTn id="42" dur="500" fill="hold"/>
                                        <p:tgtEl>
                                          <p:spTgt spid="17"/>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bldP spid="17" grpId="2"/>
    </p:bld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479.xml><?xml version="1.0" encoding="utf-8"?>
<p:sldLayout xmlns:a="http://schemas.openxmlformats.org/drawingml/2006/main" xmlns:r="http://schemas.openxmlformats.org/officeDocument/2006/relationships" xmlns:p="http://schemas.openxmlformats.org/presentationml/2006/main" preserve="1" userDrawn="1">
  <p:cSld name="1_Title Slide - ANIMATED">
    <p:bg bwMode="auto">
      <p:bgPr>
        <a:solidFill>
          <a:schemeClr val="bg2"/>
        </a:solidFill>
        <a:effectLst/>
      </p:bgPr>
    </p:bg>
    <p:spTree>
      <p:nvGrpSpPr>
        <p:cNvPr id="1" name=""/>
        <p:cNvGrpSpPr/>
        <p:nvPr/>
      </p:nvGrpSpPr>
      <p:grpSpPr>
        <a:xfrm>
          <a:off x="0" y="0"/>
          <a:ext cx="0" cy="0"/>
          <a:chOff x="0" y="0"/>
          <a:chExt cx="0" cy="0"/>
        </a:xfrm>
      </p:grpSpPr>
      <p:sp>
        <p:nvSpPr>
          <p:cNvPr id="16" name="Rectangle 15"/>
          <p:cNvSpPr/>
          <p:nvPr userDrawn="1"/>
        </p:nvSpPr>
        <p:spPr bwMode="auto">
          <a:xfrm>
            <a:off x="0" y="0"/>
            <a:ext cx="12188825" cy="6858000"/>
          </a:xfrm>
          <a:prstGeom prst="rect">
            <a:avLst/>
          </a:prstGeom>
          <a:solidFill>
            <a:srgbClr val="DC3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09" tIns="44809" rIns="44809" bIns="44809" numCol="1" spcCol="0" rtlCol="0" fromWordArt="0" anchor="ctr" anchorCtr="0" forceAA="0" compatLnSpc="1">
            <a:prstTxWarp prst="textNoShape">
              <a:avLst/>
            </a:prstTxWarp>
            <a:noAutofit/>
          </a:bodyPr>
          <a:lstStyle/>
          <a:p>
            <a:pPr algn="ctr" defTabSz="895822" fontAlgn="base">
              <a:spcBef>
                <a:spcPct val="0"/>
              </a:spcBef>
              <a:spcAft>
                <a:spcPct val="0"/>
              </a:spcAft>
            </a:pPr>
            <a:endParaRPr lang="en-US" sz="2156" dirty="0">
              <a:gradFill>
                <a:gsLst>
                  <a:gs pos="0">
                    <a:srgbClr val="FFFFFF"/>
                  </a:gs>
                  <a:gs pos="100000">
                    <a:srgbClr val="FFFFFF"/>
                  </a:gs>
                </a:gsLst>
                <a:lin ang="5400000" scaled="0"/>
              </a:gradFill>
              <a:ea typeface="Segoe UI" pitchFamily="34" charset="0"/>
              <a:cs typeface="Segoe UI" pitchFamily="34" charset="0"/>
            </a:endParaRPr>
          </a:p>
        </p:txBody>
      </p:sp>
      <p:pic>
        <p:nvPicPr>
          <p:cNvPr id="18" name="Picture 1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633621" y="5209395"/>
            <a:ext cx="3301738" cy="1549224"/>
          </a:xfrm>
          <a:prstGeom prst="rect">
            <a:avLst/>
          </a:prstGeom>
        </p:spPr>
      </p:pic>
      <p:pic>
        <p:nvPicPr>
          <p:cNvPr id="19" name="Picture 1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972892" y="112902"/>
            <a:ext cx="1962467" cy="752064"/>
          </a:xfrm>
          <a:prstGeom prst="rect">
            <a:avLst/>
          </a:prstGeom>
        </p:spPr>
      </p:pic>
      <p:sp>
        <p:nvSpPr>
          <p:cNvPr id="5" name="Text Placeholder 4"/>
          <p:cNvSpPr>
            <a:spLocks noGrp="1"/>
          </p:cNvSpPr>
          <p:nvPr>
            <p:ph type="body" sz="quarter" idx="12" hasCustomPrompt="1"/>
          </p:nvPr>
        </p:nvSpPr>
        <p:spPr>
          <a:xfrm>
            <a:off x="271034" y="3877272"/>
            <a:ext cx="6271784" cy="1794661"/>
          </a:xfrm>
          <a:noFill/>
        </p:spPr>
        <p:txBody>
          <a:bodyPr lIns="146304" tIns="109728" rIns="146304" bIns="109728">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233" y="2075840"/>
            <a:ext cx="9858042" cy="1801436"/>
          </a:xfrm>
          <a:noFill/>
        </p:spPr>
        <p:txBody>
          <a:bodyPr lIns="146304" tIns="91440" rIns="146304" bIns="91440" anchor="t" anchorCtr="0"/>
          <a:lstStyle>
            <a:lvl1pPr>
              <a:defRPr sz="5880" spc="-98"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8" name="Rectangle 6"/>
          <p:cNvSpPr>
            <a:spLocks noChangeArrowheads="1"/>
          </p:cNvSpPr>
          <p:nvPr userDrawn="1"/>
        </p:nvSpPr>
        <p:spPr bwMode="auto">
          <a:xfrm>
            <a:off x="3113" y="4309989"/>
            <a:ext cx="12185713"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dirty="0">
              <a:solidFill>
                <a:srgbClr val="FFFFFF"/>
              </a:solidFill>
            </a:endParaRPr>
          </a:p>
        </p:txBody>
      </p:sp>
      <p:sp>
        <p:nvSpPr>
          <p:cNvPr id="17" name="Text Placeholder 16"/>
          <p:cNvSpPr>
            <a:spLocks noGrp="1"/>
          </p:cNvSpPr>
          <p:nvPr>
            <p:ph type="body" sz="quarter" idx="13" hasCustomPrompt="1"/>
          </p:nvPr>
        </p:nvSpPr>
        <p:spPr>
          <a:xfrm>
            <a:off x="269169" y="291069"/>
            <a:ext cx="3584765" cy="452654"/>
          </a:xfrm>
        </p:spPr>
        <p:txBody>
          <a:bodyPr/>
          <a:lstStyle>
            <a:lvl1pPr marL="0" indent="0">
              <a:buNone/>
              <a:defRPr sz="1960">
                <a:latin typeface="+mn-lt"/>
              </a:defRPr>
            </a:lvl1pPr>
            <a:lvl2pPr marL="336044" indent="0">
              <a:buNone/>
              <a:defRPr sz="1960"/>
            </a:lvl2pPr>
            <a:lvl3pPr marL="560073" indent="0">
              <a:buNone/>
              <a:defRPr sz="1960"/>
            </a:lvl3pPr>
            <a:lvl4pPr marL="784103" indent="0">
              <a:buNone/>
              <a:defRPr sz="1960"/>
            </a:lvl4pPr>
            <a:lvl5pPr marL="1008132" indent="0">
              <a:buNone/>
              <a:defRPr sz="1960"/>
            </a:lvl5pPr>
          </a:lstStyle>
          <a:p>
            <a:pPr lvl="0"/>
            <a:r>
              <a:rPr lang="en-US" dirty="0" smtClean="0"/>
              <a:t>Session Code</a:t>
            </a:r>
            <a:endParaRPr lang="en-US" dirty="0"/>
          </a:p>
        </p:txBody>
      </p:sp>
    </p:spTree>
    <p:extLst>
      <p:ext uri="{BB962C8B-B14F-4D97-AF65-F5344CB8AC3E}">
        <p14:creationId xmlns:p14="http://schemas.microsoft.com/office/powerpoint/2010/main" val="168973659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5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950"/>
                                        <p:tgtEl>
                                          <p:spTgt spid="9"/>
                                        </p:tgtEl>
                                      </p:cBhvr>
                                    </p:animEffect>
                                  </p:childTnLst>
                                </p:cTn>
                              </p:par>
                              <p:par>
                                <p:cTn id="8" presetID="63" presetClass="path" presetSubtype="0" decel="100000" fill="hold" grpId="1" nodeType="withEffect">
                                  <p:stCondLst>
                                    <p:cond delay="750"/>
                                  </p:stCondLst>
                                  <p:childTnLst>
                                    <p:animMotion origin="layout" path="M -0.01455 -1.34362E-6 L -3.90605E-7 -1.34362E-6 " pathEditMode="relative" rAng="0" ptsTypes="AA">
                                      <p:cBhvr>
                                        <p:cTn id="9" dur="950" fill="hold"/>
                                        <p:tgtEl>
                                          <p:spTgt spid="9"/>
                                        </p:tgtEl>
                                        <p:attrNameLst>
                                          <p:attrName>ppt_x</p:attrName>
                                          <p:attrName>ppt_y</p:attrName>
                                        </p:attrNameLst>
                                      </p:cBhvr>
                                      <p:rCtr x="728" y="0"/>
                                    </p:animMotion>
                                  </p:childTnLst>
                                </p:cTn>
                              </p:par>
                              <p:par>
                                <p:cTn id="10" presetID="6" presetClass="emph" presetSubtype="0" accel="100000" autoRev="1" fill="hold" grpId="2" nodeType="withEffect">
                                  <p:stCondLst>
                                    <p:cond delay="50"/>
                                  </p:stCondLst>
                                  <p:childTnLst>
                                    <p:animScale>
                                      <p:cBhvr>
                                        <p:cTn id="11" dur="500" fill="hold"/>
                                        <p:tgtEl>
                                          <p:spTgt spid="9"/>
                                        </p:tgtEl>
                                      </p:cBhvr>
                                      <p:by x="95000" y="95000"/>
                                    </p:animScale>
                                  </p:childTnLst>
                                </p:cTn>
                              </p:par>
                              <p:par>
                                <p:cTn id="12" presetID="10" presetClass="entr" presetSubtype="0" fill="hold" grpId="0" nodeType="withEffect">
                                  <p:stCondLst>
                                    <p:cond delay="80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950"/>
                                        <p:tgtEl>
                                          <p:spTgt spid="5"/>
                                        </p:tgtEl>
                                      </p:cBhvr>
                                    </p:animEffect>
                                  </p:childTnLst>
                                </p:cTn>
                              </p:par>
                              <p:par>
                                <p:cTn id="15" presetID="63" presetClass="path" presetSubtype="0" decel="100000" fill="hold" grpId="1" nodeType="withEffect">
                                  <p:stCondLst>
                                    <p:cond delay="800"/>
                                  </p:stCondLst>
                                  <p:childTnLst>
                                    <p:animMotion origin="layout" path="M -0.01455 -1.34362E-6 L -3.90605E-7 -1.34362E-6 " pathEditMode="relative" rAng="0" ptsTypes="AA">
                                      <p:cBhvr>
                                        <p:cTn id="16" dur="950" fill="hold"/>
                                        <p:tgtEl>
                                          <p:spTgt spid="5"/>
                                        </p:tgtEl>
                                        <p:attrNameLst>
                                          <p:attrName>ppt_x</p:attrName>
                                          <p:attrName>ppt_y</p:attrName>
                                        </p:attrNameLst>
                                      </p:cBhvr>
                                      <p:rCtr x="728" y="0"/>
                                    </p:animMotion>
                                  </p:childTnLst>
                                </p:cTn>
                              </p:par>
                              <p:par>
                                <p:cTn id="17" presetID="6" presetClass="emph" presetSubtype="0" accel="100000" autoRev="1" fill="hold" grpId="2" nodeType="withEffect">
                                  <p:stCondLst>
                                    <p:cond delay="100"/>
                                  </p:stCondLst>
                                  <p:childTnLst>
                                    <p:animScale>
                                      <p:cBhvr>
                                        <p:cTn id="18" dur="500" fill="hold"/>
                                        <p:tgtEl>
                                          <p:spTgt spid="5"/>
                                        </p:tgtEl>
                                      </p:cBhvr>
                                      <p:by x="95000" y="95000"/>
                                    </p:animScale>
                                  </p:childTnLst>
                                </p:cTn>
                              </p:par>
                              <p:par>
                                <p:cTn id="19" presetID="10" presetClass="entr" presetSubtype="0" fill="hold" grpId="0" nodeType="withEffect">
                                  <p:stCondLst>
                                    <p:cond delay="700"/>
                                  </p:stCondLst>
                                  <p:childTnLst>
                                    <p:set>
                                      <p:cBhvr>
                                        <p:cTn id="20" dur="1" fill="hold">
                                          <p:stCondLst>
                                            <p:cond delay="0"/>
                                          </p:stCondLst>
                                        </p:cTn>
                                        <p:tgtEl>
                                          <p:spTgt spid="17"/>
                                        </p:tgtEl>
                                        <p:attrNameLst>
                                          <p:attrName>style.visibility</p:attrName>
                                        </p:attrNameLst>
                                      </p:cBhvr>
                                      <p:to>
                                        <p:strVal val="visible"/>
                                      </p:to>
                                    </p:set>
                                    <p:animEffect transition="in" filter="fade">
                                      <p:cBhvr>
                                        <p:cTn id="21" dur="950"/>
                                        <p:tgtEl>
                                          <p:spTgt spid="17"/>
                                        </p:tgtEl>
                                      </p:cBhvr>
                                    </p:animEffect>
                                  </p:childTnLst>
                                </p:cTn>
                              </p:par>
                              <p:par>
                                <p:cTn id="22" presetID="63" presetClass="path" presetSubtype="0" decel="100000" fill="hold" grpId="1" nodeType="withEffect">
                                  <p:stCondLst>
                                    <p:cond delay="700"/>
                                  </p:stCondLst>
                                  <p:childTnLst>
                                    <p:animMotion origin="layout" path="M -0.01455 -1.34362E-6 L -3.90605E-7 -1.34362E-6 " pathEditMode="relative" rAng="0" ptsTypes="AA">
                                      <p:cBhvr>
                                        <p:cTn id="23" dur="950" fill="hold"/>
                                        <p:tgtEl>
                                          <p:spTgt spid="17"/>
                                        </p:tgtEl>
                                        <p:attrNameLst>
                                          <p:attrName>ppt_x</p:attrName>
                                          <p:attrName>ppt_y</p:attrName>
                                        </p:attrNameLst>
                                      </p:cBhvr>
                                      <p:rCtr x="728" y="0"/>
                                    </p:animMotion>
                                  </p:childTnLst>
                                </p:cTn>
                              </p:par>
                              <p:par>
                                <p:cTn id="24" presetID="6" presetClass="emph" presetSubtype="0" accel="100000" autoRev="1" fill="hold" grpId="2" nodeType="withEffect">
                                  <p:stCondLst>
                                    <p:cond delay="0"/>
                                  </p:stCondLst>
                                  <p:childTnLst>
                                    <p:animScale>
                                      <p:cBhvr>
                                        <p:cTn id="25" dur="500" fill="hold"/>
                                        <p:tgtEl>
                                          <p:spTgt spid="17"/>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bldP spid="17" grpId="2"/>
    </p:bld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729710257"/>
      </p:ext>
    </p:extLst>
  </p:cSld>
  <p:clrMapOvr>
    <a:masterClrMapping/>
  </p:clrMapOvr>
  <p:transition>
    <p:fade/>
  </p:transition>
  <p:timing>
    <p:tnLst>
      <p:par>
        <p:cTn id="1" dur="indefinite" restart="never" nodeType="tmRoot"/>
      </p:par>
    </p:tnLst>
  </p:timing>
</p:sldLayout>
</file>

<file path=ppt/slideLayouts/slideLayout480.xml><?xml version="1.0" encoding="utf-8"?>
<p:sldLayout xmlns:a="http://schemas.openxmlformats.org/drawingml/2006/main" xmlns:r="http://schemas.openxmlformats.org/officeDocument/2006/relationships" xmlns:p="http://schemas.openxmlformats.org/presentationml/2006/main" preserve="1" userDrawn="1">
  <p:cSld name="1_Title Slide - STATIC">
    <p:bg>
      <p:bgPr>
        <a:solidFill>
          <a:schemeClr val="bg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4" y="3877272"/>
            <a:ext cx="6271784" cy="1794661"/>
          </a:xfrm>
          <a:noFill/>
        </p:spPr>
        <p:txBody>
          <a:bodyPr lIns="146304" tIns="109728" rIns="146304" bIns="109728">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233" y="2075840"/>
            <a:ext cx="9858042" cy="1801436"/>
          </a:xfrm>
          <a:noFill/>
        </p:spPr>
        <p:txBody>
          <a:bodyPr lIns="146304" tIns="91440" rIns="146304" bIns="91440" anchor="t" anchorCtr="0"/>
          <a:lstStyle>
            <a:lvl1pPr>
              <a:defRPr sz="5880" spc="-98"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205" y="6061767"/>
            <a:ext cx="1522008" cy="326167"/>
          </a:xfrm>
          <a:prstGeom prst="rect">
            <a:avLst/>
          </a:prstGeom>
        </p:spPr>
      </p:pic>
      <p:sp>
        <p:nvSpPr>
          <p:cNvPr id="8" name="Rectangle 6"/>
          <p:cNvSpPr>
            <a:spLocks noChangeArrowheads="1"/>
          </p:cNvSpPr>
          <p:nvPr userDrawn="1"/>
        </p:nvSpPr>
        <p:spPr bwMode="auto">
          <a:xfrm>
            <a:off x="3113" y="4309989"/>
            <a:ext cx="12185713"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dirty="0">
              <a:solidFill>
                <a:srgbClr val="FFFFFF"/>
              </a:solidFill>
            </a:endParaRPr>
          </a:p>
        </p:txBody>
      </p:sp>
      <p:sp>
        <p:nvSpPr>
          <p:cNvPr id="15" name="Text Placeholder 16"/>
          <p:cNvSpPr>
            <a:spLocks noGrp="1"/>
          </p:cNvSpPr>
          <p:nvPr>
            <p:ph type="body" sz="quarter" idx="13" hasCustomPrompt="1"/>
          </p:nvPr>
        </p:nvSpPr>
        <p:spPr>
          <a:xfrm>
            <a:off x="269169" y="291069"/>
            <a:ext cx="3584765" cy="452654"/>
          </a:xfrm>
        </p:spPr>
        <p:txBody>
          <a:bodyPr/>
          <a:lstStyle>
            <a:lvl1pPr marL="0" indent="0">
              <a:buNone/>
              <a:defRPr sz="1960">
                <a:latin typeface="+mn-lt"/>
              </a:defRPr>
            </a:lvl1pPr>
            <a:lvl2pPr marL="336044" indent="0">
              <a:buNone/>
              <a:defRPr sz="1960"/>
            </a:lvl2pPr>
            <a:lvl3pPr marL="560073" indent="0">
              <a:buNone/>
              <a:defRPr sz="1960"/>
            </a:lvl3pPr>
            <a:lvl4pPr marL="784103" indent="0">
              <a:buNone/>
              <a:defRPr sz="1960"/>
            </a:lvl4pPr>
            <a:lvl5pPr marL="1008132" indent="0">
              <a:buNone/>
              <a:defRPr sz="1960"/>
            </a:lvl5pPr>
          </a:lstStyle>
          <a:p>
            <a:pPr lvl="0"/>
            <a:r>
              <a:rPr lang="en-US" dirty="0" smtClean="0"/>
              <a:t>Session Code</a:t>
            </a:r>
            <a:endParaRPr lang="en-US" dirty="0"/>
          </a:p>
        </p:txBody>
      </p:sp>
    </p:spTree>
    <p:extLst>
      <p:ext uri="{BB962C8B-B14F-4D97-AF65-F5344CB8AC3E}">
        <p14:creationId xmlns:p14="http://schemas.microsoft.com/office/powerpoint/2010/main" val="4021703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481.xml><?xml version="1.0" encoding="utf-8"?>
<p:sldLayout xmlns:a="http://schemas.openxmlformats.org/drawingml/2006/main" xmlns:r="http://schemas.openxmlformats.org/officeDocument/2006/relationships" xmlns:p="http://schemas.openxmlformats.org/presentationml/2006/main" preserve="1" userDrawn="1">
  <p:cSld name="Confidentiality Slide">
    <p:bg bwMode="auto">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smtClean="0"/>
              <a:t>Click to edit Master title style</a:t>
            </a:r>
            <a:endParaRPr lang="en-US"/>
          </a:p>
        </p:txBody>
      </p:sp>
    </p:spTree>
    <p:extLst>
      <p:ext uri="{BB962C8B-B14F-4D97-AF65-F5344CB8AC3E}">
        <p14:creationId xmlns:p14="http://schemas.microsoft.com/office/powerpoint/2010/main" val="3398312753"/>
      </p:ext>
    </p:extLst>
  </p:cSld>
  <p:clrMapOvr>
    <a:masterClrMapping/>
  </p:clrMapOvr>
  <p:transition>
    <p:fade/>
  </p:transition>
  <p:timing>
    <p:tnLst>
      <p:par>
        <p:cTn id="1" dur="indefinite" restart="never" nodeType="tmRoot"/>
      </p:par>
    </p:tnLst>
  </p:timing>
</p:sldLayout>
</file>

<file path=ppt/slideLayouts/slideLayout48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232" y="1187644"/>
            <a:ext cx="9858042"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0" y="1186356"/>
            <a:ext cx="7168398" cy="3407696"/>
          </a:xfrm>
          <a:noFill/>
        </p:spPr>
        <p:txBody>
          <a:bodyPr tIns="91440" bIns="91440" anchor="t" anchorCtr="0"/>
          <a:lstStyle>
            <a:lvl1pPr>
              <a:defRPr sz="7056" spc="-98" baseline="0">
                <a:gradFill>
                  <a:gsLst>
                    <a:gs pos="75912">
                      <a:schemeClr val="tx1"/>
                    </a:gs>
                    <a:gs pos="34307">
                      <a:schemeClr val="tx1"/>
                    </a:gs>
                    <a:gs pos="43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71" y="4594053"/>
            <a:ext cx="7169531" cy="1793881"/>
          </a:xfrm>
          <a:noFill/>
        </p:spPr>
        <p:txBody>
          <a:bodyPr lIns="182880" tIns="146304" rIns="182880" bIns="146304">
            <a:noAutofit/>
          </a:bodyPr>
          <a:lstStyle>
            <a:lvl1pPr marL="0" indent="0">
              <a:spcBef>
                <a:spcPts val="0"/>
              </a:spcBef>
              <a:buNone/>
              <a:defRPr sz="3528" spc="0" baseline="0">
                <a:gradFill>
                  <a:gsLst>
                    <a:gs pos="75912">
                      <a:schemeClr val="tx1"/>
                    </a:gs>
                    <a:gs pos="34307">
                      <a:schemeClr val="tx1"/>
                    </a:gs>
                    <a:gs pos="43000">
                      <a:schemeClr val="tx1"/>
                    </a:gs>
                  </a:gsLst>
                  <a:lin ang="5400000" scaled="0"/>
                </a:gradFill>
                <a:latin typeface="+mj-lt"/>
              </a:defRPr>
            </a:lvl1pPr>
          </a:lstStyle>
          <a:p>
            <a:pPr lvl="0"/>
            <a:r>
              <a:rPr lang="en-US" dirty="0" smtClean="0"/>
              <a:t>Speaker Name</a:t>
            </a:r>
          </a:p>
        </p:txBody>
      </p:sp>
      <p:pic>
        <p:nvPicPr>
          <p:cNvPr id="6" name="Picture 5"/>
          <p:cNvPicPr>
            <a:picLocks noChangeAspect="1"/>
          </p:cNvPicPr>
          <p:nvPr userDrawn="1"/>
        </p:nvPicPr>
        <p:blipFill>
          <a:blip r:embed="rId2"/>
          <a:stretch>
            <a:fillRect/>
          </a:stretch>
        </p:blipFill>
        <p:spPr>
          <a:xfrm>
            <a:off x="7602973" y="298255"/>
            <a:ext cx="4321634" cy="6275864"/>
          </a:xfrm>
          <a:prstGeom prst="rect">
            <a:avLst/>
          </a:prstGeom>
        </p:spPr>
      </p:pic>
    </p:spTree>
    <p:extLst>
      <p:ext uri="{BB962C8B-B14F-4D97-AF65-F5344CB8AC3E}">
        <p14:creationId xmlns:p14="http://schemas.microsoft.com/office/powerpoint/2010/main" val="1519828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8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232" y="1187644"/>
            <a:ext cx="9858042"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961913" cy="2697988"/>
          </a:xfrm>
          <a:noFill/>
        </p:spPr>
        <p:txBody>
          <a:bodyPr tIns="91440" bIns="91440" anchor="t" anchorCtr="0"/>
          <a:lstStyle>
            <a:lvl1pPr>
              <a:defRPr sz="7056" spc="-98" baseline="0">
                <a:gradFill>
                  <a:gsLst>
                    <a:gs pos="75912">
                      <a:schemeClr val="tx1"/>
                    </a:gs>
                    <a:gs pos="34307">
                      <a:schemeClr val="tx1"/>
                    </a:gs>
                    <a:gs pos="43000">
                      <a:schemeClr val="tx1"/>
                    </a:gs>
                  </a:gsLst>
                  <a:lin ang="5400000" scaled="0"/>
                </a:gradFill>
              </a:defRPr>
            </a:lvl1pPr>
          </a:lstStyle>
          <a:p>
            <a:r>
              <a:rPr lang="en-US" dirty="0" smtClean="0"/>
              <a:t>Video title</a:t>
            </a:r>
            <a:endParaRPr lang="en-US" dirty="0"/>
          </a:p>
        </p:txBody>
      </p:sp>
      <p:pic>
        <p:nvPicPr>
          <p:cNvPr id="6" name="Picture 5"/>
          <p:cNvPicPr>
            <a:picLocks noChangeAspect="1"/>
          </p:cNvPicPr>
          <p:nvPr userDrawn="1"/>
        </p:nvPicPr>
        <p:blipFill>
          <a:blip r:embed="rId2"/>
          <a:stretch>
            <a:fillRect/>
          </a:stretch>
        </p:blipFill>
        <p:spPr>
          <a:xfrm>
            <a:off x="3853524" y="2894898"/>
            <a:ext cx="8335302" cy="3963103"/>
          </a:xfrm>
          <a:prstGeom prst="rect">
            <a:avLst/>
          </a:prstGeom>
        </p:spPr>
      </p:pic>
    </p:spTree>
    <p:extLst>
      <p:ext uri="{BB962C8B-B14F-4D97-AF65-F5344CB8AC3E}">
        <p14:creationId xmlns:p14="http://schemas.microsoft.com/office/powerpoint/2010/main" val="30120063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8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75912">
                      <a:schemeClr val="tx1"/>
                    </a:gs>
                    <a:gs pos="34307">
                      <a:schemeClr val="tx1"/>
                    </a:gs>
                    <a:gs pos="4300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907752258"/>
      </p:ext>
    </p:extLst>
  </p:cSld>
  <p:clrMapOvr>
    <a:masterClrMapping/>
  </p:clrMapOvr>
  <p:transition>
    <p:fade/>
  </p:transition>
  <p:timing>
    <p:tnLst>
      <p:par>
        <p:cTn id="1" dur="indefinite" restart="never" nodeType="tmRoot"/>
      </p:par>
    </p:tnLst>
  </p:timing>
</p:sldLayout>
</file>

<file path=ppt/slideLayouts/slideLayout48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3359549369"/>
      </p:ext>
    </p:extLst>
  </p:cSld>
  <p:clrMapOvr>
    <a:masterClrMapping/>
  </p:clrMapOvr>
  <p:transition>
    <p:fade/>
  </p:transition>
  <p:timing>
    <p:tnLst>
      <p:par>
        <p:cTn id="1" dur="indefinite" restart="never" nodeType="tmRoot"/>
      </p:par>
    </p:tnLst>
  </p:timing>
</p:sldLayout>
</file>

<file path=ppt/slideLayouts/slideLayout48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317112308"/>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87.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90954427"/>
      </p:ext>
    </p:extLst>
  </p:cSld>
  <p:clrMapOvr>
    <a:masterClrMapping/>
  </p:clrMapOvr>
  <p:transition>
    <p:fade/>
  </p:transition>
  <p:timing>
    <p:tnLst>
      <p:par>
        <p:cTn id="1" dur="indefinite" restart="never" nodeType="tmRoot"/>
      </p:par>
    </p:tnLst>
  </p:timing>
</p:sldLayout>
</file>

<file path=ppt/slideLayouts/slideLayout488.xml><?xml version="1.0" encoding="utf-8"?>
<p:sldLayout xmlns:a="http://schemas.openxmlformats.org/drawingml/2006/main" xmlns:r="http://schemas.openxmlformats.org/officeDocument/2006/relationships" xmlns:p="http://schemas.openxmlformats.org/presentationml/2006/main" preserve="1" userDrawn="1">
  <p:cSld name="1_Title &amp; Non-bulleted tex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dirty="0"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gradFill>
                  <a:gsLst>
                    <a:gs pos="1250">
                      <a:schemeClr val="bg1"/>
                    </a:gs>
                    <a:gs pos="100000">
                      <a:schemeClr val="bg1"/>
                    </a:gs>
                  </a:gsLst>
                  <a:lin ang="5400000" scaled="0"/>
                </a:gradFill>
              </a:defRPr>
            </a:lvl1pPr>
            <a:lvl2pPr marL="28004" indent="0">
              <a:buNone/>
              <a:defRPr sz="1960">
                <a:gradFill>
                  <a:gsLst>
                    <a:gs pos="1250">
                      <a:schemeClr val="bg1"/>
                    </a:gs>
                    <a:gs pos="100000">
                      <a:schemeClr val="bg1"/>
                    </a:gs>
                  </a:gsLst>
                  <a:lin ang="5400000" scaled="0"/>
                </a:gradFill>
              </a:defRPr>
            </a:lvl2pPr>
            <a:lvl3pPr marL="219362" indent="0">
              <a:buNone/>
              <a:defRPr sz="1960">
                <a:gradFill>
                  <a:gsLst>
                    <a:gs pos="1250">
                      <a:schemeClr val="bg1"/>
                    </a:gs>
                    <a:gs pos="100000">
                      <a:schemeClr val="bg1"/>
                    </a:gs>
                  </a:gsLst>
                  <a:lin ang="5400000" scaled="0"/>
                </a:gradFill>
              </a:defRPr>
            </a:lvl3pPr>
            <a:lvl4pPr marL="466728" indent="0">
              <a:buNone/>
              <a:defRPr sz="1764">
                <a:gradFill>
                  <a:gsLst>
                    <a:gs pos="1250">
                      <a:schemeClr val="bg1"/>
                    </a:gs>
                    <a:gs pos="100000">
                      <a:schemeClr val="bg1"/>
                    </a:gs>
                  </a:gsLst>
                  <a:lin ang="5400000" scaled="0"/>
                </a:gradFill>
              </a:defRPr>
            </a:lvl4pPr>
            <a:lvl5pPr marL="724983" indent="0">
              <a:buNone/>
              <a:defRPr sz="1764">
                <a:gradFill>
                  <a:gsLst>
                    <a:gs pos="1250">
                      <a:schemeClr val="bg1"/>
                    </a:gs>
                    <a:gs pos="100000">
                      <a:schemeClr val="bg1"/>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9"/>
          <p:cNvSpPr>
            <a:spLocks noGrp="1"/>
          </p:cNvSpPr>
          <p:nvPr>
            <p:ph type="sldNum" sz="quarter" idx="12"/>
          </p:nvPr>
        </p:nvSpPr>
        <p:spPr>
          <a:xfrm>
            <a:off x="0" y="6541165"/>
            <a:ext cx="560686" cy="219456"/>
          </a:xfrm>
          <a:prstGeom prst="rect">
            <a:avLst/>
          </a:prstGeom>
        </p:spPr>
        <p:txBody>
          <a:bodyPr lIns="121899" tIns="60949" rIns="121899" bIns="60949" anchor="ctr"/>
          <a:lstStyle>
            <a:lvl1pPr algn="l">
              <a:defRPr sz="1600">
                <a:solidFill>
                  <a:schemeClr val="tx2"/>
                </a:solidFill>
              </a:defRPr>
            </a:lvl1pPr>
          </a:lstStyle>
          <a:p>
            <a:pPr defTabSz="913914"/>
            <a:fld id="{727B4C2D-45E2-4621-8491-2995EB46A674}" type="slidenum">
              <a:rPr lang="en-US" smtClean="0">
                <a:solidFill>
                  <a:srgbClr val="D2D2D2"/>
                </a:solidFill>
              </a:rPr>
              <a:pPr defTabSz="913914"/>
              <a:t>‹#›</a:t>
            </a:fld>
            <a:endParaRPr lang="en-US" dirty="0">
              <a:solidFill>
                <a:srgbClr val="D2D2D2"/>
              </a:solidFill>
            </a:endParaRPr>
          </a:p>
        </p:txBody>
      </p:sp>
    </p:spTree>
    <p:extLst>
      <p:ext uri="{BB962C8B-B14F-4D97-AF65-F5344CB8AC3E}">
        <p14:creationId xmlns:p14="http://schemas.microsoft.com/office/powerpoint/2010/main" val="1222572527"/>
      </p:ext>
    </p:extLst>
  </p:cSld>
  <p:clrMapOvr>
    <a:masterClrMapping/>
  </p:clrMapOvr>
  <p:transition>
    <p:fade/>
  </p:transition>
  <p:timing>
    <p:tnLst>
      <p:par>
        <p:cTn id="1" dur="indefinite" restart="never" nodeType="tmRoot"/>
      </p:par>
    </p:tnLst>
  </p:timing>
</p:sldLayout>
</file>

<file path=ppt/slideLayouts/slideLayout489.xml><?xml version="1.0" encoding="utf-8"?>
<p:sldLayout xmlns:a="http://schemas.openxmlformats.org/drawingml/2006/main" xmlns:r="http://schemas.openxmlformats.org/officeDocument/2006/relationships" xmlns:p="http://schemas.openxmlformats.org/presentationml/2006/main" preserve="1" userDrawn="1">
  <p:cSld name="2_Title &amp; Non-bulleted tex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dirty="0" smtClean="0"/>
              <a:t>Click to edit Master title style</a:t>
            </a:r>
            <a:endParaRPr lang="en-US" dirty="0"/>
          </a:p>
        </p:txBody>
      </p:sp>
      <p:sp>
        <p:nvSpPr>
          <p:cNvPr id="5" name="TextBox 7"/>
          <p:cNvSpPr txBox="1"/>
          <p:nvPr userDrawn="1"/>
        </p:nvSpPr>
        <p:spPr bwMode="white">
          <a:xfrm>
            <a:off x="4241321" y="6566899"/>
            <a:ext cx="3706183"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smtClean="0">
                <a:solidFill>
                  <a:srgbClr val="D2D2D2"/>
                </a:solidFill>
                <a:latin typeface="Segoe Semibold" pitchFamily="34" charset="0"/>
              </a:rPr>
              <a:t>MICROSOFT CONFIDENTIAL – INTERNAL ONLY</a:t>
            </a:r>
          </a:p>
        </p:txBody>
      </p:sp>
      <p:sp>
        <p:nvSpPr>
          <p:cNvPr id="6" name="Slide Number Placeholder 9"/>
          <p:cNvSpPr>
            <a:spLocks noGrp="1"/>
          </p:cNvSpPr>
          <p:nvPr>
            <p:ph type="sldNum" sz="quarter" idx="12"/>
          </p:nvPr>
        </p:nvSpPr>
        <p:spPr>
          <a:xfrm>
            <a:off x="0" y="6541165"/>
            <a:ext cx="560686" cy="219456"/>
          </a:xfrm>
          <a:prstGeom prst="rect">
            <a:avLst/>
          </a:prstGeom>
        </p:spPr>
        <p:txBody>
          <a:bodyPr lIns="121899" tIns="60949" rIns="121899" bIns="60949" anchor="ctr"/>
          <a:lstStyle>
            <a:lvl1pPr algn="l">
              <a:defRPr sz="1600">
                <a:solidFill>
                  <a:schemeClr val="tx2"/>
                </a:solidFill>
              </a:defRPr>
            </a:lvl1pPr>
          </a:lstStyle>
          <a:p>
            <a:pPr defTabSz="913914"/>
            <a:fld id="{727B4C2D-45E2-4621-8491-2995EB46A674}" type="slidenum">
              <a:rPr lang="en-US" smtClean="0">
                <a:solidFill>
                  <a:srgbClr val="D2D2D2"/>
                </a:solidFill>
              </a:rPr>
              <a:pPr defTabSz="913914"/>
              <a:t>‹#›</a:t>
            </a:fld>
            <a:endParaRPr lang="en-US" dirty="0">
              <a:solidFill>
                <a:srgbClr val="D2D2D2"/>
              </a:solidFill>
            </a:endParaRPr>
          </a:p>
        </p:txBody>
      </p:sp>
    </p:spTree>
    <p:extLst>
      <p:ext uri="{BB962C8B-B14F-4D97-AF65-F5344CB8AC3E}">
        <p14:creationId xmlns:p14="http://schemas.microsoft.com/office/powerpoint/2010/main" val="3781808599"/>
      </p:ext>
    </p:extLst>
  </p:cSld>
  <p:clrMapOvr>
    <a:masterClrMapping/>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3895511632"/>
      </p:ext>
    </p:extLst>
  </p:cSld>
  <p:clrMapOvr>
    <a:masterClrMapping/>
  </p:clrMapOvr>
  <p:transition>
    <p:fade/>
  </p:transition>
  <p:timing>
    <p:tnLst>
      <p:par>
        <p:cTn id="1" dur="indefinite" restart="never" nodeType="tmRoot"/>
      </p:par>
    </p:tnLst>
  </p:timing>
</p:sldLayout>
</file>

<file path=ppt/slideLayouts/slideLayout490.xml><?xml version="1.0" encoding="utf-8"?>
<p:sldLayout xmlns:a="http://schemas.openxmlformats.org/drawingml/2006/main" xmlns:r="http://schemas.openxmlformats.org/officeDocument/2006/relationships" xmlns:p="http://schemas.openxmlformats.org/presentationml/2006/main" preserve="1" userDrawn="1">
  <p:cSld name="1_Blank Accent Color 3">
    <p:bg>
      <p:bgPr>
        <a:solidFill>
          <a:schemeClr val="tx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241321" y="6566899"/>
            <a:ext cx="3706183"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smtClean="0">
                <a:solidFill>
                  <a:srgbClr val="D2D2D2"/>
                </a:solidFill>
                <a:latin typeface="Segoe Semibold" pitchFamily="34" charset="0"/>
              </a:rPr>
              <a:t>MICROSOFT CONFIDENTIAL – INTERNAL ONLY</a:t>
            </a:r>
          </a:p>
        </p:txBody>
      </p:sp>
    </p:spTree>
    <p:extLst>
      <p:ext uri="{BB962C8B-B14F-4D97-AF65-F5344CB8AC3E}">
        <p14:creationId xmlns:p14="http://schemas.microsoft.com/office/powerpoint/2010/main" val="2735027699"/>
      </p:ext>
    </p:extLst>
  </p:cSld>
  <p:clrMapOvr>
    <a:masterClrMapping/>
  </p:clrMapOvr>
  <p:transition>
    <p:fade/>
  </p:transition>
  <p:timing>
    <p:tnLst>
      <p:par>
        <p:cTn id="1" dur="indefinite" restart="never" nodeType="tmRoot"/>
      </p:par>
    </p:tnLst>
  </p:timing>
</p:sldLayout>
</file>

<file path=ppt/slideLayouts/slideLayout49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gradFill>
                  <a:gsLst>
                    <a:gs pos="2920">
                      <a:schemeClr val="tx2"/>
                    </a:gs>
                    <a:gs pos="39000">
                      <a:schemeClr val="tx2"/>
                    </a:gs>
                  </a:gsLst>
                  <a:lin ang="5400000" scaled="0"/>
                </a:gradFill>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Box 7"/>
          <p:cNvSpPr txBox="1"/>
          <p:nvPr userDrawn="1"/>
        </p:nvSpPr>
        <p:spPr bwMode="white">
          <a:xfrm>
            <a:off x="4243523" y="6566925"/>
            <a:ext cx="3701781"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smtClean="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2609591507"/>
      </p:ext>
    </p:extLst>
  </p:cSld>
  <p:clrMapOvr>
    <a:masterClrMapping/>
  </p:clrMapOvr>
  <p:transition>
    <p:fade/>
  </p:transition>
  <p:timing>
    <p:tnLst>
      <p:par>
        <p:cTn id="1" dur="indefinite" restart="never" nodeType="tmRoot"/>
      </p:par>
    </p:tnLst>
  </p:timing>
</p:sldLayout>
</file>

<file path=ppt/slideLayouts/slideLayout49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5" name="TextBox 7"/>
          <p:cNvSpPr txBox="1"/>
          <p:nvPr userDrawn="1"/>
        </p:nvSpPr>
        <p:spPr bwMode="white">
          <a:xfrm>
            <a:off x="4243523" y="6566925"/>
            <a:ext cx="3701781"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smtClean="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3203605327"/>
      </p:ext>
    </p:extLst>
  </p:cSld>
  <p:clrMapOvr>
    <a:masterClrMapping/>
  </p:clrMapOvr>
  <p:transition>
    <p:fade/>
  </p:transition>
  <p:timing>
    <p:tnLst>
      <p:par>
        <p:cTn id="1" dur="indefinite" restart="never" nodeType="tmRoot"/>
      </p:par>
    </p:tnLst>
  </p:timing>
</p:sldLayout>
</file>

<file path=ppt/slideLayouts/slideLayout493.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1pPr>
              <a:buClr>
                <a:schemeClr val="tx2"/>
              </a:buClr>
              <a:defRPr>
                <a:gradFill>
                  <a:gsLst>
                    <a:gs pos="13869">
                      <a:schemeClr val="tx2"/>
                    </a:gs>
                    <a:gs pos="42000">
                      <a:schemeClr val="tx2"/>
                    </a:gs>
                  </a:gsLst>
                  <a:lin ang="5400000" scaled="0"/>
                </a:gradFill>
              </a:defRPr>
            </a:lvl1pPr>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194396266"/>
      </p:ext>
    </p:extLst>
  </p:cSld>
  <p:clrMapOvr>
    <a:masterClrMapping/>
  </p:clrMapOvr>
  <p:transition>
    <p:fade/>
  </p:transition>
  <p:timing>
    <p:tnLst>
      <p:par>
        <p:cTn id="1" dur="indefinite" restart="never" nodeType="tmRoot"/>
      </p:par>
    </p:tnLst>
  </p:timing>
</p:sldLayout>
</file>

<file path=ppt/slideLayouts/slideLayout49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85950885"/>
      </p:ext>
    </p:extLst>
  </p:cSld>
  <p:clrMapOvr>
    <a:masterClrMapping/>
  </p:clrMapOvr>
  <p:transition>
    <p:fade/>
  </p:transition>
  <p:timing>
    <p:tnLst>
      <p:par>
        <p:cTn id="1" dur="indefinite" restart="never" nodeType="tmRoot"/>
      </p:par>
    </p:tnLst>
  </p:timing>
</p:sldLayout>
</file>

<file path=ppt/slideLayouts/slideLayout495.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6578"/>
          </a:xfrm>
        </p:spPr>
        <p:txBody>
          <a:bodyPr wrap="square">
            <a:spAutoFit/>
          </a:bodyPr>
          <a:lstStyle>
            <a:lvl1pPr marL="0" indent="0">
              <a:spcBef>
                <a:spcPts val="1200"/>
              </a:spcBef>
              <a:buClr>
                <a:schemeClr val="tx1"/>
              </a:buClr>
              <a:buFont typeface="Wingdings" pitchFamily="2" charset="2"/>
              <a:buNone/>
              <a:defRPr sz="3528">
                <a:gradFill>
                  <a:gsLst>
                    <a:gs pos="5109">
                      <a:schemeClr val="tx2"/>
                    </a:gs>
                    <a:gs pos="25000">
                      <a:schemeClr val="tx2"/>
                    </a:gs>
                  </a:gsLst>
                  <a:lin ang="5400000" scaled="0"/>
                </a:gra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6578"/>
          </a:xfrm>
        </p:spPr>
        <p:txBody>
          <a:bodyPr wrap="square">
            <a:spAutoFit/>
          </a:bodyPr>
          <a:lstStyle>
            <a:lvl1pPr marL="0" indent="0">
              <a:spcBef>
                <a:spcPts val="1200"/>
              </a:spcBef>
              <a:buClr>
                <a:schemeClr val="tx1"/>
              </a:buClr>
              <a:buFont typeface="Wingdings" pitchFamily="2" charset="2"/>
              <a:buNone/>
              <a:defRPr sz="3528">
                <a:gradFill>
                  <a:gsLst>
                    <a:gs pos="100000">
                      <a:schemeClr val="tx2"/>
                    </a:gs>
                    <a:gs pos="0">
                      <a:schemeClr val="tx2"/>
                    </a:gs>
                  </a:gsLst>
                  <a:lin ang="5400000" scaled="0"/>
                </a:gra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extBox 7"/>
          <p:cNvSpPr txBox="1"/>
          <p:nvPr userDrawn="1"/>
        </p:nvSpPr>
        <p:spPr bwMode="white">
          <a:xfrm>
            <a:off x="4301809" y="6566899"/>
            <a:ext cx="3585209"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smtClean="0">
                <a:gradFill>
                  <a:gsLst>
                    <a:gs pos="0">
                      <a:srgbClr val="FFFFFF">
                        <a:alpha val="50000"/>
                      </a:srgbClr>
                    </a:gs>
                    <a:gs pos="86000">
                      <a:srgbClr val="FFFFFF">
                        <a:alpha val="50000"/>
                      </a:srgbClr>
                    </a:gs>
                  </a:gsLst>
                  <a:lin ang="5400000" scaled="0"/>
                </a:gradFill>
                <a:latin typeface="Segoe Semibold" pitchFamily="34" charset="0"/>
              </a:rPr>
              <a:t>MICROSOFT CNFIDENTIAL – INTERNAL ONLY</a:t>
            </a:r>
          </a:p>
        </p:txBody>
      </p:sp>
    </p:spTree>
    <p:extLst>
      <p:ext uri="{BB962C8B-B14F-4D97-AF65-F5344CB8AC3E}">
        <p14:creationId xmlns:p14="http://schemas.microsoft.com/office/powerpoint/2010/main" val="184150961"/>
      </p:ext>
    </p:extLst>
  </p:cSld>
  <p:clrMapOvr>
    <a:masterClrMapping/>
  </p:clrMapOvr>
  <p:transition>
    <p:fade/>
  </p:transition>
  <p:timing>
    <p:tnLst>
      <p:par>
        <p:cTn id="1" dur="indefinite" restart="never" nodeType="tmRoot"/>
      </p:par>
    </p:tnLst>
  </p:timing>
</p:sldLayout>
</file>

<file path=ppt/slideLayouts/slideLayout49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7"/>
            <a:ext cx="5377147" cy="2556149"/>
          </a:xfrm>
        </p:spPr>
        <p:txBody>
          <a:bodyPr wrap="square">
            <a:spAutoFit/>
          </a:bodyPr>
          <a:lstStyle>
            <a:lvl1pPr marL="281592" indent="-281592">
              <a:spcBef>
                <a:spcPts val="1200"/>
              </a:spcBef>
              <a:buClr>
                <a:schemeClr val="tx1"/>
              </a:buClr>
              <a:buFont typeface="Wingdings" panose="05000000000000000000" pitchFamily="2" charset="2"/>
              <a:buChar char="§"/>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7"/>
            <a:ext cx="5377147" cy="2556149"/>
          </a:xfrm>
        </p:spPr>
        <p:txBody>
          <a:bodyPr wrap="square">
            <a:spAutoFit/>
          </a:bodyPr>
          <a:lstStyle>
            <a:lvl1pPr marL="281592" indent="-281592">
              <a:spcBef>
                <a:spcPts val="1200"/>
              </a:spcBef>
              <a:buClr>
                <a:schemeClr val="tx1"/>
              </a:buClr>
              <a:buFont typeface="Wingdings" panose="05000000000000000000" pitchFamily="2" charset="2"/>
              <a:buChar char="§"/>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206706925"/>
      </p:ext>
    </p:extLst>
  </p:cSld>
  <p:clrMapOvr>
    <a:masterClrMapping/>
  </p:clrMapOvr>
  <p:transition>
    <p:fade/>
  </p:transition>
  <p:timing>
    <p:tnLst>
      <p:par>
        <p:cTn id="1" dur="indefinite" restart="never" nodeType="tmRoot"/>
      </p:par>
    </p:tnLst>
  </p:timing>
</p:sldLayout>
</file>

<file path=ppt/slideLayouts/slideLayout497.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2"/>
              </a:buClr>
              <a:buFont typeface="Wingdings" panose="05000000000000000000" pitchFamily="2" charset="2"/>
              <a:buChar char="§"/>
              <a:defRPr sz="3528">
                <a:gradFill>
                  <a:gsLst>
                    <a:gs pos="5109">
                      <a:schemeClr val="tx2"/>
                    </a:gs>
                    <a:gs pos="100000">
                      <a:schemeClr val="tx2"/>
                    </a:gs>
                  </a:gsLst>
                  <a:lin ang="5400000" scaled="0"/>
                </a:gra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2"/>
              </a:buClr>
              <a:buFont typeface="Wingdings" panose="05000000000000000000" pitchFamily="2" charset="2"/>
              <a:buChar char="§"/>
              <a:defRPr sz="3528">
                <a:gradFill>
                  <a:gsLst>
                    <a:gs pos="5109">
                      <a:schemeClr val="tx2"/>
                    </a:gs>
                    <a:gs pos="100000">
                      <a:schemeClr val="tx2"/>
                    </a:gs>
                  </a:gsLst>
                  <a:lin ang="5400000" scaled="0"/>
                </a:gra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204365847"/>
      </p:ext>
    </p:extLst>
  </p:cSld>
  <p:clrMapOvr>
    <a:masterClrMapping/>
  </p:clrMapOvr>
  <p:transition>
    <p:fade/>
  </p:transition>
  <p:timing>
    <p:tnLst>
      <p:par>
        <p:cTn id="1" dur="indefinite" restart="never" nodeType="tmRoot"/>
      </p:par>
    </p:tnLst>
  </p:timing>
</p:sldLayout>
</file>

<file path=ppt/slideLayouts/slideLayout49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346905752"/>
      </p:ext>
    </p:extLst>
  </p:cSld>
  <p:clrMapOvr>
    <a:masterClrMapping/>
  </p:clrMapOvr>
  <p:transition>
    <p:fade/>
  </p:transition>
  <p:timing>
    <p:tnLst>
      <p:par>
        <p:cTn id="1" dur="indefinite" restart="never" nodeType="tmRoot"/>
      </p:par>
    </p:tnLst>
  </p:timing>
</p:sldLayout>
</file>

<file path=ppt/slideLayouts/slideLayout499.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6949" y="1187622"/>
            <a:ext cx="11652805" cy="899665"/>
          </a:xfrm>
        </p:spPr>
        <p:txBody>
          <a:bodyPr/>
          <a:lstStyle>
            <a:lvl1pPr>
              <a:defRPr sz="7056" baseline="0"/>
            </a:lvl1pPr>
          </a:lstStyle>
          <a:p>
            <a:r>
              <a:rPr lang="en-US" smtClean="0"/>
              <a:t>Click to edit Master title style</a:t>
            </a:r>
            <a:endParaRPr lang="en-US" dirty="0"/>
          </a:p>
        </p:txBody>
      </p:sp>
    </p:spTree>
    <p:extLst>
      <p:ext uri="{BB962C8B-B14F-4D97-AF65-F5344CB8AC3E}">
        <p14:creationId xmlns:p14="http://schemas.microsoft.com/office/powerpoint/2010/main" val="2609930241"/>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bg2"/>
                    </a:gs>
                    <a:gs pos="0">
                      <a:schemeClr val="bg2"/>
                    </a:gs>
                  </a:gsLst>
                  <a:lin ang="5400000" scaled="0"/>
                </a:gradFill>
                <a:latin typeface="+mj-lt"/>
              </a:defRPr>
            </a:lvl1pPr>
            <a:lvl2pPr marL="0" indent="0">
              <a:buNone/>
              <a:defRPr sz="2000">
                <a:gradFill>
                  <a:gsLst>
                    <a:gs pos="100000">
                      <a:schemeClr val="bg2"/>
                    </a:gs>
                    <a:gs pos="0">
                      <a:schemeClr val="bg2"/>
                    </a:gs>
                  </a:gsLst>
                  <a:lin ang="5400000" scaled="0"/>
                </a:gradFill>
              </a:defRPr>
            </a:lvl2pPr>
            <a:lvl3pPr marL="231775" indent="0">
              <a:buNone/>
              <a:defRPr sz="2000">
                <a:gradFill>
                  <a:gsLst>
                    <a:gs pos="100000">
                      <a:schemeClr val="bg2"/>
                    </a:gs>
                    <a:gs pos="0">
                      <a:schemeClr val="bg2"/>
                    </a:gs>
                  </a:gsLst>
                  <a:lin ang="5400000" scaled="0"/>
                </a:gradFill>
              </a:defRPr>
            </a:lvl3pPr>
            <a:lvl4pPr marL="457200" indent="0">
              <a:buNone/>
              <a:defRPr sz="2000">
                <a:gradFill>
                  <a:gsLst>
                    <a:gs pos="100000">
                      <a:schemeClr val="bg2"/>
                    </a:gs>
                    <a:gs pos="0">
                      <a:schemeClr val="bg2"/>
                    </a:gs>
                  </a:gsLst>
                  <a:lin ang="5400000" scaled="0"/>
                </a:gradFill>
              </a:defRPr>
            </a:lvl4pPr>
            <a:lvl5pPr marL="693738" indent="0">
              <a:buNone/>
              <a:defRPr sz="2000">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414694883"/>
      </p:ext>
    </p:extLst>
  </p:cSld>
  <p:clrMapOvr>
    <a:masterClrMapping/>
  </p:clrMapOvr>
  <p:transition>
    <p:fade/>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3058312421"/>
      </p:ext>
    </p:extLst>
  </p:cSld>
  <p:clrMapOvr>
    <a:masterClrMapping/>
  </p:clrMapOvr>
  <p:transition>
    <p:fade/>
  </p:transition>
  <p:timing>
    <p:tnLst>
      <p:par>
        <p:cTn id="1" dur="indefinite" restart="never" nodeType="tmRoot"/>
      </p:par>
    </p:tnLst>
  </p:timing>
</p:sldLayout>
</file>

<file path=ppt/slideLayouts/slideLayout500.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smtClean="0"/>
              <a:t>Click to edit Master title style</a:t>
            </a:r>
            <a:endParaRPr lang="en-US" dirty="0"/>
          </a:p>
        </p:txBody>
      </p:sp>
    </p:spTree>
    <p:extLst>
      <p:ext uri="{BB962C8B-B14F-4D97-AF65-F5344CB8AC3E}">
        <p14:creationId xmlns:p14="http://schemas.microsoft.com/office/powerpoint/2010/main" val="2959193858"/>
      </p:ext>
    </p:extLst>
  </p:cSld>
  <p:clrMapOvr>
    <a:masterClrMapping/>
  </p:clrMapOvr>
  <p:transition>
    <p:fade/>
  </p:transition>
  <p:timing>
    <p:tnLst>
      <p:par>
        <p:cTn id="1" dur="indefinite" restart="never" nodeType="tmRoot"/>
      </p:par>
    </p:tnLst>
  </p:timing>
</p:sldLayout>
</file>

<file path=ppt/slideLayouts/slideLayout501.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smtClean="0"/>
              <a:t>Click to edit Master title style</a:t>
            </a:r>
            <a:endParaRPr lang="en-US" dirty="0"/>
          </a:p>
        </p:txBody>
      </p:sp>
      <p:sp>
        <p:nvSpPr>
          <p:cNvPr id="3" name="TextBox 7"/>
          <p:cNvSpPr txBox="1"/>
          <p:nvPr userDrawn="1"/>
        </p:nvSpPr>
        <p:spPr bwMode="white">
          <a:xfrm>
            <a:off x="4243523" y="6566925"/>
            <a:ext cx="3701781"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smtClean="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3505806471"/>
      </p:ext>
    </p:extLst>
  </p:cSld>
  <p:clrMapOvr>
    <a:masterClrMapping/>
  </p:clrMapOvr>
  <p:transition>
    <p:fade/>
  </p:transition>
  <p:timing>
    <p:tnLst>
      <p:par>
        <p:cTn id="1" dur="indefinite" restart="never" nodeType="tmRoot"/>
      </p:par>
    </p:tnLst>
  </p:timing>
</p:sldLayout>
</file>

<file path=ppt/slideLayouts/slideLayout502.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1178350"/>
            <a:ext cx="9858104" cy="899665"/>
          </a:xfrm>
        </p:spPr>
        <p:txBody>
          <a:bodyPr/>
          <a:lstStyle>
            <a:lvl1pPr marL="228697" indent="-228697">
              <a:defRPr sz="5880"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8" y="5025984"/>
            <a:ext cx="5377148" cy="1050156"/>
          </a:xfrm>
        </p:spPr>
        <p:txBody>
          <a:bodyPr/>
          <a:lstStyle>
            <a:lvl1pPr marL="0" indent="0">
              <a:spcBef>
                <a:spcPts val="0"/>
              </a:spcBef>
              <a:buNone/>
              <a:defRPr sz="3136" baseline="0">
                <a:latin typeface="+mj-lt"/>
              </a:defRPr>
            </a:lvl1pPr>
          </a:lstStyle>
          <a:p>
            <a:pPr lvl="0"/>
            <a:r>
              <a:rPr lang="en-US" dirty="0" smtClean="0"/>
              <a:t>Author Name</a:t>
            </a:r>
          </a:p>
          <a:p>
            <a:pPr lvl="0"/>
            <a:r>
              <a:rPr lang="en-US" dirty="0" smtClean="0"/>
              <a:t>Title</a:t>
            </a:r>
          </a:p>
        </p:txBody>
      </p:sp>
      <p:sp>
        <p:nvSpPr>
          <p:cNvPr id="5" name="TextBox 7"/>
          <p:cNvSpPr txBox="1"/>
          <p:nvPr userDrawn="1"/>
        </p:nvSpPr>
        <p:spPr bwMode="white">
          <a:xfrm>
            <a:off x="4243523" y="6566925"/>
            <a:ext cx="3701781"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smtClean="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1363965716"/>
      </p:ext>
    </p:extLst>
  </p:cSld>
  <p:clrMapOvr>
    <a:masterClrMapping/>
  </p:clrMapOvr>
  <p:transition>
    <p:fade/>
  </p:transition>
  <p:timing>
    <p:tnLst>
      <p:par>
        <p:cTn id="1" dur="indefinite" restart="never" nodeType="tmRoot"/>
      </p:par>
    </p:tnLst>
  </p:timing>
</p:sldLayout>
</file>

<file path=ppt/slideLayouts/slideLayout503.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2084174"/>
            <a:ext cx="9858104" cy="899665"/>
          </a:xfrm>
        </p:spPr>
        <p:txBody>
          <a:bodyPr/>
          <a:lstStyle>
            <a:lvl1pPr marL="276925" indent="-276925">
              <a:tabLst>
                <a:tab pos="276925" algn="l"/>
              </a:tabLst>
              <a:defRPr sz="5880"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8" y="4773813"/>
            <a:ext cx="5377148" cy="1050156"/>
          </a:xfrm>
        </p:spPr>
        <p:txBody>
          <a:bodyPr/>
          <a:lstStyle>
            <a:lvl1pPr marL="0" indent="0">
              <a:spcBef>
                <a:spcPts val="0"/>
              </a:spcBef>
              <a:buNone/>
              <a:defRPr sz="3136" baseline="0">
                <a:latin typeface="+mj-lt"/>
              </a:defRPr>
            </a:lvl1pPr>
          </a:lstStyle>
          <a:p>
            <a:pPr lvl="0"/>
            <a:r>
              <a:rPr lang="en-US" dirty="0" smtClean="0"/>
              <a:t>Author’s Name</a:t>
            </a:r>
          </a:p>
          <a:p>
            <a:pPr lvl="0"/>
            <a:r>
              <a:rPr lang="en-US" dirty="0" smtClean="0"/>
              <a:t>Title</a:t>
            </a:r>
          </a:p>
        </p:txBody>
      </p:sp>
      <p:sp>
        <p:nvSpPr>
          <p:cNvPr id="5" name="TextBox 7"/>
          <p:cNvSpPr txBox="1"/>
          <p:nvPr userDrawn="1"/>
        </p:nvSpPr>
        <p:spPr bwMode="white">
          <a:xfrm>
            <a:off x="4243523" y="6566925"/>
            <a:ext cx="3701781"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smtClean="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3816519372"/>
      </p:ext>
    </p:extLst>
  </p:cSld>
  <p:clrMapOvr>
    <a:masterClrMapping/>
  </p:clrMapOvr>
  <p:transition>
    <p:fade/>
  </p:transition>
  <p:timing>
    <p:tnLst>
      <p:par>
        <p:cTn id="1" dur="indefinite" restart="never" nodeType="tmRoot"/>
      </p:par>
    </p:tnLst>
  </p:timing>
</p:sldLayout>
</file>

<file path=ppt/slideLayouts/slideLayout504.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6949" y="2383023"/>
            <a:ext cx="11650488" cy="914360"/>
          </a:xfrm>
        </p:spPr>
        <p:txBody>
          <a:bodyPr/>
          <a:lstStyle>
            <a:lvl1pPr marL="0" indent="0">
              <a:buNone/>
              <a:defRPr sz="5292">
                <a:gradFill>
                  <a:gsLst>
                    <a:gs pos="3333">
                      <a:schemeClr val="tx1"/>
                    </a:gs>
                    <a:gs pos="39000">
                      <a:schemeClr val="tx1"/>
                    </a:gs>
                  </a:gsLst>
                  <a:lin ang="5400000" scaled="0"/>
                </a:gradFill>
              </a:defRPr>
            </a:lvl1pPr>
            <a:lvl2pPr marL="0" indent="0">
              <a:buFontTx/>
              <a:buNone/>
              <a:defRPr sz="1960"/>
            </a:lvl2pPr>
            <a:lvl3pPr marL="224030" indent="0">
              <a:buNone/>
              <a:defRPr/>
            </a:lvl3pPr>
            <a:lvl4pPr marL="448059" indent="0">
              <a:buNone/>
              <a:defRPr/>
            </a:lvl4pPr>
            <a:lvl5pPr marL="672088" indent="0">
              <a:buNone/>
              <a:defRPr/>
            </a:lvl5pPr>
          </a:lstStyle>
          <a:p>
            <a:pPr lvl="0"/>
            <a:r>
              <a:rPr lang="en-US" smtClean="0"/>
              <a:t>Click to edit Master text styles</a:t>
            </a:r>
          </a:p>
        </p:txBody>
      </p:sp>
      <p:sp>
        <p:nvSpPr>
          <p:cNvPr id="4" name="Title 1"/>
          <p:cNvSpPr>
            <a:spLocks noGrp="1"/>
          </p:cNvSpPr>
          <p:nvPr>
            <p:ph type="title"/>
          </p:nvPr>
        </p:nvSpPr>
        <p:spPr>
          <a:xfrm>
            <a:off x="276949" y="1187622"/>
            <a:ext cx="11652805" cy="899665"/>
          </a:xfrm>
        </p:spPr>
        <p:txBody>
          <a:bodyPr/>
          <a:lstStyle>
            <a:lvl1pPr>
              <a:defRPr sz="7056"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
        <p:nvSpPr>
          <p:cNvPr id="5" name="TextBox 7"/>
          <p:cNvSpPr txBox="1"/>
          <p:nvPr userDrawn="1"/>
        </p:nvSpPr>
        <p:spPr bwMode="white">
          <a:xfrm>
            <a:off x="4243523" y="6566925"/>
            <a:ext cx="3701781"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smtClean="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3398924751"/>
      </p:ext>
    </p:extLst>
  </p:cSld>
  <p:clrMapOvr>
    <a:masterClrMapping/>
  </p:clrMapOvr>
  <p:transition>
    <p:fade/>
  </p:transition>
  <p:timing>
    <p:tnLst>
      <p:par>
        <p:cTn id="1" dur="indefinite" restart="never" nodeType="tmRoot"/>
      </p:par>
    </p:tnLst>
  </p:timing>
</p:sldLayout>
</file>

<file path=ppt/slideLayouts/slideLayout505.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1" y="1217195"/>
            <a:ext cx="5377147" cy="1763530"/>
          </a:xfrm>
        </p:spPr>
        <p:txBody>
          <a:bodyPr/>
          <a:lstStyle>
            <a:lvl1pPr>
              <a:defRPr sz="6468"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095968" y="0"/>
            <a:ext cx="6092857"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smtClean="0"/>
              <a:t>Click icon to add picture</a:t>
            </a:r>
            <a:endParaRPr lang="en-US" dirty="0"/>
          </a:p>
        </p:txBody>
      </p:sp>
    </p:spTree>
    <p:extLst>
      <p:ext uri="{BB962C8B-B14F-4D97-AF65-F5344CB8AC3E}">
        <p14:creationId xmlns:p14="http://schemas.microsoft.com/office/powerpoint/2010/main" val="359844130"/>
      </p:ext>
    </p:extLst>
  </p:cSld>
  <p:clrMapOvr>
    <a:masterClrMapping/>
  </p:clrMapOvr>
  <p:transition>
    <p:fade/>
  </p:transition>
  <p:timing>
    <p:tnLst>
      <p:par>
        <p:cTn id="1" dur="indefinite" restart="never" nodeType="tmRoot"/>
      </p:par>
    </p:tnLst>
  </p:timing>
</p:sldLayout>
</file>

<file path=ppt/slideLayouts/slideLayout506.xml><?xml version="1.0" encoding="utf-8"?>
<p:sldLayout xmlns:a="http://schemas.openxmlformats.org/drawingml/2006/main" xmlns:r="http://schemas.openxmlformats.org/officeDocument/2006/relationships" xmlns:p="http://schemas.openxmlformats.org/presentationml/2006/main" preserve="1" userDrawn="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542510" y="1217196"/>
            <a:ext cx="5377147" cy="899665"/>
          </a:xfrm>
        </p:spPr>
        <p:txBody>
          <a:bodyPr/>
          <a:lstStyle>
            <a:lvl1pPr>
              <a:defRPr sz="6468"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
        <p:nvSpPr>
          <p:cNvPr id="4" name="Picture Placeholder 4"/>
          <p:cNvSpPr>
            <a:spLocks noGrp="1"/>
          </p:cNvSpPr>
          <p:nvPr>
            <p:ph type="pic" sz="quarter" idx="10"/>
          </p:nvPr>
        </p:nvSpPr>
        <p:spPr bwMode="ltGray">
          <a:xfrm>
            <a:off x="0" y="1"/>
            <a:ext cx="6092857" cy="6852151"/>
          </a:xfrm>
          <a:blipFill>
            <a:blip r:embed="rId2"/>
            <a:stretch>
              <a:fillRect/>
            </a:stretch>
          </a:blipFill>
        </p:spPr>
        <p:txBody>
          <a:bodyPr tIns="548640" anchor="ctr" anchorCtr="0">
            <a:noAutofit/>
          </a:bodyPr>
          <a:lstStyle>
            <a:lvl1pPr marL="0" indent="0" algn="ctr">
              <a:buNone/>
              <a:defRPr sz="1372" b="1">
                <a:gradFill>
                  <a:gsLst>
                    <a:gs pos="13139">
                      <a:srgbClr val="FFFFFF"/>
                    </a:gs>
                    <a:gs pos="38000">
                      <a:srgbClr val="FFFFFF"/>
                    </a:gs>
                  </a:gsLst>
                  <a:lin ang="5400000" scaled="0"/>
                </a:gradFill>
                <a:latin typeface="+mn-lt"/>
              </a:defRPr>
            </a:lvl1pPr>
          </a:lstStyle>
          <a:p>
            <a:r>
              <a:rPr lang="en-US" dirty="0" smtClean="0"/>
              <a:t>Click icon to add picture</a:t>
            </a:r>
            <a:endParaRPr lang="en-US" dirty="0"/>
          </a:p>
        </p:txBody>
      </p:sp>
    </p:spTree>
    <p:extLst>
      <p:ext uri="{BB962C8B-B14F-4D97-AF65-F5344CB8AC3E}">
        <p14:creationId xmlns:p14="http://schemas.microsoft.com/office/powerpoint/2010/main" val="3916835775"/>
      </p:ext>
    </p:extLst>
  </p:cSld>
  <p:clrMapOvr>
    <a:masterClrMapping/>
  </p:clrMapOvr>
  <p:transition>
    <p:fade/>
  </p:transition>
  <p:timing>
    <p:tnLst>
      <p:par>
        <p:cTn id="1" dur="indefinite" restart="never" nodeType="tmRoot"/>
      </p:par>
    </p:tnLst>
  </p:timing>
</p:sldLayout>
</file>

<file path=ppt/slideLayouts/slideLayout50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243523" y="6566925"/>
            <a:ext cx="3701781"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smtClean="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3894502309"/>
      </p:ext>
    </p:extLst>
  </p:cSld>
  <p:clrMapOvr>
    <a:masterClrMapping/>
  </p:clrMapOvr>
  <p:transition>
    <p:fade/>
  </p:transition>
  <p:timing>
    <p:tnLst>
      <p:par>
        <p:cTn id="1" dur="indefinite" restart="never" nodeType="tmRoot"/>
      </p:par>
    </p:tnLst>
  </p:timing>
</p:sldLayout>
</file>

<file path=ppt/slideLayouts/slideLayout508.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
        <p:nvSpPr>
          <p:cNvPr id="2" name="TextBox 7"/>
          <p:cNvSpPr txBox="1"/>
          <p:nvPr userDrawn="1"/>
        </p:nvSpPr>
        <p:spPr bwMode="white">
          <a:xfrm>
            <a:off x="4243523" y="6566925"/>
            <a:ext cx="3701781"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smtClean="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3628089685"/>
      </p:ext>
    </p:extLst>
  </p:cSld>
  <p:clrMapOvr>
    <a:masterClrMapping/>
  </p:clrMapOvr>
  <p:transition>
    <p:fade/>
  </p:transition>
  <p:timing>
    <p:tnLst>
      <p:par>
        <p:cTn id="1" dur="indefinite" restart="never" nodeType="tmRoot"/>
      </p:par>
    </p:tnLst>
  </p:timing>
</p:sldLayout>
</file>

<file path=ppt/slideLayouts/slideLayout509.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243523" y="6566925"/>
            <a:ext cx="3701781"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smtClean="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902883988"/>
      </p:ext>
    </p:extLst>
  </p:cSld>
  <p:clrMapOvr>
    <a:masterClrMapping/>
  </p:clrMapOvr>
  <p:transition>
    <p:fade/>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176237906"/>
      </p:ext>
    </p:extLst>
  </p:cSld>
  <p:clrMapOvr>
    <a:masterClrMapping/>
  </p:clrMapOvr>
  <p:transition>
    <p:fade/>
  </p:transition>
  <p:timing>
    <p:tnLst>
      <p:par>
        <p:cTn id="1" dur="indefinite" restart="never" nodeType="tmRoot"/>
      </p:par>
    </p:tnLst>
  </p:timing>
</p:sldLayout>
</file>

<file path=ppt/slideLayouts/slideLayout51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7"/>
            <a:ext cx="12188826"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56852072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11.xml><?xml version="1.0" encoding="utf-8"?>
<p:sldLayout xmlns:a="http://schemas.openxmlformats.org/drawingml/2006/main" xmlns:r="http://schemas.openxmlformats.org/officeDocument/2006/relationships" xmlns:p="http://schemas.openxmlformats.org/presentationml/2006/main" userDrawn="1">
  <p:cSld name="Title &amp; Content Layout">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308039" y="307247"/>
            <a:ext cx="11149013" cy="747897"/>
          </a:xfrm>
        </p:spPr>
        <p:txBody>
          <a:bodyPr lIns="146304" tIns="91440" rIns="146304" bIns="91440"/>
          <a:lstStyle/>
          <a:p>
            <a:r>
              <a:rPr lang="en-US" dirty="0" smtClean="0"/>
              <a:t>Click to edit master title style</a:t>
            </a:r>
            <a:endParaRPr lang="en-US" dirty="0"/>
          </a:p>
        </p:txBody>
      </p:sp>
      <p:sp>
        <p:nvSpPr>
          <p:cNvPr id="5" name="Text Placeholder 4"/>
          <p:cNvSpPr>
            <a:spLocks noGrp="1"/>
          </p:cNvSpPr>
          <p:nvPr>
            <p:ph type="body" sz="quarter" idx="10"/>
          </p:nvPr>
        </p:nvSpPr>
        <p:spPr>
          <a:xfrm>
            <a:off x="316337" y="1203349"/>
            <a:ext cx="11650488" cy="2495748"/>
          </a:xfrm>
        </p:spPr>
        <p:txBody>
          <a:bodyPr lIns="146304" tIns="91440" rIns="146304" bIns="91440"/>
          <a:lstStyle>
            <a:lvl1pPr marL="0" indent="0">
              <a:spcAft>
                <a:spcPts val="588"/>
              </a:spcAft>
              <a:buNone/>
              <a:defRPr/>
            </a:lvl1pPr>
            <a:lvl2pPr marL="339462" indent="0">
              <a:spcAft>
                <a:spcPts val="588"/>
              </a:spcAft>
              <a:buNone/>
              <a:defRPr/>
            </a:lvl2pPr>
            <a:lvl3pPr marL="572644" indent="0">
              <a:spcAft>
                <a:spcPts val="588"/>
              </a:spcAft>
              <a:buNone/>
              <a:defRPr/>
            </a:lvl3pPr>
            <a:lvl4pPr marL="797898" indent="0">
              <a:spcAft>
                <a:spcPts val="588"/>
              </a:spcAft>
              <a:buNone/>
              <a:defRPr/>
            </a:lvl4pPr>
            <a:lvl5pPr marL="1029490" indent="0">
              <a:spcAft>
                <a:spcPts val="588"/>
              </a:spcAft>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939684144"/>
      </p:ext>
    </p:extLst>
  </p:cSld>
  <p:clrMapOvr>
    <a:masterClrMapping/>
  </p:clrMapOvr>
  <p:timing>
    <p:tnLst>
      <p:par>
        <p:cTn id="1" dur="indefinite" restart="never" nodeType="tmRoot"/>
      </p:par>
    </p:tnLst>
  </p:timing>
</p:sldLayout>
</file>

<file path=ppt/slideLayouts/slideLayout51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5" y="2109542"/>
            <a:ext cx="10237787" cy="997196"/>
          </a:xfrm>
        </p:spPr>
        <p:txBody>
          <a:bodyPr anchor="b" anchorCtr="0"/>
          <a:lstStyle>
            <a:lvl1pPr>
              <a:defRPr sz="7197" spc="-150"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5" y="3425825"/>
            <a:ext cx="10237787" cy="498598"/>
          </a:xfrm>
        </p:spPr>
        <p:txBody>
          <a:bodyPr>
            <a:noAutofit/>
          </a:bodyPr>
          <a:lstStyle>
            <a:lvl1pPr marL="0" indent="0">
              <a:spcBef>
                <a:spcPts val="0"/>
              </a:spcBef>
              <a:buNone/>
              <a:defRPr spc="-70"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15004" y="4873974"/>
            <a:ext cx="4362138" cy="2046779"/>
          </a:xfrm>
          <a:prstGeom prst="rect">
            <a:avLst/>
          </a:prstGeom>
        </p:spPr>
      </p:pic>
    </p:spTree>
    <p:extLst>
      <p:ext uri="{BB962C8B-B14F-4D97-AF65-F5344CB8AC3E}">
        <p14:creationId xmlns:p14="http://schemas.microsoft.com/office/powerpoint/2010/main" val="227018241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13.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3" y="2819604"/>
            <a:ext cx="11149013" cy="1218795"/>
          </a:xfrm>
        </p:spPr>
        <p:txBody>
          <a:bodyPr anchor="b" anchorCtr="0"/>
          <a:lstStyle>
            <a:lvl1pPr>
              <a:defRPr sz="8796" spc="-300"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4"/>
            <a:ext cx="1738860" cy="815899"/>
          </a:xfrm>
          <a:prstGeom prst="rect">
            <a:avLst/>
          </a:prstGeom>
        </p:spPr>
      </p:pic>
    </p:spTree>
    <p:extLst>
      <p:ext uri="{BB962C8B-B14F-4D97-AF65-F5344CB8AC3E}">
        <p14:creationId xmlns:p14="http://schemas.microsoft.com/office/powerpoint/2010/main" val="3635251755"/>
      </p:ext>
    </p:extLst>
  </p:cSld>
  <p:clrMapOvr>
    <a:masterClrMapping/>
  </p:clrMapOvr>
  <p:transition>
    <p:fade/>
  </p:transition>
  <p:timing>
    <p:tnLst>
      <p:par>
        <p:cTn id="1" dur="indefinite" restart="never" nodeType="tmRoot"/>
      </p:par>
    </p:tnLst>
  </p:timing>
</p:sldLayout>
</file>

<file path=ppt/slideLayouts/slideLayout514.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599" kern="1200" spc="-70" baseline="0" dirty="0">
                <a:gradFill>
                  <a:gsLst>
                    <a:gs pos="2083">
                      <a:schemeClr val="bg2"/>
                    </a:gs>
                    <a:gs pos="99000">
                      <a:schemeClr val="bg2"/>
                    </a:gs>
                  </a:gsLst>
                  <a:lin ang="5400000" scaled="0"/>
                </a:gradFill>
                <a:latin typeface="+mj-lt"/>
                <a:ea typeface="+mn-ea"/>
                <a:cs typeface="+mn-cs"/>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pPr marL="0" marR="0" lvl="0" indent="0" algn="l" defTabSz="914001"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138" y="2739678"/>
            <a:ext cx="10245725"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596" b="0" kern="1200" cap="none" spc="-400"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139" y="1447800"/>
            <a:ext cx="10237787" cy="914096"/>
          </a:xfrm>
        </p:spPr>
        <p:txBody>
          <a:bodyPr wrap="square" anchor="b">
            <a:noAutofit/>
          </a:bodyPr>
          <a:lstStyle>
            <a:lvl1pPr marL="0" indent="0">
              <a:buNone/>
              <a:defRPr sz="6597" spc="-150"/>
            </a:lvl1pPr>
          </a:lstStyle>
          <a:p>
            <a:pPr lvl="0"/>
            <a:r>
              <a:rPr lang="en-US" smtClean="0"/>
              <a:t>Click to edit Master text styles</a:t>
            </a:r>
          </a:p>
        </p:txBody>
      </p:sp>
    </p:spTree>
    <p:extLst>
      <p:ext uri="{BB962C8B-B14F-4D97-AF65-F5344CB8AC3E}">
        <p14:creationId xmlns:p14="http://schemas.microsoft.com/office/powerpoint/2010/main" val="204560138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15.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
        <p:nvSpPr>
          <p:cNvPr id="5" name="Text Placeholder 4"/>
          <p:cNvSpPr>
            <a:spLocks noGrp="1"/>
          </p:cNvSpPr>
          <p:nvPr>
            <p:ph type="body" sz="quarter" idx="10"/>
          </p:nvPr>
        </p:nvSpPr>
        <p:spPr>
          <a:xfrm>
            <a:off x="519113" y="1447799"/>
            <a:ext cx="11149013" cy="1975926"/>
          </a:xfrm>
          <a:prstGeom prst="rect">
            <a:avLst/>
          </a:prstGeom>
        </p:spPr>
        <p:txBody>
          <a:bodyPr/>
          <a:lstStyle>
            <a:lvl1pPr marL="0" indent="0">
              <a:spcBef>
                <a:spcPts val="2399"/>
              </a:spcBef>
              <a:buNone/>
              <a:defRPr sz="3999">
                <a:gradFill>
                  <a:gsLst>
                    <a:gs pos="100000">
                      <a:schemeClr val="tx2"/>
                    </a:gs>
                    <a:gs pos="0">
                      <a:schemeClr val="tx2"/>
                    </a:gs>
                  </a:gsLst>
                  <a:lin ang="5400000" scaled="0"/>
                </a:gradFill>
                <a:latin typeface="+mj-lt"/>
              </a:defRPr>
            </a:lvl1pPr>
            <a:lvl2pPr marL="0" indent="0">
              <a:buNone/>
              <a:defRPr sz="1999">
                <a:gradFill>
                  <a:gsLst>
                    <a:gs pos="100000">
                      <a:schemeClr val="bg2"/>
                    </a:gs>
                    <a:gs pos="6000">
                      <a:schemeClr val="bg2"/>
                    </a:gs>
                  </a:gsLst>
                  <a:lin ang="5400000" scaled="0"/>
                </a:gradFill>
              </a:defRPr>
            </a:lvl2pPr>
            <a:lvl3pPr marL="231683" indent="0">
              <a:buNone/>
              <a:defRPr sz="1999">
                <a:gradFill>
                  <a:gsLst>
                    <a:gs pos="100000">
                      <a:schemeClr val="bg2"/>
                    </a:gs>
                    <a:gs pos="6000">
                      <a:schemeClr val="bg2"/>
                    </a:gs>
                  </a:gsLst>
                  <a:lin ang="5400000" scaled="0"/>
                </a:gradFill>
              </a:defRPr>
            </a:lvl3pPr>
            <a:lvl4pPr marL="457019" indent="0">
              <a:buNone/>
              <a:defRPr sz="1999">
                <a:gradFill>
                  <a:gsLst>
                    <a:gs pos="100000">
                      <a:schemeClr val="bg2"/>
                    </a:gs>
                    <a:gs pos="6000">
                      <a:schemeClr val="bg2"/>
                    </a:gs>
                  </a:gsLst>
                  <a:lin ang="5400000" scaled="0"/>
                </a:gradFill>
              </a:defRPr>
            </a:lvl4pPr>
            <a:lvl5pPr marL="693463" indent="0">
              <a:buNone/>
              <a:defRPr sz="1999">
                <a:gradFill>
                  <a:gsLst>
                    <a:gs pos="100000">
                      <a:schemeClr val="bg2"/>
                    </a:gs>
                    <a:gs pos="6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1884195926"/>
      </p:ext>
    </p:extLst>
  </p:cSld>
  <p:clrMapOvr>
    <a:masterClrMapping/>
  </p:clrMapOvr>
  <p:transition>
    <p:fade/>
  </p:transition>
  <p:timing>
    <p:tnLst>
      <p:par>
        <p:cTn id="1" dur="indefinite" restart="never" nodeType="tmRoot"/>
      </p:par>
    </p:tnLst>
  </p:timing>
</p:sldLayout>
</file>

<file path=ppt/slideLayouts/slideLayout516.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3" y="1447799"/>
            <a:ext cx="11149013" cy="1975926"/>
          </a:xfrm>
          <a:prstGeom prst="rect">
            <a:avLst/>
          </a:prstGeom>
        </p:spPr>
        <p:txBody>
          <a:bodyPr/>
          <a:lstStyle>
            <a:lvl1pPr marL="0" indent="0">
              <a:spcBef>
                <a:spcPts val="2399"/>
              </a:spcBef>
              <a:buNone/>
              <a:defRPr sz="3999">
                <a:gradFill>
                  <a:gsLst>
                    <a:gs pos="100000">
                      <a:schemeClr val="bg2"/>
                    </a:gs>
                    <a:gs pos="0">
                      <a:schemeClr val="bg2"/>
                    </a:gs>
                  </a:gsLst>
                  <a:lin ang="5400000" scaled="0"/>
                </a:gradFill>
                <a:latin typeface="+mj-lt"/>
              </a:defRPr>
            </a:lvl1pPr>
            <a:lvl2pPr marL="0" indent="0">
              <a:buNone/>
              <a:defRPr sz="1999">
                <a:gradFill>
                  <a:gsLst>
                    <a:gs pos="100000">
                      <a:schemeClr val="bg2"/>
                    </a:gs>
                    <a:gs pos="0">
                      <a:schemeClr val="bg2"/>
                    </a:gs>
                  </a:gsLst>
                  <a:lin ang="5400000" scaled="0"/>
                </a:gradFill>
              </a:defRPr>
            </a:lvl2pPr>
            <a:lvl3pPr marL="231683" indent="0">
              <a:buNone/>
              <a:defRPr sz="1999">
                <a:gradFill>
                  <a:gsLst>
                    <a:gs pos="100000">
                      <a:schemeClr val="bg2"/>
                    </a:gs>
                    <a:gs pos="0">
                      <a:schemeClr val="bg2"/>
                    </a:gs>
                  </a:gsLst>
                  <a:lin ang="5400000" scaled="0"/>
                </a:gradFill>
              </a:defRPr>
            </a:lvl3pPr>
            <a:lvl4pPr marL="457019" indent="0">
              <a:buNone/>
              <a:defRPr sz="1999">
                <a:gradFill>
                  <a:gsLst>
                    <a:gs pos="100000">
                      <a:schemeClr val="bg2"/>
                    </a:gs>
                    <a:gs pos="0">
                      <a:schemeClr val="bg2"/>
                    </a:gs>
                  </a:gsLst>
                  <a:lin ang="5400000" scaled="0"/>
                </a:gradFill>
              </a:defRPr>
            </a:lvl4pPr>
            <a:lvl5pPr marL="693463" indent="0">
              <a:buNone/>
              <a:defRPr sz="1999">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463579121"/>
      </p:ext>
    </p:extLst>
  </p:cSld>
  <p:clrMapOvr>
    <a:masterClrMapping/>
  </p:clrMapOvr>
  <p:transition>
    <p:fade/>
  </p:transition>
  <p:timing>
    <p:tnLst>
      <p:par>
        <p:cTn id="1" dur="indefinite" restart="never" nodeType="tmRoot"/>
      </p:par>
    </p:tnLst>
  </p:timing>
</p:sldLayout>
</file>

<file path=ppt/slideLayouts/slideLayout517.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0"/>
            <a:ext cx="11149013" cy="747897"/>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799"/>
            <a:ext cx="11149013" cy="2043636"/>
          </a:xfrm>
          <a:prstGeom prst="rect">
            <a:avLst/>
          </a:prstGeom>
        </p:spPr>
        <p:txBody>
          <a:bodyPr/>
          <a:lstStyle>
            <a:lvl1pPr marL="284051" indent="-284051">
              <a:buFont typeface="Wingdings" pitchFamily="2" charset="2"/>
              <a:buChar char=""/>
              <a:defRPr sz="3999"/>
            </a:lvl1pPr>
            <a:lvl2pPr marL="517320" indent="-233271">
              <a:buFont typeface="Wingdings" pitchFamily="2" charset="2"/>
              <a:buChar char=""/>
              <a:defRPr>
                <a:latin typeface="+mn-lt"/>
              </a:defRPr>
            </a:lvl2pPr>
            <a:lvl3pPr marL="741069" indent="-223749">
              <a:buFont typeface="Wingdings" pitchFamily="2" charset="2"/>
              <a:buChar char=""/>
              <a:tabLst/>
              <a:defRPr>
                <a:latin typeface="+mn-lt"/>
              </a:defRPr>
            </a:lvl3pPr>
            <a:lvl4pPr marL="914038" indent="-172969">
              <a:buFont typeface="Wingdings" pitchFamily="2" charset="2"/>
              <a:buChar char=""/>
              <a:defRPr>
                <a:latin typeface="+mn-lt"/>
              </a:defRPr>
            </a:lvl4pPr>
            <a:lvl5pPr marL="1087007" indent="-172969">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4210890726"/>
      </p:ext>
    </p:extLst>
  </p:cSld>
  <p:clrMapOvr>
    <a:masterClrMapping/>
  </p:clrMapOvr>
  <p:transition>
    <p:fade/>
  </p:transition>
  <p:timing>
    <p:tnLst>
      <p:par>
        <p:cTn id="1" dur="indefinite" restart="never" nodeType="tmRoot"/>
      </p:par>
    </p:tnLst>
  </p:timing>
</p:sldLayout>
</file>

<file path=ppt/slideLayouts/slideLayout518.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1"/>
            <a:ext cx="5394960" cy="2462213"/>
          </a:xfrm>
        </p:spPr>
        <p:txBody>
          <a:bodyPr/>
          <a:lstStyle>
            <a:lvl1pPr marL="0" indent="0">
              <a:spcBef>
                <a:spcPts val="1200"/>
              </a:spcBef>
              <a:buNone/>
              <a:defRPr sz="3999">
                <a:gradFill>
                  <a:gsLst>
                    <a:gs pos="100000">
                      <a:schemeClr val="tx2"/>
                    </a:gs>
                    <a:gs pos="0">
                      <a:schemeClr val="tx2"/>
                    </a:gs>
                  </a:gsLst>
                  <a:lin ang="5400000" scaled="0"/>
                </a:gradFill>
                <a:latin typeface="+mj-lt"/>
              </a:defRPr>
            </a:lvl1pPr>
            <a:lvl2pPr marL="0" indent="0">
              <a:buNone/>
              <a:defRPr sz="1999"/>
            </a:lvl2pPr>
            <a:lvl3pPr marL="233271" indent="0">
              <a:buNone/>
              <a:defRPr sz="1999"/>
            </a:lvl3pPr>
            <a:lvl4pPr marL="457019" indent="0">
              <a:buNone/>
              <a:defRPr sz="1999"/>
            </a:lvl4pPr>
            <a:lvl5pPr marL="693463" indent="0">
              <a:buNone/>
              <a:defRPr sz="1999"/>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1"/>
            <a:ext cx="5394960" cy="2462213"/>
          </a:xfrm>
        </p:spPr>
        <p:txBody>
          <a:bodyPr/>
          <a:lstStyle>
            <a:lvl1pPr marL="0" indent="0">
              <a:spcBef>
                <a:spcPts val="1200"/>
              </a:spcBef>
              <a:buNone/>
              <a:defRPr lang="en-US" sz="3999" kern="1200" spc="-70" baseline="0" dirty="0" smtClean="0">
                <a:gradFill>
                  <a:gsLst>
                    <a:gs pos="100000">
                      <a:schemeClr val="tx2"/>
                    </a:gs>
                    <a:gs pos="0">
                      <a:schemeClr val="tx2"/>
                    </a:gs>
                  </a:gsLst>
                  <a:lin ang="5400000" scaled="0"/>
                </a:gradFill>
                <a:latin typeface="+mj-lt"/>
                <a:ea typeface="+mn-ea"/>
                <a:cs typeface="+mn-cs"/>
              </a:defRPr>
            </a:lvl1pPr>
            <a:lvl2pPr marL="3174"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250">
                      <a:schemeClr val="bg2"/>
                    </a:gs>
                    <a:gs pos="100000">
                      <a:schemeClr val="bg2"/>
                    </a:gs>
                  </a:gsLst>
                  <a:lin ang="5400000" scaled="0"/>
                </a:gradFill>
                <a:latin typeface="+mn-lt"/>
                <a:ea typeface="+mn-ea"/>
                <a:cs typeface="+mn-cs"/>
              </a:defRPr>
            </a:lvl2pPr>
            <a:lvl3pPr marL="233271"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250">
                      <a:schemeClr val="bg2"/>
                    </a:gs>
                    <a:gs pos="100000">
                      <a:schemeClr val="bg2"/>
                    </a:gs>
                  </a:gsLst>
                  <a:lin ang="5400000" scaled="0"/>
                </a:gradFill>
                <a:latin typeface="+mn-lt"/>
                <a:ea typeface="+mn-ea"/>
                <a:cs typeface="+mn-cs"/>
              </a:defRPr>
            </a:lvl3pPr>
            <a:lvl4pPr marL="460192"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250">
                      <a:schemeClr val="bg2"/>
                    </a:gs>
                    <a:gs pos="100000">
                      <a:schemeClr val="bg2"/>
                    </a:gs>
                  </a:gsLst>
                  <a:lin ang="5400000" scaled="0"/>
                </a:gradFill>
                <a:latin typeface="+mn-lt"/>
                <a:ea typeface="+mn-ea"/>
                <a:cs typeface="+mn-cs"/>
              </a:defRPr>
            </a:lvl4pPr>
            <a:lvl5pPr marL="687116"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a:gradFill>
                  <a:gsLst>
                    <a:gs pos="1250">
                      <a:schemeClr val="bg2"/>
                    </a:gs>
                    <a:gs pos="100000">
                      <a:schemeClr val="bg2"/>
                    </a:gs>
                  </a:gsLst>
                  <a:lin ang="5400000" scaled="0"/>
                </a:gradFill>
                <a:latin typeface="+mn-lt"/>
                <a:ea typeface="+mn-ea"/>
                <a:cs typeface="+mn-cs"/>
              </a:defRPr>
            </a:lvl5pPr>
          </a:lstStyle>
          <a:p>
            <a:pPr marL="0" marR="0" lvl="0"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101115025"/>
      </p:ext>
    </p:extLst>
  </p:cSld>
  <p:clrMapOvr>
    <a:masterClrMapping/>
  </p:clrMapOvr>
  <p:transition>
    <p:fade/>
  </p:transition>
  <p:timing>
    <p:tnLst>
      <p:par>
        <p:cTn id="1" dur="indefinite" restart="never" nodeType="tmRoot"/>
      </p:par>
    </p:tnLst>
  </p:timing>
</p:sldLayout>
</file>

<file path=ppt/slideLayouts/slideLayout519.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1"/>
            <a:ext cx="5394960" cy="2462213"/>
          </a:xfrm>
        </p:spPr>
        <p:txBody>
          <a:bodyPr/>
          <a:lstStyle>
            <a:lvl1pPr marL="0" indent="0">
              <a:spcBef>
                <a:spcPts val="1200"/>
              </a:spcBef>
              <a:buNone/>
              <a:defRPr sz="3999">
                <a:gradFill>
                  <a:gsLst>
                    <a:gs pos="1000">
                      <a:schemeClr val="bg2"/>
                    </a:gs>
                    <a:gs pos="98000">
                      <a:schemeClr val="bg2"/>
                    </a:gs>
                  </a:gsLst>
                  <a:lin ang="5400000" scaled="0"/>
                </a:gradFill>
                <a:latin typeface="+mj-lt"/>
              </a:defRPr>
            </a:lvl1pPr>
            <a:lvl2pPr marL="0" indent="0">
              <a:buNone/>
              <a:defRPr sz="1999">
                <a:gradFill>
                  <a:gsLst>
                    <a:gs pos="1000">
                      <a:schemeClr val="bg2"/>
                    </a:gs>
                    <a:gs pos="98000">
                      <a:schemeClr val="bg2"/>
                    </a:gs>
                  </a:gsLst>
                  <a:lin ang="5400000" scaled="0"/>
                </a:gradFill>
              </a:defRPr>
            </a:lvl2pPr>
            <a:lvl3pPr marL="233271" indent="0">
              <a:buNone/>
              <a:defRPr sz="1999">
                <a:gradFill>
                  <a:gsLst>
                    <a:gs pos="1000">
                      <a:schemeClr val="bg2"/>
                    </a:gs>
                    <a:gs pos="98000">
                      <a:schemeClr val="bg2"/>
                    </a:gs>
                  </a:gsLst>
                  <a:lin ang="5400000" scaled="0"/>
                </a:gradFill>
              </a:defRPr>
            </a:lvl3pPr>
            <a:lvl4pPr marL="457019" indent="0">
              <a:buNone/>
              <a:defRPr sz="1999">
                <a:gradFill>
                  <a:gsLst>
                    <a:gs pos="1000">
                      <a:schemeClr val="bg2"/>
                    </a:gs>
                    <a:gs pos="98000">
                      <a:schemeClr val="bg2"/>
                    </a:gs>
                  </a:gsLst>
                  <a:lin ang="5400000" scaled="0"/>
                </a:gradFill>
              </a:defRPr>
            </a:lvl4pPr>
            <a:lvl5pPr marL="693463" indent="0">
              <a:buNone/>
              <a:defRPr sz="1999">
                <a:gradFill>
                  <a:gsLst>
                    <a:gs pos="1000">
                      <a:schemeClr val="bg2"/>
                    </a:gs>
                    <a:gs pos="98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1"/>
            <a:ext cx="5394960" cy="2462213"/>
          </a:xfrm>
        </p:spPr>
        <p:txBody>
          <a:bodyPr/>
          <a:lstStyle>
            <a:lvl1pPr marL="0" indent="0">
              <a:spcBef>
                <a:spcPts val="1200"/>
              </a:spcBef>
              <a:buNone/>
              <a:defRPr lang="en-US" sz="3999" kern="1200" spc="-70" baseline="0" dirty="0" smtClean="0">
                <a:gradFill>
                  <a:gsLst>
                    <a:gs pos="1000">
                      <a:schemeClr val="bg2"/>
                    </a:gs>
                    <a:gs pos="98000">
                      <a:schemeClr val="bg2"/>
                    </a:gs>
                  </a:gsLst>
                  <a:lin ang="5400000" scaled="0"/>
                </a:gradFill>
                <a:latin typeface="+mj-lt"/>
                <a:ea typeface="+mn-ea"/>
                <a:cs typeface="+mn-cs"/>
              </a:defRPr>
            </a:lvl1pPr>
            <a:lvl2pPr marL="3174"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000">
                      <a:schemeClr val="bg2"/>
                    </a:gs>
                    <a:gs pos="98000">
                      <a:schemeClr val="bg2"/>
                    </a:gs>
                  </a:gsLst>
                  <a:lin ang="5400000" scaled="0"/>
                </a:gradFill>
                <a:latin typeface="+mn-lt"/>
                <a:ea typeface="+mn-ea"/>
                <a:cs typeface="+mn-cs"/>
              </a:defRPr>
            </a:lvl2pPr>
            <a:lvl3pPr marL="233271"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000">
                      <a:schemeClr val="bg2"/>
                    </a:gs>
                    <a:gs pos="98000">
                      <a:schemeClr val="bg2"/>
                    </a:gs>
                  </a:gsLst>
                  <a:lin ang="5400000" scaled="0"/>
                </a:gradFill>
                <a:latin typeface="+mn-lt"/>
                <a:ea typeface="+mn-ea"/>
                <a:cs typeface="+mn-cs"/>
              </a:defRPr>
            </a:lvl3pPr>
            <a:lvl4pPr marL="460192"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000">
                      <a:schemeClr val="bg2"/>
                    </a:gs>
                    <a:gs pos="98000">
                      <a:schemeClr val="bg2"/>
                    </a:gs>
                  </a:gsLst>
                  <a:lin ang="5400000" scaled="0"/>
                </a:gradFill>
                <a:latin typeface="+mn-lt"/>
                <a:ea typeface="+mn-ea"/>
                <a:cs typeface="+mn-cs"/>
              </a:defRPr>
            </a:lvl4pPr>
            <a:lvl5pPr marL="687116"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a:gradFill>
                  <a:gsLst>
                    <a:gs pos="1000">
                      <a:schemeClr val="bg2"/>
                    </a:gs>
                    <a:gs pos="98000">
                      <a:schemeClr val="bg2"/>
                    </a:gs>
                  </a:gsLst>
                  <a:lin ang="5400000" scaled="0"/>
                </a:gradFill>
                <a:latin typeface="+mn-lt"/>
                <a:ea typeface="+mn-ea"/>
                <a:cs typeface="+mn-cs"/>
              </a:defRPr>
            </a:lvl5pPr>
          </a:lstStyle>
          <a:p>
            <a:pPr marL="0" marR="0" lvl="0"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841057720"/>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gradFill>
                  <a:gsLst>
                    <a:gs pos="2920">
                      <a:schemeClr val="tx1"/>
                    </a:gs>
                    <a:gs pos="100000">
                      <a:schemeClr val="tx1"/>
                    </a:gs>
                  </a:gsLst>
                  <a:lin ang="5400000" scaled="0"/>
                </a:gradFill>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92978656"/>
      </p:ext>
    </p:extLst>
  </p:cSld>
  <p:clrMapOvr>
    <a:masterClrMapping/>
  </p:clrMapOvr>
  <p:transition>
    <p:fade/>
  </p:transition>
  <p:timing>
    <p:tnLst>
      <p:par>
        <p:cTn id="1" dur="indefinite" restart="never" nodeType="tmRoot"/>
      </p:par>
    </p:tnLst>
  </p:timing>
</p:sldLayout>
</file>

<file path=ppt/slideLayouts/slideLayout520.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1985" indent="-291985">
              <a:spcBef>
                <a:spcPts val="1200"/>
              </a:spcBef>
              <a:buClr>
                <a:schemeClr val="bg2"/>
              </a:buClr>
              <a:buSzPct val="100000"/>
              <a:buFont typeface="Wingdings" pitchFamily="2" charset="2"/>
              <a:buChar char=""/>
              <a:defRPr lang="en-US" sz="3599" kern="1200" spc="-70" baseline="0" dirty="0" smtClean="0">
                <a:gradFill>
                  <a:gsLst>
                    <a:gs pos="1250">
                      <a:schemeClr val="bg2"/>
                    </a:gs>
                    <a:gs pos="100000">
                      <a:schemeClr val="bg2"/>
                    </a:gs>
                  </a:gsLst>
                  <a:lin ang="5400000" scaled="0"/>
                </a:gradFill>
                <a:latin typeface="+mj-lt"/>
                <a:ea typeface="+mn-ea"/>
                <a:cs typeface="+mn-cs"/>
              </a:defRPr>
            </a:lvl1pPr>
            <a:lvl2pPr marL="520494" indent="-228509">
              <a:defRPr sz="1999"/>
            </a:lvl2pPr>
            <a:lvl3pPr marL="685528" indent="-165034">
              <a:tabLst/>
              <a:defRPr sz="1999"/>
            </a:lvl3pPr>
            <a:lvl4pPr marL="863258" indent="-177729">
              <a:defRPr/>
            </a:lvl4pPr>
            <a:lvl5pPr marL="1028292" indent="-165034">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7928" y="1447800"/>
            <a:ext cx="5394960" cy="2762808"/>
          </a:xfrm>
        </p:spPr>
        <p:txBody>
          <a:bodyPr>
            <a:spAutoFit/>
          </a:bodyPr>
          <a:lstStyle>
            <a:lvl1pPr marL="339591" indent="-339591">
              <a:spcBef>
                <a:spcPts val="1200"/>
              </a:spcBef>
              <a:buClr>
                <a:schemeClr val="bg2"/>
              </a:buClr>
              <a:buFont typeface="Arial" pitchFamily="34" charset="0"/>
              <a:buChar char="•"/>
              <a:defRPr lang="en-US" sz="3599" kern="1200" spc="-70" baseline="0" dirty="0" smtClean="0">
                <a:gradFill>
                  <a:gsLst>
                    <a:gs pos="1250">
                      <a:schemeClr val="bg2"/>
                    </a:gs>
                    <a:gs pos="100000">
                      <a:schemeClr val="bg2"/>
                    </a:gs>
                  </a:gsLst>
                  <a:lin ang="5400000" scaled="0"/>
                </a:gradFill>
                <a:latin typeface="+mj-lt"/>
                <a:ea typeface="+mn-ea"/>
                <a:cs typeface="+mn-cs"/>
              </a:defRPr>
            </a:lvl1pPr>
            <a:lvl2pPr marL="634749" indent="-342764">
              <a:defRPr lang="en-US" sz="1999" kern="1200" spc="0" baseline="0" dirty="0" smtClean="0">
                <a:gradFill>
                  <a:gsLst>
                    <a:gs pos="1250">
                      <a:schemeClr val="bg2"/>
                    </a:gs>
                    <a:gs pos="100000">
                      <a:schemeClr val="bg2"/>
                    </a:gs>
                  </a:gsLst>
                  <a:lin ang="5400000" scaled="0"/>
                </a:gradFill>
                <a:latin typeface="+mn-lt"/>
                <a:ea typeface="+mn-ea"/>
                <a:cs typeface="+mn-cs"/>
              </a:defRPr>
            </a:lvl2pPr>
            <a:lvl3pPr marL="863258" indent="-342764">
              <a:defRPr lang="en-US" sz="1999" kern="1200" spc="0" baseline="0" dirty="0" smtClean="0">
                <a:gradFill>
                  <a:gsLst>
                    <a:gs pos="1250">
                      <a:schemeClr val="bg2"/>
                    </a:gs>
                    <a:gs pos="100000">
                      <a:schemeClr val="bg2"/>
                    </a:gs>
                  </a:gsLst>
                  <a:lin ang="5400000" scaled="0"/>
                </a:gradFill>
                <a:latin typeface="+mn-lt"/>
                <a:ea typeface="+mn-ea"/>
                <a:cs typeface="+mn-cs"/>
              </a:defRPr>
            </a:lvl3pPr>
            <a:lvl4pPr marL="1028292" indent="-342764">
              <a:defRPr lang="en-US" sz="1999" kern="1200" spc="0" baseline="0" dirty="0" smtClean="0">
                <a:gradFill>
                  <a:gsLst>
                    <a:gs pos="1250">
                      <a:schemeClr val="bg2"/>
                    </a:gs>
                    <a:gs pos="100000">
                      <a:schemeClr val="bg2"/>
                    </a:gs>
                  </a:gsLst>
                  <a:lin ang="5400000" scaled="0"/>
                </a:gradFill>
                <a:latin typeface="+mn-lt"/>
                <a:ea typeface="+mn-ea"/>
                <a:cs typeface="+mn-cs"/>
              </a:defRPr>
            </a:lvl4pPr>
            <a:lvl5pPr marL="1206022" indent="-342764">
              <a:defRPr lang="en-US" sz="1999" kern="1200" spc="0" baseline="0" dirty="0">
                <a:gradFill>
                  <a:gsLst>
                    <a:gs pos="1250">
                      <a:schemeClr val="bg2"/>
                    </a:gs>
                    <a:gs pos="100000">
                      <a:schemeClr val="bg2"/>
                    </a:gs>
                  </a:gsLst>
                  <a:lin ang="5400000" scaled="0"/>
                </a:gradFill>
                <a:latin typeface="+mn-lt"/>
                <a:ea typeface="+mn-ea"/>
                <a:cs typeface="+mn-cs"/>
              </a:defRPr>
            </a:lvl5pPr>
          </a:lstStyle>
          <a:p>
            <a:pPr marL="291985" marR="0" lvl="0" indent="-291985" algn="l" defTabSz="914001"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Click to edit Master text styles</a:t>
            </a:r>
          </a:p>
          <a:p>
            <a:pPr marL="291985" marR="0" lvl="1" indent="-291985" algn="l" defTabSz="914001"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Second level</a:t>
            </a:r>
          </a:p>
          <a:p>
            <a:pPr marL="291985" marR="0" lvl="2" indent="-291985" algn="l" defTabSz="914001"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Third level</a:t>
            </a:r>
          </a:p>
          <a:p>
            <a:pPr marL="291985" marR="0" lvl="3" indent="-291985" algn="l" defTabSz="914001"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Fourth level</a:t>
            </a:r>
          </a:p>
          <a:p>
            <a:pPr marL="291985" marR="0" lvl="4" indent="-291985" algn="l" defTabSz="914001"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79532932"/>
      </p:ext>
    </p:extLst>
  </p:cSld>
  <p:clrMapOvr>
    <a:masterClrMapping/>
  </p:clrMapOvr>
  <p:transition>
    <p:fade/>
  </p:transition>
</p:sldLayout>
</file>

<file path=ppt/slideLayouts/slideLayout521.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1"/>
            <a:ext cx="5433533" cy="1661993"/>
          </a:xfrm>
          <a:prstGeom prst="rect">
            <a:avLst/>
          </a:prstGeom>
        </p:spPr>
        <p:txBody>
          <a:bodyPr>
            <a:noAutofit/>
          </a:bodyPr>
          <a:lstStyle>
            <a:lvl1pPr marL="0" indent="0">
              <a:buNone/>
              <a:defRPr sz="3999" b="0" cap="none" baseline="0">
                <a:gradFill>
                  <a:gsLst>
                    <a:gs pos="100000">
                      <a:schemeClr val="tx2"/>
                    </a:gs>
                    <a:gs pos="0">
                      <a:schemeClr val="tx2"/>
                    </a:gs>
                  </a:gsLst>
                  <a:lin ang="5400000" scaled="0"/>
                </a:gradFill>
                <a:latin typeface="+mj-lt"/>
              </a:defRPr>
            </a:lvl1pPr>
            <a:lvl2pPr marL="609252" indent="0">
              <a:buNone/>
              <a:defRPr sz="2699" b="1"/>
            </a:lvl2pPr>
            <a:lvl3pPr marL="1218504" indent="0">
              <a:buNone/>
              <a:defRPr sz="2399" b="1"/>
            </a:lvl3pPr>
            <a:lvl4pPr marL="1827756" indent="0">
              <a:buNone/>
              <a:defRPr sz="2099" b="1"/>
            </a:lvl4pPr>
            <a:lvl5pPr marL="2437008" indent="0">
              <a:buNone/>
              <a:defRPr sz="2099" b="1"/>
            </a:lvl5pPr>
            <a:lvl6pPr marL="3046261" indent="0">
              <a:buNone/>
              <a:defRPr sz="2099" b="1"/>
            </a:lvl6pPr>
            <a:lvl7pPr marL="3655512" indent="0">
              <a:buNone/>
              <a:defRPr sz="2099" b="1"/>
            </a:lvl7pPr>
            <a:lvl8pPr marL="4264763" indent="0">
              <a:buNone/>
              <a:defRPr sz="2099" b="1"/>
            </a:lvl8pPr>
            <a:lvl9pPr marL="4874016" indent="0">
              <a:buNone/>
              <a:defRPr sz="2099"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5"/>
            <a:ext cx="5484740" cy="332399"/>
          </a:xfrm>
          <a:prstGeom prst="rect">
            <a:avLst/>
          </a:prstGeom>
        </p:spPr>
        <p:txBody>
          <a:bodyPr>
            <a:noAutofit/>
          </a:bodyPr>
          <a:lstStyle>
            <a:lvl1pPr marL="0" indent="0">
              <a:spcBef>
                <a:spcPts val="1200"/>
              </a:spcBef>
              <a:buNone/>
              <a:defRPr lang="en-US" sz="1999" kern="1200" spc="0" dirty="0" smtClean="0">
                <a:gradFill>
                  <a:gsLst>
                    <a:gs pos="100000">
                      <a:schemeClr val="bg2"/>
                    </a:gs>
                    <a:gs pos="0">
                      <a:schemeClr val="bg2"/>
                    </a:gs>
                  </a:gsLst>
                  <a:lin ang="5400000" scaled="0"/>
                </a:gradFill>
                <a:latin typeface="+mn-lt"/>
                <a:ea typeface="+mn-ea"/>
                <a:cs typeface="Segoe UI" pitchFamily="34" charset="0"/>
              </a:defRPr>
            </a:lvl1pPr>
            <a:lvl2pPr marL="913878" indent="-380783">
              <a:defRPr lang="en-US" sz="2099" kern="1200" dirty="0" smtClean="0">
                <a:solidFill>
                  <a:schemeClr val="bg2">
                    <a:lumMod val="50000"/>
                  </a:schemeClr>
                </a:solidFill>
                <a:latin typeface="+mn-lt"/>
                <a:ea typeface="+mn-ea"/>
                <a:cs typeface="Arial" pitchFamily="34" charset="0"/>
              </a:defRPr>
            </a:lvl2pPr>
            <a:lvl3pPr marL="913878" indent="-228469">
              <a:defRPr lang="en-US" sz="1899" kern="1200" dirty="0" smtClean="0">
                <a:solidFill>
                  <a:schemeClr val="bg2">
                    <a:lumMod val="50000"/>
                  </a:schemeClr>
                </a:solidFill>
                <a:latin typeface="+mn-lt"/>
                <a:ea typeface="+mn-ea"/>
                <a:cs typeface="Arial" pitchFamily="34" charset="0"/>
              </a:defRPr>
            </a:lvl3pPr>
            <a:lvl4pPr marL="1218504" indent="-228469">
              <a:defRPr lang="en-US" sz="1600" kern="1200" dirty="0" smtClean="0">
                <a:solidFill>
                  <a:schemeClr val="bg2">
                    <a:lumMod val="50000"/>
                  </a:schemeClr>
                </a:solidFill>
                <a:latin typeface="+mn-lt"/>
                <a:ea typeface="+mn-ea"/>
                <a:cs typeface="Arial" pitchFamily="34" charset="0"/>
              </a:defRPr>
            </a:lvl4pPr>
            <a:lvl5pPr marL="1446974" indent="-228469">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smtClean="0"/>
              <a:t>Click to edit Master text styles</a:t>
            </a:r>
          </a:p>
        </p:txBody>
      </p:sp>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275687058"/>
      </p:ext>
    </p:extLst>
  </p:cSld>
  <p:clrMapOvr>
    <a:masterClrMapping/>
  </p:clrMapOvr>
  <p:timing>
    <p:tnLst>
      <p:par>
        <p:cTn id="1" dur="indefinite" restart="never" nodeType="tmRoot"/>
      </p:par>
    </p:tnLst>
  </p:timing>
</p:sldLayout>
</file>

<file path=ppt/slideLayouts/slideLayout522.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3999" b="0" cap="none" baseline="0">
                <a:gradFill>
                  <a:gsLst>
                    <a:gs pos="100000">
                      <a:schemeClr val="tx2"/>
                    </a:gs>
                    <a:gs pos="0">
                      <a:schemeClr val="tx2"/>
                    </a:gs>
                  </a:gsLst>
                  <a:lin ang="5400000" scaled="0"/>
                </a:gradFill>
                <a:latin typeface="+mj-lt"/>
              </a:defRPr>
            </a:lvl1pPr>
            <a:lvl2pPr marL="609252" indent="0">
              <a:buNone/>
              <a:defRPr sz="2699" b="1"/>
            </a:lvl2pPr>
            <a:lvl3pPr marL="1218504" indent="0">
              <a:buNone/>
              <a:defRPr sz="2399" b="1"/>
            </a:lvl3pPr>
            <a:lvl4pPr marL="1827756" indent="0">
              <a:buNone/>
              <a:defRPr sz="2099" b="1"/>
            </a:lvl4pPr>
            <a:lvl5pPr marL="2437008" indent="0">
              <a:buNone/>
              <a:defRPr sz="2099" b="1"/>
            </a:lvl5pPr>
            <a:lvl6pPr marL="3046261" indent="0">
              <a:buNone/>
              <a:defRPr sz="2099" b="1"/>
            </a:lvl6pPr>
            <a:lvl7pPr marL="3655512" indent="0">
              <a:buNone/>
              <a:defRPr sz="2099" b="1"/>
            </a:lvl7pPr>
            <a:lvl8pPr marL="4264763" indent="0">
              <a:buNone/>
              <a:defRPr sz="2099" b="1"/>
            </a:lvl8pPr>
            <a:lvl9pPr marL="4874016" indent="0">
              <a:buNone/>
              <a:defRPr sz="2099" b="1"/>
            </a:lvl9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1999" kern="1200" spc="0" dirty="0" smtClean="0">
                <a:gradFill>
                  <a:gsLst>
                    <a:gs pos="100000">
                      <a:schemeClr val="bg2"/>
                    </a:gs>
                    <a:gs pos="0">
                      <a:schemeClr val="bg2"/>
                    </a:gs>
                  </a:gsLst>
                  <a:lin ang="5400000" scaled="0"/>
                </a:gradFill>
                <a:latin typeface="+mn-lt"/>
                <a:ea typeface="+mn-ea"/>
                <a:cs typeface="Segoe UI" pitchFamily="34" charset="0"/>
              </a:defRPr>
            </a:lvl1pPr>
            <a:lvl2pPr marL="913878" indent="-380783">
              <a:defRPr lang="en-US" sz="2099" kern="1200" dirty="0" smtClean="0">
                <a:solidFill>
                  <a:schemeClr val="bg2">
                    <a:lumMod val="50000"/>
                  </a:schemeClr>
                </a:solidFill>
                <a:latin typeface="+mn-lt"/>
                <a:ea typeface="+mn-ea"/>
                <a:cs typeface="Arial" pitchFamily="34" charset="0"/>
              </a:defRPr>
            </a:lvl2pPr>
            <a:lvl3pPr marL="913878" indent="-228469">
              <a:defRPr lang="en-US" sz="1899" kern="1200" dirty="0" smtClean="0">
                <a:solidFill>
                  <a:schemeClr val="bg2">
                    <a:lumMod val="50000"/>
                  </a:schemeClr>
                </a:solidFill>
                <a:latin typeface="+mn-lt"/>
                <a:ea typeface="+mn-ea"/>
                <a:cs typeface="Arial" pitchFamily="34" charset="0"/>
              </a:defRPr>
            </a:lvl3pPr>
            <a:lvl4pPr marL="1218504" indent="-228469">
              <a:defRPr lang="en-US" sz="1600" kern="1200" dirty="0" smtClean="0">
                <a:solidFill>
                  <a:schemeClr val="bg2">
                    <a:lumMod val="50000"/>
                  </a:schemeClr>
                </a:solidFill>
                <a:latin typeface="+mn-lt"/>
                <a:ea typeface="+mn-ea"/>
                <a:cs typeface="Arial" pitchFamily="34" charset="0"/>
              </a:defRPr>
            </a:lvl4pPr>
            <a:lvl5pPr marL="1446974" indent="-228469">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009938297"/>
      </p:ext>
    </p:extLst>
  </p:cSld>
  <p:clrMapOvr>
    <a:masterClrMapping/>
  </p:clrMapOvr>
  <p:timing>
    <p:tnLst>
      <p:par>
        <p:cTn id="1" dur="indefinite" restart="never" nodeType="tmRoot"/>
      </p:par>
    </p:tnLst>
  </p:timing>
</p:sldLayout>
</file>

<file path=ppt/slideLayouts/slideLayout523.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8091" y="1447801"/>
            <a:ext cx="5433533" cy="1178442"/>
          </a:xfrm>
          <a:prstGeom prst="rect">
            <a:avLst/>
          </a:prstGeom>
        </p:spPr>
        <p:txBody>
          <a:bodyPr>
            <a:noAutofit/>
          </a:bodyPr>
          <a:lstStyle>
            <a:lvl1pPr marL="0" indent="0">
              <a:buNone/>
              <a:defRPr sz="3999" b="0" cap="none" baseline="0">
                <a:gradFill>
                  <a:gsLst>
                    <a:gs pos="100000">
                      <a:schemeClr val="tx2"/>
                    </a:gs>
                    <a:gs pos="0">
                      <a:schemeClr val="tx2"/>
                    </a:gs>
                  </a:gsLst>
                  <a:lin ang="5400000" scaled="0"/>
                </a:gradFill>
                <a:latin typeface="+mj-lt"/>
              </a:defRPr>
            </a:lvl1pPr>
            <a:lvl2pPr marL="609252" indent="0">
              <a:buNone/>
              <a:defRPr sz="2699" b="1"/>
            </a:lvl2pPr>
            <a:lvl3pPr marL="1218504" indent="0">
              <a:buNone/>
              <a:defRPr sz="2399" b="1"/>
            </a:lvl3pPr>
            <a:lvl4pPr marL="1827756" indent="0">
              <a:buNone/>
              <a:defRPr sz="2099" b="1"/>
            </a:lvl4pPr>
            <a:lvl5pPr marL="2437008" indent="0">
              <a:buNone/>
              <a:defRPr sz="2099" b="1"/>
            </a:lvl5pPr>
            <a:lvl6pPr marL="3046261" indent="0">
              <a:buNone/>
              <a:defRPr sz="2099" b="1"/>
            </a:lvl6pPr>
            <a:lvl7pPr marL="3655512" indent="0">
              <a:buNone/>
              <a:defRPr sz="2099" b="1"/>
            </a:lvl7pPr>
            <a:lvl8pPr marL="4264763" indent="0">
              <a:buNone/>
              <a:defRPr sz="2099" b="1"/>
            </a:lvl8pPr>
            <a:lvl9pPr marL="4874016" indent="0">
              <a:buNone/>
              <a:defRPr sz="2099" b="1"/>
            </a:lvl9pPr>
          </a:lstStyle>
          <a:p>
            <a:pPr lvl="0"/>
            <a:r>
              <a:rPr lang="en-US" dirty="0" smtClean="0"/>
              <a:t>Click to edit Master text styles.</a:t>
            </a:r>
          </a:p>
        </p:txBody>
      </p:sp>
      <p:sp>
        <p:nvSpPr>
          <p:cNvPr id="9" name="Content Placeholder 5"/>
          <p:cNvSpPr>
            <a:spLocks noGrp="1"/>
          </p:cNvSpPr>
          <p:nvPr>
            <p:ph sz="quarter" idx="13"/>
          </p:nvPr>
        </p:nvSpPr>
        <p:spPr>
          <a:xfrm>
            <a:off x="6218091" y="2734985"/>
            <a:ext cx="5444165" cy="609398"/>
          </a:xfrm>
          <a:prstGeom prst="rect">
            <a:avLst/>
          </a:prstGeom>
        </p:spPr>
        <p:txBody>
          <a:bodyPr>
            <a:noAutofit/>
          </a:bodyPr>
          <a:lstStyle>
            <a:lvl1pPr marL="0" indent="0">
              <a:spcBef>
                <a:spcPts val="1200"/>
              </a:spcBef>
              <a:buFont typeface="Arial" pitchFamily="34" charset="0"/>
              <a:buNone/>
              <a:defRPr lang="en-US" sz="1999" kern="1200" spc="0" dirty="0" smtClean="0">
                <a:gradFill>
                  <a:gsLst>
                    <a:gs pos="100000">
                      <a:schemeClr val="bg2"/>
                    </a:gs>
                    <a:gs pos="0">
                      <a:schemeClr val="bg2"/>
                    </a:gs>
                  </a:gsLst>
                  <a:lin ang="5400000" scaled="0"/>
                </a:gradFill>
                <a:latin typeface="+mn-lt"/>
                <a:ea typeface="+mn-ea"/>
                <a:cs typeface="Segoe UI" pitchFamily="34" charset="0"/>
              </a:defRPr>
            </a:lvl1pPr>
            <a:lvl2pPr marL="913878" indent="-380783">
              <a:defRPr lang="en-US" sz="2099" kern="1200" dirty="0" smtClean="0">
                <a:solidFill>
                  <a:schemeClr val="bg2">
                    <a:lumMod val="50000"/>
                  </a:schemeClr>
                </a:solidFill>
                <a:latin typeface="+mn-lt"/>
                <a:ea typeface="+mn-ea"/>
                <a:cs typeface="Arial" pitchFamily="34" charset="0"/>
              </a:defRPr>
            </a:lvl2pPr>
            <a:lvl3pPr marL="913878" indent="-228469">
              <a:defRPr lang="en-US" sz="1899" kern="1200" dirty="0" smtClean="0">
                <a:solidFill>
                  <a:schemeClr val="bg2">
                    <a:lumMod val="50000"/>
                  </a:schemeClr>
                </a:solidFill>
                <a:latin typeface="+mn-lt"/>
                <a:ea typeface="+mn-ea"/>
                <a:cs typeface="Arial" pitchFamily="34" charset="0"/>
              </a:defRPr>
            </a:lvl3pPr>
            <a:lvl4pPr marL="1218504" indent="-228469">
              <a:defRPr lang="en-US" sz="1600" kern="1200" dirty="0" smtClean="0">
                <a:solidFill>
                  <a:schemeClr val="bg2">
                    <a:lumMod val="50000"/>
                  </a:schemeClr>
                </a:solidFill>
                <a:latin typeface="+mn-lt"/>
                <a:ea typeface="+mn-ea"/>
                <a:cs typeface="Arial" pitchFamily="34" charset="0"/>
              </a:defRPr>
            </a:lvl4pPr>
            <a:lvl5pPr marL="1446974" indent="-228469">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1"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223697521"/>
      </p:ext>
    </p:extLst>
  </p:cSld>
  <p:clrMapOvr>
    <a:masterClrMapping/>
  </p:clrMapOvr>
  <p:timing>
    <p:tnLst>
      <p:par>
        <p:cTn id="1" dur="indefinite" restart="never" nodeType="tmRoot"/>
      </p:par>
    </p:tnLst>
  </p:timing>
</p:sldLayout>
</file>

<file path=ppt/slideLayouts/slideLayout524.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4"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algn="ctr" defTabSz="913737" fontAlgn="base">
              <a:spcBef>
                <a:spcPct val="0"/>
              </a:spcBef>
              <a:spcAft>
                <a:spcPct val="0"/>
              </a:spcAft>
            </a:pPr>
            <a:endParaRPr lang="en-US" sz="2199"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700" y="1447801"/>
            <a:ext cx="5232401" cy="1661993"/>
          </a:xfrm>
          <a:prstGeom prst="rect">
            <a:avLst/>
          </a:prstGeom>
        </p:spPr>
        <p:txBody>
          <a:bodyPr>
            <a:noAutofit/>
          </a:bodyPr>
          <a:lstStyle>
            <a:lvl1pPr marL="0" indent="0">
              <a:buNone/>
              <a:defRPr sz="3999" b="0" cap="none" baseline="0">
                <a:gradFill>
                  <a:gsLst>
                    <a:gs pos="100000">
                      <a:schemeClr val="bg1"/>
                    </a:gs>
                    <a:gs pos="0">
                      <a:schemeClr val="bg1"/>
                    </a:gs>
                  </a:gsLst>
                  <a:lin ang="5400000" scaled="0"/>
                </a:gradFill>
                <a:latin typeface="+mj-lt"/>
              </a:defRPr>
            </a:lvl1pPr>
            <a:lvl2pPr marL="609252" indent="0">
              <a:buNone/>
              <a:defRPr sz="2699" b="1"/>
            </a:lvl2pPr>
            <a:lvl3pPr marL="1218504" indent="0">
              <a:buNone/>
              <a:defRPr sz="2399" b="1"/>
            </a:lvl3pPr>
            <a:lvl4pPr marL="1827756" indent="0">
              <a:buNone/>
              <a:defRPr sz="2099" b="1"/>
            </a:lvl4pPr>
            <a:lvl5pPr marL="2437008" indent="0">
              <a:buNone/>
              <a:defRPr sz="2099" b="1"/>
            </a:lvl5pPr>
            <a:lvl6pPr marL="3046261" indent="0">
              <a:buNone/>
              <a:defRPr sz="2099" b="1"/>
            </a:lvl6pPr>
            <a:lvl7pPr marL="3655512" indent="0">
              <a:buNone/>
              <a:defRPr sz="2099" b="1"/>
            </a:lvl7pPr>
            <a:lvl8pPr marL="4264763" indent="0">
              <a:buNone/>
              <a:defRPr sz="2099" b="1"/>
            </a:lvl8pPr>
            <a:lvl9pPr marL="4874016" indent="0">
              <a:buNone/>
              <a:defRPr sz="2099"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5"/>
            <a:ext cx="5484740" cy="332399"/>
          </a:xfrm>
          <a:prstGeom prst="rect">
            <a:avLst/>
          </a:prstGeom>
        </p:spPr>
        <p:txBody>
          <a:bodyPr>
            <a:noAutofit/>
          </a:bodyPr>
          <a:lstStyle>
            <a:lvl1pPr marL="0" indent="0">
              <a:spcBef>
                <a:spcPts val="1200"/>
              </a:spcBef>
              <a:buNone/>
              <a:defRPr lang="en-US" sz="1999" kern="1200" spc="0" dirty="0" smtClean="0">
                <a:gradFill>
                  <a:gsLst>
                    <a:gs pos="100000">
                      <a:schemeClr val="bg2"/>
                    </a:gs>
                    <a:gs pos="0">
                      <a:schemeClr val="bg2"/>
                    </a:gs>
                  </a:gsLst>
                  <a:lin ang="5400000" scaled="0"/>
                </a:gradFill>
                <a:latin typeface="+mn-lt"/>
                <a:ea typeface="+mn-ea"/>
                <a:cs typeface="Segoe UI" pitchFamily="34" charset="0"/>
              </a:defRPr>
            </a:lvl1pPr>
            <a:lvl2pPr marL="913878" indent="-380783">
              <a:defRPr lang="en-US" sz="2099" kern="1200" dirty="0" smtClean="0">
                <a:solidFill>
                  <a:schemeClr val="bg2">
                    <a:lumMod val="50000"/>
                  </a:schemeClr>
                </a:solidFill>
                <a:latin typeface="+mn-lt"/>
                <a:ea typeface="+mn-ea"/>
                <a:cs typeface="Arial" pitchFamily="34" charset="0"/>
              </a:defRPr>
            </a:lvl2pPr>
            <a:lvl3pPr marL="913878" indent="-228469">
              <a:defRPr lang="en-US" sz="1899" kern="1200" dirty="0" smtClean="0">
                <a:solidFill>
                  <a:schemeClr val="bg2">
                    <a:lumMod val="50000"/>
                  </a:schemeClr>
                </a:solidFill>
                <a:latin typeface="+mn-lt"/>
                <a:ea typeface="+mn-ea"/>
                <a:cs typeface="Arial" pitchFamily="34" charset="0"/>
              </a:defRPr>
            </a:lvl3pPr>
            <a:lvl4pPr marL="1218504" indent="-228469">
              <a:defRPr lang="en-US" sz="1600" kern="1200" dirty="0" smtClean="0">
                <a:solidFill>
                  <a:schemeClr val="bg2">
                    <a:lumMod val="50000"/>
                  </a:schemeClr>
                </a:solidFill>
                <a:latin typeface="+mn-lt"/>
                <a:ea typeface="+mn-ea"/>
                <a:cs typeface="Arial" pitchFamily="34" charset="0"/>
              </a:defRPr>
            </a:lvl4pPr>
            <a:lvl5pPr marL="1446974" indent="-228469">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smtClean="0"/>
              <a:t>Click to 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283882998"/>
      </p:ext>
    </p:extLst>
  </p:cSld>
  <p:clrMapOvr>
    <a:masterClrMapping/>
  </p:clrMapOvr>
  <p:timing>
    <p:tnLst>
      <p:par>
        <p:cTn id="1" dur="indefinite" restart="never" nodeType="tmRoot"/>
      </p:par>
    </p:tnLst>
  </p:timing>
</p:sldLayout>
</file>

<file path=ppt/slideLayouts/slideLayout525.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1"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algn="ctr" defTabSz="913737" fontAlgn="base">
              <a:spcBef>
                <a:spcPct val="0"/>
              </a:spcBef>
              <a:spcAft>
                <a:spcPct val="0"/>
              </a:spcAft>
            </a:pPr>
            <a:endParaRPr lang="en-US" sz="2199"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3999" b="0" cap="none" baseline="0">
                <a:gradFill>
                  <a:gsLst>
                    <a:gs pos="100000">
                      <a:schemeClr val="bg1"/>
                    </a:gs>
                    <a:gs pos="0">
                      <a:schemeClr val="bg1"/>
                    </a:gs>
                  </a:gsLst>
                  <a:lin ang="5400000" scaled="0"/>
                </a:gradFill>
                <a:latin typeface="+mj-lt"/>
              </a:defRPr>
            </a:lvl1pPr>
            <a:lvl2pPr marL="609252" indent="0">
              <a:buNone/>
              <a:defRPr sz="2699" b="1"/>
            </a:lvl2pPr>
            <a:lvl3pPr marL="1218504" indent="0">
              <a:buNone/>
              <a:defRPr sz="2399" b="1"/>
            </a:lvl3pPr>
            <a:lvl4pPr marL="1827756" indent="0">
              <a:buNone/>
              <a:defRPr sz="2099" b="1"/>
            </a:lvl4pPr>
            <a:lvl5pPr marL="2437008" indent="0">
              <a:buNone/>
              <a:defRPr sz="2099" b="1"/>
            </a:lvl5pPr>
            <a:lvl6pPr marL="3046261" indent="0">
              <a:buNone/>
              <a:defRPr sz="2099" b="1"/>
            </a:lvl6pPr>
            <a:lvl7pPr marL="3655512" indent="0">
              <a:buNone/>
              <a:defRPr sz="2099" b="1"/>
            </a:lvl7pPr>
            <a:lvl8pPr marL="4264763" indent="0">
              <a:buNone/>
              <a:defRPr sz="2099" b="1"/>
            </a:lvl8pPr>
            <a:lvl9pPr marL="4874016" indent="0">
              <a:buNone/>
              <a:defRPr sz="2099"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1999" kern="1200" spc="0" dirty="0" smtClean="0">
                <a:gradFill>
                  <a:gsLst>
                    <a:gs pos="100000">
                      <a:schemeClr val="bg1"/>
                    </a:gs>
                    <a:gs pos="0">
                      <a:schemeClr val="bg1"/>
                    </a:gs>
                  </a:gsLst>
                  <a:lin ang="5400000" scaled="0"/>
                </a:gradFill>
                <a:latin typeface="+mn-lt"/>
                <a:ea typeface="+mn-ea"/>
                <a:cs typeface="Segoe UI" pitchFamily="34" charset="0"/>
              </a:defRPr>
            </a:lvl1pPr>
            <a:lvl2pPr marL="913878" indent="-380783">
              <a:defRPr lang="en-US" sz="2099" kern="1200" dirty="0" smtClean="0">
                <a:solidFill>
                  <a:schemeClr val="bg2">
                    <a:lumMod val="50000"/>
                  </a:schemeClr>
                </a:solidFill>
                <a:latin typeface="+mn-lt"/>
                <a:ea typeface="+mn-ea"/>
                <a:cs typeface="Arial" pitchFamily="34" charset="0"/>
              </a:defRPr>
            </a:lvl2pPr>
            <a:lvl3pPr marL="913878" indent="-228469">
              <a:defRPr lang="en-US" sz="1899" kern="1200" dirty="0" smtClean="0">
                <a:solidFill>
                  <a:schemeClr val="bg2">
                    <a:lumMod val="50000"/>
                  </a:schemeClr>
                </a:solidFill>
                <a:latin typeface="+mn-lt"/>
                <a:ea typeface="+mn-ea"/>
                <a:cs typeface="Arial" pitchFamily="34" charset="0"/>
              </a:defRPr>
            </a:lvl3pPr>
            <a:lvl4pPr marL="1218504" indent="-228469">
              <a:defRPr lang="en-US" sz="1600" kern="1200" dirty="0" smtClean="0">
                <a:solidFill>
                  <a:schemeClr val="bg2">
                    <a:lumMod val="50000"/>
                  </a:schemeClr>
                </a:solidFill>
                <a:latin typeface="+mn-lt"/>
                <a:ea typeface="+mn-ea"/>
                <a:cs typeface="Arial" pitchFamily="34" charset="0"/>
              </a:defRPr>
            </a:lvl4pPr>
            <a:lvl5pPr marL="1446974" indent="-228469">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985222145"/>
      </p:ext>
    </p:extLst>
  </p:cSld>
  <p:clrMapOvr>
    <a:masterClrMapping/>
  </p:clrMapOvr>
  <p:timing>
    <p:tnLst>
      <p:par>
        <p:cTn id="1" dur="indefinite" restart="never" nodeType="tmRoot"/>
      </p:par>
    </p:tnLst>
  </p:timing>
</p:sldLayout>
</file>

<file path=ppt/slideLayouts/slideLayout526.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5967413" y="0"/>
            <a:ext cx="6221411"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algn="ctr" defTabSz="913737" fontAlgn="base">
              <a:spcBef>
                <a:spcPct val="0"/>
              </a:spcBef>
              <a:spcAft>
                <a:spcPct val="0"/>
              </a:spcAft>
            </a:pPr>
            <a:endParaRPr lang="en-US" sz="2199"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218091" y="1447801"/>
            <a:ext cx="5433533" cy="1178442"/>
          </a:xfrm>
          <a:prstGeom prst="rect">
            <a:avLst/>
          </a:prstGeom>
        </p:spPr>
        <p:txBody>
          <a:bodyPr>
            <a:noAutofit/>
          </a:bodyPr>
          <a:lstStyle>
            <a:lvl1pPr marL="0" indent="0">
              <a:buNone/>
              <a:defRPr sz="3999" b="0" cap="none" baseline="0">
                <a:gradFill>
                  <a:gsLst>
                    <a:gs pos="100000">
                      <a:schemeClr val="bg1"/>
                    </a:gs>
                    <a:gs pos="0">
                      <a:schemeClr val="bg1"/>
                    </a:gs>
                  </a:gsLst>
                  <a:lin ang="5400000" scaled="0"/>
                </a:gradFill>
                <a:latin typeface="+mj-lt"/>
              </a:defRPr>
            </a:lvl1pPr>
            <a:lvl2pPr marL="609252" indent="0">
              <a:buNone/>
              <a:defRPr sz="2699" b="1"/>
            </a:lvl2pPr>
            <a:lvl3pPr marL="1218504" indent="0">
              <a:buNone/>
              <a:defRPr sz="2399" b="1"/>
            </a:lvl3pPr>
            <a:lvl4pPr marL="1827756" indent="0">
              <a:buNone/>
              <a:defRPr sz="2099" b="1"/>
            </a:lvl4pPr>
            <a:lvl5pPr marL="2437008" indent="0">
              <a:buNone/>
              <a:defRPr sz="2099" b="1"/>
            </a:lvl5pPr>
            <a:lvl6pPr marL="3046261" indent="0">
              <a:buNone/>
              <a:defRPr sz="2099" b="1"/>
            </a:lvl6pPr>
            <a:lvl7pPr marL="3655512" indent="0">
              <a:buNone/>
              <a:defRPr sz="2099" b="1"/>
            </a:lvl7pPr>
            <a:lvl8pPr marL="4264763" indent="0">
              <a:buNone/>
              <a:defRPr sz="2099" b="1"/>
            </a:lvl8pPr>
            <a:lvl9pPr marL="4874016" indent="0">
              <a:buNone/>
              <a:defRPr sz="2099" b="1"/>
            </a:lvl9pPr>
          </a:lstStyle>
          <a:p>
            <a:pPr lvl="0"/>
            <a:r>
              <a:rPr lang="en-US" dirty="0" smtClean="0"/>
              <a:t>Click to edit Master text styles.</a:t>
            </a:r>
          </a:p>
        </p:txBody>
      </p:sp>
      <p:sp>
        <p:nvSpPr>
          <p:cNvPr id="9" name="Content Placeholder 5"/>
          <p:cNvSpPr>
            <a:spLocks noGrp="1"/>
          </p:cNvSpPr>
          <p:nvPr>
            <p:ph sz="quarter" idx="13"/>
          </p:nvPr>
        </p:nvSpPr>
        <p:spPr>
          <a:xfrm>
            <a:off x="6218091" y="2734985"/>
            <a:ext cx="5444165" cy="609398"/>
          </a:xfrm>
          <a:prstGeom prst="rect">
            <a:avLst/>
          </a:prstGeom>
        </p:spPr>
        <p:txBody>
          <a:bodyPr>
            <a:noAutofit/>
          </a:bodyPr>
          <a:lstStyle>
            <a:lvl1pPr marL="0" indent="0">
              <a:spcBef>
                <a:spcPts val="1200"/>
              </a:spcBef>
              <a:buFont typeface="Arial" pitchFamily="34" charset="0"/>
              <a:buNone/>
              <a:defRPr lang="en-US" sz="1999" kern="1200" spc="0" dirty="0" smtClean="0">
                <a:gradFill>
                  <a:gsLst>
                    <a:gs pos="100000">
                      <a:schemeClr val="bg1"/>
                    </a:gs>
                    <a:gs pos="0">
                      <a:schemeClr val="bg1"/>
                    </a:gs>
                  </a:gsLst>
                  <a:lin ang="5400000" scaled="0"/>
                </a:gradFill>
                <a:latin typeface="+mn-lt"/>
                <a:ea typeface="+mn-ea"/>
                <a:cs typeface="Segoe UI" pitchFamily="34" charset="0"/>
              </a:defRPr>
            </a:lvl1pPr>
            <a:lvl2pPr marL="913878" indent="-380783">
              <a:defRPr lang="en-US" sz="2099" kern="1200" dirty="0" smtClean="0">
                <a:solidFill>
                  <a:schemeClr val="bg2">
                    <a:lumMod val="50000"/>
                  </a:schemeClr>
                </a:solidFill>
                <a:latin typeface="+mn-lt"/>
                <a:ea typeface="+mn-ea"/>
                <a:cs typeface="Arial" pitchFamily="34" charset="0"/>
              </a:defRPr>
            </a:lvl2pPr>
            <a:lvl3pPr marL="913878" indent="-228469">
              <a:defRPr lang="en-US" sz="1899" kern="1200" dirty="0" smtClean="0">
                <a:solidFill>
                  <a:schemeClr val="bg2">
                    <a:lumMod val="50000"/>
                  </a:schemeClr>
                </a:solidFill>
                <a:latin typeface="+mn-lt"/>
                <a:ea typeface="+mn-ea"/>
                <a:cs typeface="Arial" pitchFamily="34" charset="0"/>
              </a:defRPr>
            </a:lvl3pPr>
            <a:lvl4pPr marL="1218504" indent="-228469">
              <a:defRPr lang="en-US" sz="1600" kern="1200" dirty="0" smtClean="0">
                <a:solidFill>
                  <a:schemeClr val="bg2">
                    <a:lumMod val="50000"/>
                  </a:schemeClr>
                </a:solidFill>
                <a:latin typeface="+mn-lt"/>
                <a:ea typeface="+mn-ea"/>
                <a:cs typeface="Arial" pitchFamily="34" charset="0"/>
              </a:defRPr>
            </a:lvl4pPr>
            <a:lvl5pPr marL="1446974" indent="-228469">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1"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4"/>
            <a:ext cx="1738860" cy="815899"/>
          </a:xfrm>
          <a:prstGeom prst="rect">
            <a:avLst/>
          </a:prstGeom>
        </p:spPr>
      </p:pic>
    </p:spTree>
    <p:extLst>
      <p:ext uri="{BB962C8B-B14F-4D97-AF65-F5344CB8AC3E}">
        <p14:creationId xmlns:p14="http://schemas.microsoft.com/office/powerpoint/2010/main" val="295821890"/>
      </p:ext>
    </p:extLst>
  </p:cSld>
  <p:clrMapOvr>
    <a:masterClrMapping/>
  </p:clrMapOvr>
  <p:timing>
    <p:tnLst>
      <p:par>
        <p:cTn id="1" dur="indefinite" restart="never" nodeType="tmRoot"/>
      </p:par>
    </p:tnLst>
  </p:timing>
</p:sldLayout>
</file>

<file path=ppt/slideLayouts/slideLayout527.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1" y="857250"/>
            <a:ext cx="12188825" cy="51244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algn="ctr" defTabSz="913737" fontAlgn="base">
              <a:spcBef>
                <a:spcPct val="0"/>
              </a:spcBef>
              <a:spcAft>
                <a:spcPct val="0"/>
              </a:spcAft>
            </a:pPr>
            <a:endParaRPr lang="en-US" sz="2199"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20700" y="1358054"/>
            <a:ext cx="11152188" cy="2863073"/>
          </a:xfrm>
          <a:prstGeom prst="rect">
            <a:avLst/>
          </a:prstGeom>
        </p:spPr>
        <p:txBody>
          <a:bodyPr>
            <a:normAutofit/>
          </a:bodyPr>
          <a:lstStyle>
            <a:lvl1pPr marL="0" indent="0">
              <a:lnSpc>
                <a:spcPct val="90000"/>
              </a:lnSpc>
              <a:buNone/>
              <a:defRPr sz="6397">
                <a:gradFill>
                  <a:gsLst>
                    <a:gs pos="100000">
                      <a:schemeClr val="bg1"/>
                    </a:gs>
                    <a:gs pos="0">
                      <a:schemeClr val="bg1"/>
                    </a:gs>
                  </a:gsLst>
                  <a:lin ang="5400000" scaled="0"/>
                </a:gradFill>
                <a:latin typeface="+mj-lt"/>
              </a:defRPr>
            </a:lvl1pPr>
            <a:lvl2pPr>
              <a:defRPr sz="6397">
                <a:solidFill>
                  <a:schemeClr val="tx2"/>
                </a:solidFill>
                <a:latin typeface="+mn-lt"/>
              </a:defRPr>
            </a:lvl2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sp>
        <p:nvSpPr>
          <p:cNvPr id="11" name="Content Placeholder 4"/>
          <p:cNvSpPr>
            <a:spLocks noGrp="1"/>
          </p:cNvSpPr>
          <p:nvPr>
            <p:ph sz="quarter" idx="13"/>
          </p:nvPr>
        </p:nvSpPr>
        <p:spPr>
          <a:xfrm>
            <a:off x="520700" y="4343401"/>
            <a:ext cx="11152188" cy="470747"/>
          </a:xfrm>
          <a:prstGeom prst="rect">
            <a:avLst/>
          </a:prstGeom>
        </p:spPr>
        <p:txBody>
          <a:bodyPr>
            <a:normAutofit/>
          </a:bodyPr>
          <a:lstStyle>
            <a:lvl1pPr marL="0" indent="0">
              <a:lnSpc>
                <a:spcPct val="90000"/>
              </a:lnSpc>
              <a:buNone/>
              <a:defRPr sz="3599">
                <a:gradFill>
                  <a:gsLst>
                    <a:gs pos="100000">
                      <a:schemeClr val="bg1"/>
                    </a:gs>
                    <a:gs pos="0">
                      <a:schemeClr val="bg1"/>
                    </a:gs>
                  </a:gsLst>
                  <a:lin ang="5400000" scaled="0"/>
                </a:gradFill>
                <a:latin typeface="+mj-lt"/>
              </a:defRPr>
            </a:lvl1pPr>
            <a:lvl2pPr>
              <a:defRPr sz="6397">
                <a:solidFill>
                  <a:schemeClr val="tx2"/>
                </a:solidFill>
                <a:latin typeface="+mn-lt"/>
              </a:defRPr>
            </a:lvl2pPr>
          </a:lstStyle>
          <a:p>
            <a:pPr lvl="0"/>
            <a:r>
              <a:rPr lang="en-US" smtClean="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4023938568"/>
      </p:ext>
    </p:extLst>
  </p:cSld>
  <p:clrMapOvr>
    <a:masterClrMapping/>
  </p:clrMapOvr>
</p:sldLayout>
</file>

<file path=ppt/slideLayouts/slideLayout5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518877312"/>
      </p:ext>
    </p:extLst>
  </p:cSld>
  <p:clrMapOvr>
    <a:masterClrMapping/>
  </p:clrMapOvr>
  <p:transition>
    <p:fade/>
  </p:transition>
</p:sldLayout>
</file>

<file path=ppt/slideLayouts/slideLayout52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16892559"/>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668365119"/>
      </p:ext>
    </p:extLst>
  </p:cSld>
  <p:clrMapOvr>
    <a:masterClrMapping/>
  </p:clrMapOvr>
  <p:transition>
    <p:fade/>
  </p:transition>
  <p:timing>
    <p:tnLst>
      <p:par>
        <p:cTn id="1" dur="indefinite" restart="never" nodeType="tmRoot"/>
      </p:par>
    </p:tnLst>
  </p:timing>
</p:sldLayout>
</file>

<file path=ppt/slideLayouts/slideLayout53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smtClean="0"/>
              <a:t>Slide for Developer Code</a:t>
            </a:r>
            <a:endParaRPr lang="en-US" dirty="0"/>
          </a:p>
        </p:txBody>
      </p:sp>
      <p:sp>
        <p:nvSpPr>
          <p:cNvPr id="3" name="Rectangle 2"/>
          <p:cNvSpPr/>
          <p:nvPr userDrawn="1"/>
        </p:nvSpPr>
        <p:spPr bwMode="hidden">
          <a:xfrm>
            <a:off x="1" y="1155941"/>
            <a:ext cx="12188825"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algn="ctr" defTabSz="913737" fontAlgn="base">
              <a:spcBef>
                <a:spcPct val="0"/>
              </a:spcBef>
              <a:spcAft>
                <a:spcPct val="0"/>
              </a:spcAft>
            </a:pPr>
            <a:endParaRPr lang="en-US" sz="1799"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318" y="1447800"/>
            <a:ext cx="11152188" cy="1988237"/>
          </a:xfrm>
        </p:spPr>
        <p:txBody>
          <a:bodyPr/>
          <a:lstStyle>
            <a:lvl1pPr marL="0" indent="0">
              <a:lnSpc>
                <a:spcPct val="95000"/>
              </a:lnSpc>
              <a:buNone/>
              <a:defRPr sz="3199">
                <a:gradFill>
                  <a:gsLst>
                    <a:gs pos="1250">
                      <a:srgbClr val="000000"/>
                    </a:gs>
                    <a:gs pos="100000">
                      <a:srgbClr val="000000"/>
                    </a:gs>
                  </a:gsLst>
                  <a:lin ang="5400000" scaled="0"/>
                </a:gradFill>
                <a:latin typeface="Consolas" pitchFamily="49" charset="0"/>
                <a:cs typeface="Consolas" pitchFamily="49" charset="0"/>
              </a:defRPr>
            </a:lvl1pPr>
            <a:lvl2pPr marL="339591"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72861"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798196"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29880"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38851601"/>
      </p:ext>
    </p:extLst>
  </p:cSld>
  <p:clrMapOvr>
    <a:masterClrMapping/>
  </p:clrMapOvr>
  <p:transition>
    <p:fade/>
  </p:transition>
</p:sldLayout>
</file>

<file path=ppt/slideLayouts/slideLayout531.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1"/>
            <a:ext cx="11152188" cy="664797"/>
          </a:xfrm>
        </p:spPr>
        <p:txBody>
          <a:bodyPr/>
          <a:lstStyle>
            <a:lvl1pPr>
              <a:defRPr sz="4799"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3" y="1447799"/>
            <a:ext cx="11149013" cy="2043636"/>
          </a:xfrm>
          <a:prstGeom prst="rect">
            <a:avLst/>
          </a:prstGeom>
        </p:spPr>
        <p:txBody>
          <a:bodyPr/>
          <a:lstStyle>
            <a:lvl1pPr marL="342764" indent="-342764">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401" indent="-28563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038" indent="-28563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2548" indent="-22850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057" indent="-22850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599"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2356570596"/>
      </p:ext>
    </p:extLst>
  </p:cSld>
  <p:clrMapOvr>
    <a:masterClrMapping/>
  </p:clrMapOvr>
  <p:transition>
    <p:fade/>
  </p:transition>
  <p:timing>
    <p:tnLst>
      <p:par>
        <p:cTn id="1" dur="indefinite" restart="never" nodeType="tmRoot"/>
      </p:par>
    </p:tnLst>
  </p:timing>
</p:sldLayout>
</file>

<file path=ppt/slideLayouts/slideLayout532.xml><?xml version="1.0" encoding="utf-8"?>
<p:sldLayout xmlns:a="http://schemas.openxmlformats.org/drawingml/2006/main" xmlns:r="http://schemas.openxmlformats.org/officeDocument/2006/relationships" xmlns:p="http://schemas.openxmlformats.org/presentationml/2006/main" userDrawn="1">
  <p:cSld name="3_Color Block Header on Left &amp; Text on Right ">
    <p:spTree>
      <p:nvGrpSpPr>
        <p:cNvPr id="1" name=""/>
        <p:cNvGrpSpPr/>
        <p:nvPr/>
      </p:nvGrpSpPr>
      <p:grpSpPr>
        <a:xfrm>
          <a:off x="0" y="0"/>
          <a:ext cx="0" cy="0"/>
          <a:chOff x="0" y="0"/>
          <a:chExt cx="0" cy="0"/>
        </a:xfrm>
      </p:grpSpPr>
      <p:sp>
        <p:nvSpPr>
          <p:cNvPr id="2" name="Rectangle 1"/>
          <p:cNvSpPr/>
          <p:nvPr/>
        </p:nvSpPr>
        <p:spPr bwMode="white">
          <a:xfrm>
            <a:off x="2" y="-1587"/>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17" tIns="45617" rIns="45617" bIns="45617" numCol="1" spcCol="0" rtlCol="0" fromWordArt="0" anchor="ctr" anchorCtr="0" forceAA="0" compatLnSpc="1">
            <a:prstTxWarp prst="textNoShape">
              <a:avLst/>
            </a:prstTxWarp>
            <a:noAutofit/>
          </a:bodyPr>
          <a:lstStyle/>
          <a:p>
            <a:pPr algn="ctr" defTabSz="912037" fontAlgn="base">
              <a:spcBef>
                <a:spcPct val="0"/>
              </a:spcBef>
              <a:spcAft>
                <a:spcPct val="0"/>
              </a:spcAft>
            </a:pPr>
            <a:endParaRPr lang="en-US" sz="2298" dirty="0" smtClean="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3" name="Text Placeholder 2"/>
          <p:cNvSpPr>
            <a:spLocks noGrp="1"/>
          </p:cNvSpPr>
          <p:nvPr>
            <p:ph type="body" idx="1" hasCustomPrompt="1"/>
          </p:nvPr>
        </p:nvSpPr>
        <p:spPr>
          <a:xfrm>
            <a:off x="520702" y="616805"/>
            <a:ext cx="5232401" cy="1283435"/>
          </a:xfrm>
          <a:prstGeom prst="rect">
            <a:avLst/>
          </a:prstGeom>
        </p:spPr>
        <p:txBody>
          <a:bodyPr>
            <a:noAutofit/>
          </a:bodyPr>
          <a:lstStyle>
            <a:lvl1pPr marL="0" indent="0">
              <a:buNone/>
              <a:defRPr sz="5494" b="0" i="0" cap="none" baseline="0">
                <a:gradFill>
                  <a:gsLst>
                    <a:gs pos="100000">
                      <a:schemeClr val="bg1"/>
                    </a:gs>
                    <a:gs pos="0">
                      <a:schemeClr val="bg1"/>
                    </a:gs>
                  </a:gsLst>
                  <a:lin ang="5400000" scaled="0"/>
                </a:gradFill>
                <a:latin typeface="+mj-lt"/>
                <a:cs typeface="Segoe Pro Light"/>
              </a:defRPr>
            </a:lvl1pPr>
            <a:lvl2pPr marL="608117" indent="0">
              <a:buNone/>
              <a:defRPr sz="2698" b="1"/>
            </a:lvl2pPr>
            <a:lvl3pPr marL="1216235" indent="0">
              <a:buNone/>
              <a:defRPr sz="2398" b="1"/>
            </a:lvl3pPr>
            <a:lvl4pPr marL="1824352" indent="0">
              <a:buNone/>
              <a:defRPr sz="2098" b="1"/>
            </a:lvl4pPr>
            <a:lvl5pPr marL="2432469" indent="0">
              <a:buNone/>
              <a:defRPr sz="2098" b="1"/>
            </a:lvl5pPr>
            <a:lvl6pPr marL="3040588" indent="0">
              <a:buNone/>
              <a:defRPr sz="2098" b="1"/>
            </a:lvl6pPr>
            <a:lvl7pPr marL="3648705" indent="0">
              <a:buNone/>
              <a:defRPr sz="2098" b="1"/>
            </a:lvl7pPr>
            <a:lvl8pPr marL="4256820" indent="0">
              <a:buNone/>
              <a:defRPr sz="2098" b="1"/>
            </a:lvl8pPr>
            <a:lvl9pPr marL="4864940" indent="0">
              <a:buNone/>
              <a:defRPr sz="2098" b="1"/>
            </a:lvl9pPr>
          </a:lstStyle>
          <a:p>
            <a:pPr lvl="0"/>
            <a:r>
              <a:rPr lang="en-US" dirty="0" smtClean="0"/>
              <a:t>Click to edit Master text styles.</a:t>
            </a:r>
          </a:p>
        </p:txBody>
      </p:sp>
      <p:sp>
        <p:nvSpPr>
          <p:cNvPr id="6" name="Content Placeholder 5"/>
          <p:cNvSpPr>
            <a:spLocks noGrp="1"/>
          </p:cNvSpPr>
          <p:nvPr>
            <p:ph sz="quarter" idx="4"/>
          </p:nvPr>
        </p:nvSpPr>
        <p:spPr>
          <a:xfrm>
            <a:off x="6507236" y="688975"/>
            <a:ext cx="5484741" cy="332399"/>
          </a:xfrm>
          <a:prstGeom prst="rect">
            <a:avLst/>
          </a:prstGeom>
        </p:spPr>
        <p:txBody>
          <a:bodyPr>
            <a:noAutofit/>
          </a:bodyPr>
          <a:lstStyle>
            <a:lvl1pPr marL="0" indent="0">
              <a:spcBef>
                <a:spcPts val="1198"/>
              </a:spcBef>
              <a:buNone/>
              <a:defRPr lang="en-US" sz="1998" b="0" i="0" kern="1200" spc="0" dirty="0" smtClean="0">
                <a:gradFill>
                  <a:gsLst>
                    <a:gs pos="100000">
                      <a:schemeClr val="bg2"/>
                    </a:gs>
                    <a:gs pos="0">
                      <a:schemeClr val="bg2"/>
                    </a:gs>
                  </a:gsLst>
                  <a:lin ang="5400000" scaled="0"/>
                </a:gradFill>
                <a:latin typeface="+mn-lt"/>
                <a:ea typeface="+mn-ea"/>
                <a:cs typeface="Segoe Pro Light"/>
              </a:defRPr>
            </a:lvl1pPr>
            <a:lvl2pPr marL="912175" indent="-380072">
              <a:defRPr lang="en-US" sz="2098" kern="1200" dirty="0" smtClean="0">
                <a:solidFill>
                  <a:schemeClr val="bg2">
                    <a:lumMod val="50000"/>
                  </a:schemeClr>
                </a:solidFill>
                <a:latin typeface="+mn-lt"/>
                <a:ea typeface="+mn-ea"/>
                <a:cs typeface="Arial" pitchFamily="34" charset="0"/>
              </a:defRPr>
            </a:lvl2pPr>
            <a:lvl3pPr marL="912175" indent="-228045">
              <a:defRPr lang="en-US" sz="1898" kern="1200" dirty="0" smtClean="0">
                <a:solidFill>
                  <a:schemeClr val="bg2">
                    <a:lumMod val="50000"/>
                  </a:schemeClr>
                </a:solidFill>
                <a:latin typeface="+mn-lt"/>
                <a:ea typeface="+mn-ea"/>
                <a:cs typeface="Arial" pitchFamily="34" charset="0"/>
              </a:defRPr>
            </a:lvl3pPr>
            <a:lvl4pPr marL="1216235" indent="-228045">
              <a:defRPr lang="en-US" sz="1600" kern="1200" dirty="0" smtClean="0">
                <a:solidFill>
                  <a:schemeClr val="bg2">
                    <a:lumMod val="50000"/>
                  </a:schemeClr>
                </a:solidFill>
                <a:latin typeface="+mn-lt"/>
                <a:ea typeface="+mn-ea"/>
                <a:cs typeface="Arial" pitchFamily="34" charset="0"/>
              </a:defRPr>
            </a:lvl4pPr>
            <a:lvl5pPr marL="1444280" indent="-228045">
              <a:defRPr lang="en-US" sz="1600" kern="1200" dirty="0">
                <a:solidFill>
                  <a:schemeClr val="bg2">
                    <a:lumMod val="50000"/>
                  </a:schemeClr>
                </a:solidFill>
                <a:latin typeface="+mn-lt"/>
                <a:ea typeface="+mn-ea"/>
                <a:cs typeface="Arial" pitchFamily="34" charset="0"/>
              </a:defRPr>
            </a:lvl5pPr>
            <a:lvl6pPr>
              <a:defRPr sz="2098"/>
            </a:lvl6pPr>
            <a:lvl7pPr>
              <a:defRPr sz="2098"/>
            </a:lvl7pPr>
            <a:lvl8pPr>
              <a:defRPr sz="2098"/>
            </a:lvl8pPr>
            <a:lvl9pPr>
              <a:defRPr sz="2098"/>
            </a:lvl9pPr>
          </a:lstStyle>
          <a:p>
            <a:pPr lvl="0"/>
            <a:r>
              <a:rPr lang="en-US" dirty="0" smtClean="0"/>
              <a:t>Click to edit Master text styles</a:t>
            </a:r>
          </a:p>
        </p:txBody>
      </p:sp>
      <p:pic>
        <p:nvPicPr>
          <p:cNvPr id="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39442" y="6166420"/>
            <a:ext cx="1617872" cy="522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Content Placeholder 5"/>
          <p:cNvSpPr>
            <a:spLocks noGrp="1"/>
          </p:cNvSpPr>
          <p:nvPr>
            <p:ph sz="quarter" idx="13"/>
          </p:nvPr>
        </p:nvSpPr>
        <p:spPr>
          <a:xfrm>
            <a:off x="520703" y="1900240"/>
            <a:ext cx="5255444" cy="615227"/>
          </a:xfrm>
          <a:prstGeom prst="rect">
            <a:avLst/>
          </a:prstGeom>
        </p:spPr>
        <p:txBody>
          <a:bodyPr>
            <a:noAutofit/>
          </a:bodyPr>
          <a:lstStyle>
            <a:lvl1pPr marL="0" indent="0">
              <a:spcBef>
                <a:spcPts val="1198"/>
              </a:spcBef>
              <a:buFont typeface="Arial" pitchFamily="34" charset="0"/>
              <a:buNone/>
              <a:defRPr lang="en-US" sz="1998" b="0" i="0" kern="1200" spc="0" dirty="0" smtClean="0">
                <a:gradFill>
                  <a:gsLst>
                    <a:gs pos="100000">
                      <a:schemeClr val="bg1"/>
                    </a:gs>
                    <a:gs pos="0">
                      <a:schemeClr val="bg1"/>
                    </a:gs>
                  </a:gsLst>
                  <a:lin ang="5400000" scaled="0"/>
                </a:gradFill>
                <a:latin typeface="Segoe Pro Light"/>
                <a:ea typeface="+mn-ea"/>
                <a:cs typeface="Segoe Pro Light"/>
              </a:defRPr>
            </a:lvl1pPr>
            <a:lvl2pPr marL="912175" indent="-380072">
              <a:defRPr lang="en-US" sz="2098" kern="1200" dirty="0" smtClean="0">
                <a:solidFill>
                  <a:schemeClr val="bg2">
                    <a:lumMod val="50000"/>
                  </a:schemeClr>
                </a:solidFill>
                <a:latin typeface="+mn-lt"/>
                <a:ea typeface="+mn-ea"/>
                <a:cs typeface="Arial" pitchFamily="34" charset="0"/>
              </a:defRPr>
            </a:lvl2pPr>
            <a:lvl3pPr marL="912175" indent="-228045">
              <a:defRPr lang="en-US" sz="1898" kern="1200" dirty="0" smtClean="0">
                <a:solidFill>
                  <a:schemeClr val="bg2">
                    <a:lumMod val="50000"/>
                  </a:schemeClr>
                </a:solidFill>
                <a:latin typeface="+mn-lt"/>
                <a:ea typeface="+mn-ea"/>
                <a:cs typeface="Arial" pitchFamily="34" charset="0"/>
              </a:defRPr>
            </a:lvl3pPr>
            <a:lvl4pPr marL="1216235" indent="-228045">
              <a:defRPr lang="en-US" sz="1600" kern="1200" dirty="0" smtClean="0">
                <a:solidFill>
                  <a:schemeClr val="bg2">
                    <a:lumMod val="50000"/>
                  </a:schemeClr>
                </a:solidFill>
                <a:latin typeface="+mn-lt"/>
                <a:ea typeface="+mn-ea"/>
                <a:cs typeface="Arial" pitchFamily="34" charset="0"/>
              </a:defRPr>
            </a:lvl4pPr>
            <a:lvl5pPr marL="1444280" indent="-228045">
              <a:defRPr lang="en-US" sz="1600" kern="1200" dirty="0">
                <a:solidFill>
                  <a:schemeClr val="bg2">
                    <a:lumMod val="50000"/>
                  </a:schemeClr>
                </a:solidFill>
                <a:latin typeface="+mn-lt"/>
                <a:ea typeface="+mn-ea"/>
                <a:cs typeface="Arial" pitchFamily="34" charset="0"/>
              </a:defRPr>
            </a:lvl5pPr>
            <a:lvl6pPr>
              <a:defRPr sz="2098"/>
            </a:lvl6pPr>
            <a:lvl7pPr>
              <a:defRPr sz="2098"/>
            </a:lvl7pPr>
            <a:lvl8pPr>
              <a:defRPr sz="2098"/>
            </a:lvl8pPr>
            <a:lvl9pPr>
              <a:defRPr sz="2098"/>
            </a:lvl9pPr>
          </a:lstStyle>
          <a:p>
            <a:pPr lvl="0"/>
            <a:r>
              <a:rPr lang="en-US" dirty="0" smtClean="0"/>
              <a:t>Click to edit Master text styles</a:t>
            </a:r>
          </a:p>
        </p:txBody>
      </p:sp>
    </p:spTree>
    <p:extLst>
      <p:ext uri="{BB962C8B-B14F-4D97-AF65-F5344CB8AC3E}">
        <p14:creationId xmlns:p14="http://schemas.microsoft.com/office/powerpoint/2010/main" val="3118577242"/>
      </p:ext>
    </p:extLst>
  </p:cSld>
  <p:clrMapOvr>
    <a:masterClrMapping/>
  </p:clrMapOvr>
  <p:timing>
    <p:tnLst>
      <p:par>
        <p:cTn id="1" dur="indefinite" restart="never" nodeType="tmRoot"/>
      </p:par>
    </p:tnLst>
  </p:timing>
</p:sldLayout>
</file>

<file path=ppt/slideLayouts/slideLayout533.xml><?xml version="1.0" encoding="utf-8"?>
<p:sldLayout xmlns:a="http://schemas.openxmlformats.org/drawingml/2006/main" xmlns:r="http://schemas.openxmlformats.org/officeDocument/2006/relationships" xmlns:p="http://schemas.openxmlformats.org/presentationml/2006/main" userDrawn="1">
  <p:cSld name="Punchy Slide Grey">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4" y="2819605"/>
            <a:ext cx="11149013" cy="1218795"/>
          </a:xfrm>
          <a:prstGeom prst="rect">
            <a:avLst/>
          </a:prstGeom>
        </p:spPr>
        <p:txBody>
          <a:bodyPr anchor="b" anchorCtr="0"/>
          <a:lstStyle>
            <a:lvl1pPr>
              <a:defRPr sz="8792" spc="-300" baseline="0">
                <a:solidFill>
                  <a:schemeClr val="tx1"/>
                </a:solidFill>
              </a:defRPr>
            </a:lvl1pPr>
          </a:lstStyle>
          <a:p>
            <a:r>
              <a:rPr lang="en-US" dirty="0" smtClean="0"/>
              <a:t>Click to edit title style</a:t>
            </a:r>
            <a:endParaRPr lang="en-US" dirty="0"/>
          </a:p>
        </p:txBody>
      </p:sp>
      <p:pic>
        <p:nvPicPr>
          <p:cNvPr id="5" name="Picture 4"/>
          <p:cNvPicPr>
            <a:picLocks noChangeAspect="1"/>
          </p:cNvPicPr>
          <p:nvPr userDrawn="1"/>
        </p:nvPicPr>
        <p:blipFill rotWithShape="1">
          <a:blip r:embed="rId2">
            <a:extLst>
              <a:ext uri="{28A0092B-C50C-407E-A947-70E740481C1C}">
                <a14:useLocalDpi xmlns:a14="http://schemas.microsoft.com/office/drawing/2010/main" val="0"/>
              </a:ext>
            </a:extLst>
          </a:blip>
          <a:srcRect l="24987"/>
          <a:stretch/>
        </p:blipFill>
        <p:spPr bwMode="black">
          <a:xfrm>
            <a:off x="10315979" y="6141750"/>
            <a:ext cx="1586959" cy="549178"/>
          </a:xfrm>
          <a:prstGeom prst="rect">
            <a:avLst/>
          </a:prstGeom>
        </p:spPr>
      </p:pic>
    </p:spTree>
    <p:extLst>
      <p:ext uri="{BB962C8B-B14F-4D97-AF65-F5344CB8AC3E}">
        <p14:creationId xmlns:p14="http://schemas.microsoft.com/office/powerpoint/2010/main" val="4171694585"/>
      </p:ext>
    </p:extLst>
  </p:cSld>
  <p:clrMapOvr>
    <a:masterClrMapping/>
  </p:clrMapOvr>
  <p:transition>
    <p:fade/>
  </p:transition>
  <p:timing>
    <p:tnLst>
      <p:par>
        <p:cTn id="1" dur="indefinite" restart="never" nodeType="tmRoot"/>
      </p:par>
    </p:tnLst>
  </p:timing>
</p:sldLayout>
</file>

<file path=ppt/slideLayouts/slideLayout534.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1966692"/>
          </a:xfrm>
        </p:spPr>
        <p:txBody>
          <a:bodyPr>
            <a:spAutoFit/>
          </a:bodyPr>
          <a:lstStyle>
            <a:lvl3pPr>
              <a:defRPr sz="2351"/>
            </a:lvl3pPr>
            <a:lvl4pPr>
              <a:defRPr sz="1959"/>
            </a:lvl4pPr>
            <a:lvl5pPr>
              <a:defRPr sz="1959"/>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917312410"/>
      </p:ext>
    </p:extLst>
  </p:cSld>
  <p:clrMapOvr>
    <a:masterClrMapping/>
  </p:clrMapOvr>
  <p:transition>
    <p:fade/>
  </p:transition>
  <p:timing>
    <p:tnLst>
      <p:par>
        <p:cTn id="1" dur="indefinite" restart="never" nodeType="tmRoot"/>
      </p:par>
    </p:tnLst>
  </p:timing>
</p:sldLayout>
</file>

<file path=ppt/slideLayouts/slideLayout535.xml><?xml version="1.0" encoding="utf-8"?>
<p:sldLayout xmlns:a="http://schemas.openxmlformats.org/drawingml/2006/main" xmlns:r="http://schemas.openxmlformats.org/officeDocument/2006/relationships" xmlns:p="http://schemas.openxmlformats.org/presentationml/2006/main" showMasterSp="0" userDrawn="1">
  <p:cSld name="1_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4" y="1447799"/>
            <a:ext cx="11149013" cy="1975926"/>
          </a:xfrm>
          <a:prstGeom prst="rect">
            <a:avLst/>
          </a:prstGeom>
        </p:spPr>
        <p:txBody>
          <a:bodyPr/>
          <a:lstStyle>
            <a:lvl1pPr marL="0" indent="0">
              <a:spcBef>
                <a:spcPts val="2398"/>
              </a:spcBef>
              <a:buNone/>
              <a:defRPr sz="3998">
                <a:gradFill>
                  <a:gsLst>
                    <a:gs pos="100000">
                      <a:schemeClr val="bg2"/>
                    </a:gs>
                    <a:gs pos="0">
                      <a:schemeClr val="bg2"/>
                    </a:gs>
                  </a:gsLst>
                  <a:lin ang="5400000" scaled="0"/>
                </a:gradFill>
                <a:latin typeface="+mj-lt"/>
              </a:defRPr>
            </a:lvl1pPr>
            <a:lvl2pPr marL="0" indent="0">
              <a:buNone/>
              <a:defRPr sz="1998">
                <a:gradFill>
                  <a:gsLst>
                    <a:gs pos="100000">
                      <a:schemeClr val="bg2"/>
                    </a:gs>
                    <a:gs pos="0">
                      <a:schemeClr val="bg2"/>
                    </a:gs>
                  </a:gsLst>
                  <a:lin ang="5400000" scaled="0"/>
                </a:gradFill>
              </a:defRPr>
            </a:lvl2pPr>
            <a:lvl3pPr marL="231591" indent="0">
              <a:buNone/>
              <a:defRPr sz="1998">
                <a:gradFill>
                  <a:gsLst>
                    <a:gs pos="100000">
                      <a:schemeClr val="bg2"/>
                    </a:gs>
                    <a:gs pos="0">
                      <a:schemeClr val="bg2"/>
                    </a:gs>
                  </a:gsLst>
                  <a:lin ang="5400000" scaled="0"/>
                </a:gradFill>
              </a:defRPr>
            </a:lvl3pPr>
            <a:lvl4pPr marL="456838" indent="0">
              <a:buNone/>
              <a:defRPr sz="1998">
                <a:gradFill>
                  <a:gsLst>
                    <a:gs pos="100000">
                      <a:schemeClr val="bg2"/>
                    </a:gs>
                    <a:gs pos="0">
                      <a:schemeClr val="bg2"/>
                    </a:gs>
                  </a:gsLst>
                  <a:lin ang="5400000" scaled="0"/>
                </a:gradFill>
              </a:defRPr>
            </a:lvl4pPr>
            <a:lvl5pPr marL="693188" indent="0">
              <a:buNone/>
              <a:defRPr sz="1998">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3639"/>
            <a:fld id="{727B4C2D-45E2-4621-8491-2995EB46A674}" type="slidenum">
              <a:rPr lang="en-US" smtClean="0">
                <a:gradFill>
                  <a:gsLst>
                    <a:gs pos="100000">
                      <a:srgbClr val="797A7D"/>
                    </a:gs>
                    <a:gs pos="0">
                      <a:srgbClr val="797A7D"/>
                    </a:gs>
                  </a:gsLst>
                  <a:lin ang="5400000" scaled="0"/>
                </a:gradFill>
              </a:rPr>
              <a:pPr defTabSz="913639"/>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3475879937"/>
      </p:ext>
    </p:extLst>
  </p:cSld>
  <p:clrMapOvr>
    <a:masterClrMapping/>
  </p:clrMapOvr>
  <p:transition>
    <p:fade/>
  </p:transition>
  <p:timing>
    <p:tnLst>
      <p:par>
        <p:cTn id="1" dur="indefinite" restart="never" nodeType="tmRoot"/>
      </p:par>
    </p:tnLst>
  </p:timing>
</p:sldLayout>
</file>

<file path=ppt/slideLayouts/slideLayout536.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232756" y="157944"/>
            <a:ext cx="11722682" cy="1205345"/>
          </a:xfrm>
          <a:prstGeom prst="rect">
            <a:avLst/>
          </a:prstGeom>
        </p:spPr>
        <p:txBody>
          <a:bodyPr/>
          <a:lstStyle>
            <a:lvl1pPr>
              <a:defRPr sz="3998">
                <a:solidFill>
                  <a:srgbClr val="002050"/>
                </a:solidFill>
                <a:latin typeface="Segoe UI Light" pitchFamily="34" charset="0"/>
              </a:defRPr>
            </a:lvl1pPr>
          </a:lstStyle>
          <a:p>
            <a:r>
              <a:rPr lang="en-US" dirty="0" smtClean="0"/>
              <a:t>Click to edit Master title style</a:t>
            </a:r>
            <a:endParaRPr lang="en-US" dirty="0"/>
          </a:p>
        </p:txBody>
      </p:sp>
      <p:sp>
        <p:nvSpPr>
          <p:cNvPr id="4" name="Content Placeholder 3"/>
          <p:cNvSpPr>
            <a:spLocks noGrp="1"/>
          </p:cNvSpPr>
          <p:nvPr>
            <p:ph sz="quarter" idx="10"/>
          </p:nvPr>
        </p:nvSpPr>
        <p:spPr>
          <a:xfrm>
            <a:off x="436563" y="1487490"/>
            <a:ext cx="11533187" cy="5159375"/>
          </a:xfrm>
          <a:prstGeom prst="rect">
            <a:avLst/>
          </a:prstGeom>
        </p:spPr>
        <p:txBody>
          <a:bodyPr/>
          <a:lstStyle>
            <a:lvl1pPr marL="342628" indent="-342628">
              <a:lnSpc>
                <a:spcPct val="100000"/>
              </a:lnSpc>
              <a:spcBef>
                <a:spcPts val="1798"/>
              </a:spcBef>
              <a:buClr>
                <a:schemeClr val="accent1"/>
              </a:buClr>
              <a:buSzPct val="100000"/>
              <a:buFont typeface="Arial" pitchFamily="34" charset="0"/>
              <a:buChar char="•"/>
              <a:defRPr sz="3198">
                <a:solidFill>
                  <a:srgbClr val="002050">
                    <a:alpha val="99000"/>
                  </a:srgbClr>
                </a:solidFill>
                <a:latin typeface="Segoe UI Light" panose="020B0502040204020203" pitchFamily="34" charset="0"/>
                <a:cs typeface="Segoe UI Light" panose="020B0502040204020203" pitchFamily="34" charset="0"/>
              </a:defRPr>
            </a:lvl1pPr>
            <a:lvl2pPr marL="807399" indent="-344215">
              <a:lnSpc>
                <a:spcPct val="100000"/>
              </a:lnSpc>
              <a:spcBef>
                <a:spcPts val="400"/>
              </a:spcBef>
              <a:spcAft>
                <a:spcPts val="400"/>
              </a:spcAft>
              <a:buClr>
                <a:schemeClr val="tx1">
                  <a:lumMod val="75000"/>
                  <a:lumOff val="25000"/>
                </a:schemeClr>
              </a:buClr>
              <a:buSzPct val="85000"/>
              <a:buFont typeface="Segoe UI" pitchFamily="34" charset="0"/>
              <a:buChar char="–"/>
              <a:defRPr sz="2798">
                <a:solidFill>
                  <a:schemeClr val="tx1">
                    <a:alpha val="99000"/>
                  </a:schemeClr>
                </a:solidFill>
                <a:latin typeface="Segoe UI Light" panose="020B0502040204020203" pitchFamily="34" charset="0"/>
                <a:cs typeface="Segoe UI Light" panose="020B0502040204020203" pitchFamily="34" charset="0"/>
              </a:defRPr>
            </a:lvl2pPr>
            <a:lvl3pPr marL="1197614" indent="-342628">
              <a:lnSpc>
                <a:spcPct val="100000"/>
              </a:lnSpc>
              <a:spcBef>
                <a:spcPts val="200"/>
              </a:spcBef>
              <a:spcAft>
                <a:spcPts val="200"/>
              </a:spcAft>
              <a:buClr>
                <a:schemeClr val="tx1">
                  <a:lumMod val="75000"/>
                  <a:lumOff val="25000"/>
                </a:schemeClr>
              </a:buClr>
              <a:buSzPct val="85000"/>
              <a:buFont typeface="Courier New" pitchFamily="49" charset="0"/>
              <a:buChar char="o"/>
              <a:defRPr sz="1798">
                <a:solidFill>
                  <a:schemeClr val="tx1">
                    <a:alpha val="99000"/>
                  </a:schemeClr>
                </a:solidFill>
                <a:latin typeface="Segoe UI Light" panose="020B0502040204020203" pitchFamily="34" charset="0"/>
                <a:cs typeface="Segoe UI Light" panose="020B0502040204020203" pitchFamily="34" charset="0"/>
              </a:defRPr>
            </a:lvl3pPr>
            <a:lvl4pPr>
              <a:defRPr sz="1998"/>
            </a:lvl4pPr>
            <a:lvl5pPr>
              <a:defRPr sz="1998"/>
            </a:lvl5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3357074802"/>
      </p:ext>
    </p:extLst>
  </p:cSld>
  <p:clrMapOvr>
    <a:masterClrMapping/>
  </p:clrMapOvr>
  <p:transition>
    <p:fade/>
  </p:transition>
  <p:timing>
    <p:tnLst>
      <p:par>
        <p:cTn id="1" dur="indefinite" restart="never" nodeType="tmRoot"/>
      </p:par>
    </p:tnLst>
  </p:timing>
  <p:hf hdr="0"/>
</p:sldLayout>
</file>

<file path=ppt/slideLayouts/slideLayout537.xml><?xml version="1.0" encoding="utf-8"?>
<p:sldLayout xmlns:a="http://schemas.openxmlformats.org/drawingml/2006/main" xmlns:r="http://schemas.openxmlformats.org/officeDocument/2006/relationships" xmlns:p="http://schemas.openxmlformats.org/presentationml/2006/main">
  <p:cSld name="Course Tit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32266" y="2312128"/>
            <a:ext cx="11122924" cy="1933979"/>
          </a:xfrm>
          <a:prstGeom prst="rect">
            <a:avLst/>
          </a:prstGeom>
        </p:spPr>
        <p:txBody>
          <a:bodyPr anchor="ctr">
            <a:noAutofit/>
          </a:bodyPr>
          <a:lstStyle>
            <a:lvl1pPr algn="l">
              <a:lnSpc>
                <a:spcPct val="90000"/>
              </a:lnSpc>
              <a:defRPr sz="4798" spc="-150" baseline="0">
                <a:solidFill>
                  <a:schemeClr val="bg1">
                    <a:alpha val="99000"/>
                  </a:schemeClr>
                </a:solidFill>
                <a:latin typeface="Segoe UI Light" pitchFamily="34" charset="0"/>
              </a:defRPr>
            </a:lvl1pPr>
          </a:lstStyle>
          <a:p>
            <a:r>
              <a:rPr lang="en-US" dirty="0" smtClean="0"/>
              <a:t>Course Title</a:t>
            </a:r>
            <a:endParaRPr lang="en-US" dirty="0"/>
          </a:p>
        </p:txBody>
      </p:sp>
      <p:sp>
        <p:nvSpPr>
          <p:cNvPr id="6" name="Subtitle 2"/>
          <p:cNvSpPr>
            <a:spLocks noGrp="1"/>
          </p:cNvSpPr>
          <p:nvPr>
            <p:ph type="subTitle" idx="1" hasCustomPrompt="1"/>
          </p:nvPr>
        </p:nvSpPr>
        <p:spPr>
          <a:xfrm>
            <a:off x="532265" y="4735774"/>
            <a:ext cx="6147660" cy="1878780"/>
          </a:xfrm>
          <a:prstGeom prst="rect">
            <a:avLst/>
          </a:prstGeom>
        </p:spPr>
        <p:txBody>
          <a:bodyPr>
            <a:noAutofit/>
          </a:bodyPr>
          <a:lstStyle>
            <a:lvl1pPr marL="0" indent="0" algn="l">
              <a:lnSpc>
                <a:spcPct val="90000"/>
              </a:lnSpc>
              <a:spcBef>
                <a:spcPts val="0"/>
              </a:spcBef>
              <a:buNone/>
              <a:defRPr sz="2398" b="1" cap="none" baseline="0">
                <a:solidFill>
                  <a:schemeClr val="bg1">
                    <a:lumMod val="95000"/>
                    <a:alpha val="99000"/>
                  </a:schemeClr>
                </a:solidFill>
                <a:latin typeface="Segoe UI Light" pitchFamily="34" charset="0"/>
              </a:defRPr>
            </a:lvl1pPr>
            <a:lvl2pPr marL="456820" indent="0" algn="ctr">
              <a:buNone/>
              <a:defRPr>
                <a:solidFill>
                  <a:schemeClr val="tx1">
                    <a:tint val="75000"/>
                  </a:schemeClr>
                </a:solidFill>
              </a:defRPr>
            </a:lvl2pPr>
            <a:lvl3pPr marL="913639" indent="0" algn="ctr">
              <a:buNone/>
              <a:defRPr>
                <a:solidFill>
                  <a:schemeClr val="tx1">
                    <a:tint val="75000"/>
                  </a:schemeClr>
                </a:solidFill>
              </a:defRPr>
            </a:lvl3pPr>
            <a:lvl4pPr marL="1370459" indent="0" algn="ctr">
              <a:buNone/>
              <a:defRPr>
                <a:solidFill>
                  <a:schemeClr val="tx1">
                    <a:tint val="75000"/>
                  </a:schemeClr>
                </a:solidFill>
              </a:defRPr>
            </a:lvl4pPr>
            <a:lvl5pPr marL="1827279" indent="0" algn="ctr">
              <a:buNone/>
              <a:defRPr>
                <a:solidFill>
                  <a:schemeClr val="tx1">
                    <a:tint val="75000"/>
                  </a:schemeClr>
                </a:solidFill>
              </a:defRPr>
            </a:lvl5pPr>
            <a:lvl6pPr marL="2284100" indent="0" algn="ctr">
              <a:buNone/>
              <a:defRPr>
                <a:solidFill>
                  <a:schemeClr val="tx1">
                    <a:tint val="75000"/>
                  </a:schemeClr>
                </a:solidFill>
              </a:defRPr>
            </a:lvl6pPr>
            <a:lvl7pPr marL="2740917" indent="0" algn="ctr">
              <a:buNone/>
              <a:defRPr>
                <a:solidFill>
                  <a:schemeClr val="tx1">
                    <a:tint val="75000"/>
                  </a:schemeClr>
                </a:solidFill>
              </a:defRPr>
            </a:lvl7pPr>
            <a:lvl8pPr marL="3197737" indent="0" algn="ctr">
              <a:buNone/>
              <a:defRPr>
                <a:solidFill>
                  <a:schemeClr val="tx1">
                    <a:tint val="75000"/>
                  </a:schemeClr>
                </a:solidFill>
              </a:defRPr>
            </a:lvl8pPr>
            <a:lvl9pPr marL="3654557" indent="0" algn="ctr">
              <a:buNone/>
              <a:defRPr>
                <a:solidFill>
                  <a:schemeClr val="tx1">
                    <a:tint val="75000"/>
                  </a:schemeClr>
                </a:solidFill>
              </a:defRPr>
            </a:lvl9pPr>
          </a:lstStyle>
          <a:p>
            <a:r>
              <a:rPr lang="en-US" dirty="0" smtClean="0"/>
              <a:t>Subtitle</a:t>
            </a:r>
            <a:endParaRPr lang="en-US" dirty="0"/>
          </a:p>
        </p:txBody>
      </p:sp>
    </p:spTree>
    <p:extLst>
      <p:ext uri="{BB962C8B-B14F-4D97-AF65-F5344CB8AC3E}">
        <p14:creationId xmlns:p14="http://schemas.microsoft.com/office/powerpoint/2010/main" val="2398200571"/>
      </p:ext>
    </p:extLst>
  </p:cSld>
  <p:clrMapOvr>
    <a:masterClrMapping/>
  </p:clrMapOvr>
  <p:transition>
    <p:fade/>
  </p:transition>
  <p:timing>
    <p:tnLst>
      <p:par>
        <p:cTn id="1" dur="indefinite" restart="never" nodeType="tmRoot"/>
      </p:par>
    </p:tnLst>
  </p:timing>
  <p:hf hdr="0"/>
</p:sldLayout>
</file>

<file path=ppt/slideLayouts/slideLayout538.xml><?xml version="1.0" encoding="utf-8"?>
<p:sldLayout xmlns:a="http://schemas.openxmlformats.org/drawingml/2006/main" xmlns:r="http://schemas.openxmlformats.org/officeDocument/2006/relationships" xmlns:p="http://schemas.openxmlformats.org/presentationml/2006/main">
  <p:cSld name="Microsoft Slide">
    <p:bg>
      <p:bgPr>
        <a:solidFill>
          <a:srgbClr val="4668C5"/>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val="0"/>
              </a:ext>
            </a:extLst>
          </a:blip>
          <a:srcRect l="9719"/>
          <a:stretch/>
        </p:blipFill>
        <p:spPr>
          <a:xfrm>
            <a:off x="512763" y="2922747"/>
            <a:ext cx="5767719" cy="2350013"/>
          </a:xfrm>
          <a:prstGeom prst="rect">
            <a:avLst/>
          </a:prstGeom>
        </p:spPr>
      </p:pic>
      <p:sp>
        <p:nvSpPr>
          <p:cNvPr id="9" name="Rectangle 2"/>
          <p:cNvSpPr>
            <a:spLocks noChangeArrowheads="1"/>
          </p:cNvSpPr>
          <p:nvPr userDrawn="1"/>
        </p:nvSpPr>
        <p:spPr bwMode="auto">
          <a:xfrm>
            <a:off x="530087" y="5960743"/>
            <a:ext cx="11078818" cy="751488"/>
          </a:xfrm>
          <a:prstGeom prst="rect">
            <a:avLst/>
          </a:prstGeom>
          <a:noFill/>
          <a:ln w="9525">
            <a:noFill/>
            <a:miter lim="800000"/>
            <a:headEnd/>
            <a:tailEnd/>
          </a:ln>
        </p:spPr>
        <p:txBody>
          <a:bodyPr wrap="square">
            <a:spAutoFit/>
          </a:bodyPr>
          <a:lstStyle/>
          <a:p>
            <a:pPr marL="0" lvl="1" defTabSz="913364">
              <a:defRPr/>
            </a:pPr>
            <a:r>
              <a:rPr lang="en-US" sz="1050" dirty="0">
                <a:solidFill>
                  <a:prstClr val="white">
                    <a:lumMod val="85000"/>
                  </a:prstClr>
                </a:solidFill>
                <a:latin typeface="Calibri"/>
              </a:rPr>
              <a:t>©2013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003695933"/>
      </p:ext>
    </p:extLst>
  </p:cSld>
  <p:clrMapOvr>
    <a:masterClrMapping/>
  </p:clrMapOvr>
  <p:timing>
    <p:tnLst>
      <p:par>
        <p:cTn id="1" dur="indefinite" restart="never" nodeType="tmRoot"/>
      </p:par>
    </p:tnLst>
  </p:timing>
</p:sldLayout>
</file>

<file path=ppt/slideLayouts/slideLayout539.xml><?xml version="1.0" encoding="utf-8"?>
<p:sldLayout xmlns:a="http://schemas.openxmlformats.org/drawingml/2006/main" xmlns:r="http://schemas.openxmlformats.org/officeDocument/2006/relationships" xmlns:p="http://schemas.openxmlformats.org/presentationml/2006/main">
  <p:cSld name="1_Demo Slide">
    <p:bg>
      <p:bgPr>
        <a:solidFill>
          <a:srgbClr val="007233"/>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15636" y="4771506"/>
            <a:ext cx="10484896" cy="1604356"/>
          </a:xfrm>
          <a:prstGeom prst="rect">
            <a:avLst/>
          </a:prstGeom>
        </p:spPr>
        <p:txBody>
          <a:bodyPr anchor="ctr">
            <a:noAutofit/>
          </a:bodyPr>
          <a:lstStyle>
            <a:lvl1pPr marL="0" marR="0" indent="0" algn="l" defTabSz="913639" rtl="0" eaLnBrk="1" fontAlgn="auto" latinLnBrk="0" hangingPunct="1">
              <a:lnSpc>
                <a:spcPct val="90000"/>
              </a:lnSpc>
              <a:spcBef>
                <a:spcPts val="0"/>
              </a:spcBef>
              <a:spcAft>
                <a:spcPts val="0"/>
              </a:spcAft>
              <a:buClr>
                <a:srgbClr val="00DCFF"/>
              </a:buClr>
              <a:buSzPct val="90000"/>
              <a:buFont typeface="Arial" pitchFamily="34" charset="0"/>
              <a:buNone/>
              <a:tabLst/>
              <a:defRPr sz="2798" b="1" cap="all" baseline="0">
                <a:solidFill>
                  <a:schemeClr val="bg1">
                    <a:alpha val="99000"/>
                  </a:schemeClr>
                </a:solidFill>
              </a:defRPr>
            </a:lvl1pPr>
            <a:lvl2pPr marL="456820" indent="0" algn="ctr">
              <a:buNone/>
              <a:defRPr>
                <a:solidFill>
                  <a:schemeClr val="tx1">
                    <a:tint val="75000"/>
                  </a:schemeClr>
                </a:solidFill>
              </a:defRPr>
            </a:lvl2pPr>
            <a:lvl3pPr marL="913639" indent="0" algn="ctr">
              <a:buNone/>
              <a:defRPr>
                <a:solidFill>
                  <a:schemeClr val="tx1">
                    <a:tint val="75000"/>
                  </a:schemeClr>
                </a:solidFill>
              </a:defRPr>
            </a:lvl3pPr>
            <a:lvl4pPr marL="1370459" indent="0" algn="ctr">
              <a:buNone/>
              <a:defRPr>
                <a:solidFill>
                  <a:schemeClr val="tx1">
                    <a:tint val="75000"/>
                  </a:schemeClr>
                </a:solidFill>
              </a:defRPr>
            </a:lvl4pPr>
            <a:lvl5pPr marL="1827279" indent="0" algn="ctr">
              <a:buNone/>
              <a:defRPr>
                <a:solidFill>
                  <a:schemeClr val="tx1">
                    <a:tint val="75000"/>
                  </a:schemeClr>
                </a:solidFill>
              </a:defRPr>
            </a:lvl5pPr>
            <a:lvl6pPr marL="2284100" indent="0" algn="ctr">
              <a:buNone/>
              <a:defRPr>
                <a:solidFill>
                  <a:schemeClr val="tx1">
                    <a:tint val="75000"/>
                  </a:schemeClr>
                </a:solidFill>
              </a:defRPr>
            </a:lvl6pPr>
            <a:lvl7pPr marL="2740917" indent="0" algn="ctr">
              <a:buNone/>
              <a:defRPr>
                <a:solidFill>
                  <a:schemeClr val="tx1">
                    <a:tint val="75000"/>
                  </a:schemeClr>
                </a:solidFill>
              </a:defRPr>
            </a:lvl7pPr>
            <a:lvl8pPr marL="3197737" indent="0" algn="ctr">
              <a:buNone/>
              <a:defRPr>
                <a:solidFill>
                  <a:schemeClr val="tx1">
                    <a:tint val="75000"/>
                  </a:schemeClr>
                </a:solidFill>
              </a:defRPr>
            </a:lvl8pPr>
            <a:lvl9pPr marL="3654557" indent="0" algn="ctr">
              <a:buNone/>
              <a:defRPr>
                <a:solidFill>
                  <a:schemeClr val="tx1">
                    <a:tint val="75000"/>
                  </a:schemeClr>
                </a:solidFill>
              </a:defRPr>
            </a:lvl9pPr>
          </a:lstStyle>
          <a:p>
            <a:r>
              <a:rPr lang="en-US" b="0" dirty="0" smtClean="0"/>
              <a:t>{Sample Code Location e.g., Codeshow.codeplex.com} </a:t>
            </a:r>
          </a:p>
          <a:p>
            <a:r>
              <a:rPr lang="en-US" dirty="0" smtClean="0"/>
              <a:t>(</a:t>
            </a:r>
            <a:r>
              <a:rPr lang="en-US" dirty="0" err="1" smtClean="0"/>
              <a:t>dEMO</a:t>
            </a:r>
            <a:r>
              <a:rPr lang="en-US" dirty="0" smtClean="0"/>
              <a:t> NAME)</a:t>
            </a:r>
            <a:endParaRPr lang="en-US" dirty="0"/>
          </a:p>
        </p:txBody>
      </p:sp>
      <p:sp>
        <p:nvSpPr>
          <p:cNvPr id="10" name="Text Placeholder 9"/>
          <p:cNvSpPr>
            <a:spLocks noGrp="1"/>
          </p:cNvSpPr>
          <p:nvPr>
            <p:ph type="body" sz="quarter" idx="10" hasCustomPrompt="1"/>
          </p:nvPr>
        </p:nvSpPr>
        <p:spPr>
          <a:xfrm>
            <a:off x="415636" y="3117273"/>
            <a:ext cx="10720676" cy="1383983"/>
          </a:xfrm>
          <a:prstGeom prst="rect">
            <a:avLst/>
          </a:prstGeom>
        </p:spPr>
        <p:txBody>
          <a:bodyPr anchor="ctr"/>
          <a:lstStyle>
            <a:lvl1pPr algn="l">
              <a:defRPr sz="7194" baseline="0">
                <a:solidFill>
                  <a:schemeClr val="bg1">
                    <a:alpha val="99000"/>
                  </a:schemeClr>
                </a:solidFill>
                <a:latin typeface="Segoe UI Light" panose="020B0502040204020203" pitchFamily="34" charset="0"/>
                <a:cs typeface="Segoe UI Light" panose="020B0502040204020203" pitchFamily="34" charset="0"/>
              </a:defRPr>
            </a:lvl1pPr>
            <a:lvl2pPr>
              <a:defRPr sz="5994">
                <a:solidFill>
                  <a:schemeClr val="bg1">
                    <a:alpha val="99000"/>
                  </a:schemeClr>
                </a:solidFill>
                <a:latin typeface="+mj-lt"/>
              </a:defRPr>
            </a:lvl2pPr>
            <a:lvl3pPr>
              <a:defRPr sz="5994">
                <a:solidFill>
                  <a:schemeClr val="bg1">
                    <a:alpha val="99000"/>
                  </a:schemeClr>
                </a:solidFill>
                <a:latin typeface="+mj-lt"/>
              </a:defRPr>
            </a:lvl3pPr>
            <a:lvl4pPr>
              <a:defRPr sz="5994">
                <a:solidFill>
                  <a:schemeClr val="bg1">
                    <a:alpha val="99000"/>
                  </a:schemeClr>
                </a:solidFill>
                <a:latin typeface="+mj-lt"/>
              </a:defRPr>
            </a:lvl4pPr>
            <a:lvl5pPr>
              <a:defRPr sz="5994">
                <a:solidFill>
                  <a:schemeClr val="bg1">
                    <a:alpha val="99000"/>
                  </a:schemeClr>
                </a:solidFill>
                <a:latin typeface="+mj-lt"/>
              </a:defRPr>
            </a:lvl5pPr>
          </a:lstStyle>
          <a:p>
            <a:pPr lvl="0"/>
            <a:r>
              <a:rPr lang="en-US" dirty="0" smtClean="0"/>
              <a:t>demo</a:t>
            </a:r>
            <a:endParaRPr lang="en-US" dirty="0"/>
          </a:p>
        </p:txBody>
      </p:sp>
    </p:spTree>
    <p:extLst>
      <p:ext uri="{BB962C8B-B14F-4D97-AF65-F5344CB8AC3E}">
        <p14:creationId xmlns:p14="http://schemas.microsoft.com/office/powerpoint/2010/main" val="1459974662"/>
      </p:ext>
    </p:extLst>
  </p:cSld>
  <p:clrMapOvr>
    <a:masterClrMapping/>
  </p:clrMapOvr>
  <p:transition>
    <p:fade/>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1pPr>
              <a:buClr>
                <a:schemeClr val="tx2"/>
              </a:buClr>
              <a:defRPr>
                <a:gradFill>
                  <a:gsLst>
                    <a:gs pos="0">
                      <a:schemeClr val="tx1"/>
                    </a:gs>
                    <a:gs pos="100000">
                      <a:schemeClr val="tx1"/>
                    </a:gs>
                  </a:gsLst>
                  <a:lin ang="5400000" scaled="0"/>
                </a:gradFill>
              </a:defRPr>
            </a:lvl1pPr>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364270275"/>
      </p:ext>
    </p:extLst>
  </p:cSld>
  <p:clrMapOvr>
    <a:masterClrMapping/>
  </p:clrMapOvr>
  <p:transition>
    <p:fade/>
  </p:transition>
  <p:timing>
    <p:tnLst>
      <p:par>
        <p:cTn id="1" dur="indefinite" restart="never" nodeType="tmRoot"/>
      </p:par>
    </p:tnLst>
  </p:timing>
</p:sldLayout>
</file>

<file path=ppt/slideLayouts/slideLayout540.xml><?xml version="1.0" encoding="utf-8"?>
<p:sldLayout xmlns:a="http://schemas.openxmlformats.org/drawingml/2006/main" xmlns:r="http://schemas.openxmlformats.org/officeDocument/2006/relationships" xmlns:p="http://schemas.openxmlformats.org/presentationml/2006/main" userDrawn="1">
  <p:cSld name="Modu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45912" y="3775166"/>
            <a:ext cx="11354938" cy="1933979"/>
          </a:xfrm>
          <a:prstGeom prst="rect">
            <a:avLst/>
          </a:prstGeom>
        </p:spPr>
        <p:txBody>
          <a:bodyPr anchor="t" anchorCtr="0">
            <a:noAutofit/>
          </a:bodyPr>
          <a:lstStyle>
            <a:lvl1pPr algn="l">
              <a:lnSpc>
                <a:spcPct val="90000"/>
              </a:lnSpc>
              <a:defRPr sz="4798" spc="-150" baseline="0">
                <a:solidFill>
                  <a:schemeClr val="bg1">
                    <a:alpha val="99000"/>
                  </a:schemeClr>
                </a:solidFill>
                <a:latin typeface="Segoe UI Light" pitchFamily="34" charset="0"/>
              </a:defRPr>
            </a:lvl1pPr>
          </a:lstStyle>
          <a:p>
            <a:r>
              <a:rPr lang="en-US" dirty="0" smtClean="0"/>
              <a:t>Module or Section transition style</a:t>
            </a:r>
            <a:endParaRPr lang="en-US" dirty="0"/>
          </a:p>
        </p:txBody>
      </p:sp>
      <p:sp>
        <p:nvSpPr>
          <p:cNvPr id="9" name="Subtitle 2"/>
          <p:cNvSpPr>
            <a:spLocks noGrp="1"/>
          </p:cNvSpPr>
          <p:nvPr>
            <p:ph type="subTitle" idx="1" hasCustomPrompt="1"/>
          </p:nvPr>
        </p:nvSpPr>
        <p:spPr>
          <a:xfrm>
            <a:off x="545912" y="2942705"/>
            <a:ext cx="11354938" cy="748146"/>
          </a:xfrm>
          <a:prstGeom prst="rect">
            <a:avLst/>
          </a:prstGeom>
        </p:spPr>
        <p:txBody>
          <a:bodyPr>
            <a:noAutofit/>
          </a:bodyPr>
          <a:lstStyle>
            <a:lvl1pPr marL="0" indent="0" algn="l">
              <a:lnSpc>
                <a:spcPct val="90000"/>
              </a:lnSpc>
              <a:spcBef>
                <a:spcPts val="0"/>
              </a:spcBef>
              <a:buNone/>
              <a:defRPr sz="2398" b="0" cap="none" baseline="0">
                <a:solidFill>
                  <a:schemeClr val="bg1">
                    <a:alpha val="99000"/>
                  </a:schemeClr>
                </a:solidFill>
                <a:latin typeface="Segoe UI Light" pitchFamily="34" charset="0"/>
              </a:defRPr>
            </a:lvl1pPr>
            <a:lvl2pPr marL="456820" indent="0" algn="ctr">
              <a:buNone/>
              <a:defRPr>
                <a:solidFill>
                  <a:schemeClr val="tx1">
                    <a:tint val="75000"/>
                  </a:schemeClr>
                </a:solidFill>
              </a:defRPr>
            </a:lvl2pPr>
            <a:lvl3pPr marL="913639" indent="0" algn="ctr">
              <a:buNone/>
              <a:defRPr>
                <a:solidFill>
                  <a:schemeClr val="tx1">
                    <a:tint val="75000"/>
                  </a:schemeClr>
                </a:solidFill>
              </a:defRPr>
            </a:lvl3pPr>
            <a:lvl4pPr marL="1370459" indent="0" algn="ctr">
              <a:buNone/>
              <a:defRPr>
                <a:solidFill>
                  <a:schemeClr val="tx1">
                    <a:tint val="75000"/>
                  </a:schemeClr>
                </a:solidFill>
              </a:defRPr>
            </a:lvl4pPr>
            <a:lvl5pPr marL="1827279" indent="0" algn="ctr">
              <a:buNone/>
              <a:defRPr>
                <a:solidFill>
                  <a:schemeClr val="tx1">
                    <a:tint val="75000"/>
                  </a:schemeClr>
                </a:solidFill>
              </a:defRPr>
            </a:lvl5pPr>
            <a:lvl6pPr marL="2284100" indent="0" algn="ctr">
              <a:buNone/>
              <a:defRPr>
                <a:solidFill>
                  <a:schemeClr val="tx1">
                    <a:tint val="75000"/>
                  </a:schemeClr>
                </a:solidFill>
              </a:defRPr>
            </a:lvl6pPr>
            <a:lvl7pPr marL="2740917" indent="0" algn="ctr">
              <a:buNone/>
              <a:defRPr>
                <a:solidFill>
                  <a:schemeClr val="tx1">
                    <a:tint val="75000"/>
                  </a:schemeClr>
                </a:solidFill>
              </a:defRPr>
            </a:lvl7pPr>
            <a:lvl8pPr marL="3197737" indent="0" algn="ctr">
              <a:buNone/>
              <a:defRPr>
                <a:solidFill>
                  <a:schemeClr val="tx1">
                    <a:tint val="75000"/>
                  </a:schemeClr>
                </a:solidFill>
              </a:defRPr>
            </a:lvl8pPr>
            <a:lvl9pPr marL="3654557" indent="0" algn="ctr">
              <a:buNone/>
              <a:defRPr>
                <a:solidFill>
                  <a:schemeClr val="tx1">
                    <a:tint val="75000"/>
                  </a:schemeClr>
                </a:solidFill>
              </a:defRPr>
            </a:lvl9pPr>
          </a:lstStyle>
          <a:p>
            <a:r>
              <a:rPr lang="en-US" dirty="0" smtClean="0"/>
              <a:t>Course Title Style</a:t>
            </a:r>
            <a:endParaRPr lang="en-US" dirty="0"/>
          </a:p>
        </p:txBody>
      </p:sp>
    </p:spTree>
    <p:extLst>
      <p:ext uri="{BB962C8B-B14F-4D97-AF65-F5344CB8AC3E}">
        <p14:creationId xmlns:p14="http://schemas.microsoft.com/office/powerpoint/2010/main" val="494576342"/>
      </p:ext>
    </p:extLst>
  </p:cSld>
  <p:clrMapOvr>
    <a:masterClrMapping/>
  </p:clrMapOvr>
  <p:transition>
    <p:fade/>
  </p:transition>
  <p:timing>
    <p:tnLst>
      <p:par>
        <p:cTn id="1" dur="indefinite" restart="never" nodeType="tmRoot"/>
      </p:par>
    </p:tnLst>
  </p:timing>
  <p:hf hdr="0"/>
</p:sldLayout>
</file>

<file path=ppt/slideLayouts/slideLayout541.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9767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42.xml><?xml version="1.0" encoding="utf-8"?>
<p:sldLayout xmlns:a="http://schemas.openxmlformats.org/drawingml/2006/main" xmlns:r="http://schemas.openxmlformats.org/officeDocument/2006/relationships" xmlns:p="http://schemas.openxmlformats.org/presentationml/2006/main" userDrawn="1">
  <p:cSld name="Section Title Accent Color 3">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3818" rtl="0" eaLnBrk="1" latinLnBrk="0" hangingPunct="1">
              <a:lnSpc>
                <a:spcPct val="90000"/>
              </a:lnSpc>
              <a:spcBef>
                <a:spcPct val="0"/>
              </a:spcBef>
              <a:buNone/>
              <a:defRPr lang="en-US" sz="8622" b="0" kern="1200" cap="none" spc="-98"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387195269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43.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1" y="1189178"/>
            <a:ext cx="11652805" cy="2018835"/>
          </a:xfrm>
        </p:spPr>
        <p:txBody>
          <a:bodyPr/>
          <a:lstStyle>
            <a:lvl1pPr marL="0" indent="0">
              <a:buNone/>
              <a:defRPr/>
            </a:lvl1pPr>
            <a:lvl2pPr marL="28000" indent="0">
              <a:buNone/>
              <a:defRPr sz="1960"/>
            </a:lvl2pPr>
            <a:lvl3pPr marL="219341" indent="0">
              <a:buNone/>
              <a:defRPr sz="1960"/>
            </a:lvl3pPr>
            <a:lvl4pPr marL="466683" indent="0">
              <a:buNone/>
              <a:defRPr sz="1764"/>
            </a:lvl4pPr>
            <a:lvl5pPr marL="72491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14794767"/>
      </p:ext>
    </p:extLst>
  </p:cSld>
  <p:clrMapOvr>
    <a:masterClrMapping/>
  </p:clrMapOvr>
  <p:transition>
    <p:fade/>
  </p:transition>
  <p:timing>
    <p:tnLst>
      <p:par>
        <p:cTn id="1" dur="indefinite" restart="never" nodeType="tmRoot"/>
      </p:par>
    </p:tnLst>
  </p:timing>
</p:sldLayout>
</file>

<file path=ppt/slideLayouts/slideLayout544.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6" y="2980724"/>
            <a:ext cx="7169534" cy="896552"/>
          </a:xfrm>
        </p:spPr>
        <p:txBody>
          <a:bodyPr vert="horz" wrap="square" lIns="182880" tIns="146304" rIns="182880" bIns="146304" rtlCol="0" anchor="ctr">
            <a:noAutofit/>
          </a:bodyPr>
          <a:lstStyle>
            <a:lvl1pPr marL="0" indent="0">
              <a:buFont typeface="Arial" panose="020B0604020202020204" pitchFamily="34" charset="0"/>
              <a:buNone/>
              <a:defRPr lang="en-US" sz="3526" kern="1200" dirty="0" smtClean="0">
                <a:gradFill>
                  <a:gsLst>
                    <a:gs pos="1299">
                      <a:schemeClr val="tx1"/>
                    </a:gs>
                    <a:gs pos="100000">
                      <a:schemeClr val="tx1"/>
                    </a:gs>
                  </a:gsLst>
                  <a:lin ang="5400000" scaled="0"/>
                </a:gradFill>
                <a:latin typeface="+mj-lt"/>
                <a:ea typeface="+mn-ea"/>
                <a:cs typeface="+mn-cs"/>
              </a:defRPr>
            </a:lvl1pPr>
          </a:lstStyle>
          <a:p>
            <a:pPr marL="0" lvl="0" indent="0" algn="l" defTabSz="895619"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69169" y="1505896"/>
            <a:ext cx="3853623"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2628255441"/>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545.xml><?xml version="1.0" encoding="utf-8"?>
<p:sldLayout xmlns:a="http://schemas.openxmlformats.org/drawingml/2006/main" xmlns:r="http://schemas.openxmlformats.org/officeDocument/2006/relationships" xmlns:p="http://schemas.openxmlformats.org/presentationml/2006/main" preserve="1" userDrawn="1">
  <p:cSld name="Walkin">
    <p:bg bwMode="gray">
      <p:bgPr>
        <a:solidFill>
          <a:srgbClr val="000000"/>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380"/>
            <a:ext cx="12188825" cy="6856620"/>
          </a:xfrm>
          <a:prstGeom prst="rect">
            <a:avLst/>
          </a:prstGeom>
        </p:spPr>
      </p:pic>
      <p:pic>
        <p:nvPicPr>
          <p:cNvPr id="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62148" y="474236"/>
            <a:ext cx="1775047" cy="380393"/>
          </a:xfrm>
          <a:prstGeom prst="rect">
            <a:avLst/>
          </a:prstGeom>
        </p:spPr>
      </p:pic>
      <p:pic>
        <p:nvPicPr>
          <p:cNvPr id="11"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857670" y="440492"/>
            <a:ext cx="2870723" cy="1318654"/>
          </a:xfrm>
          <a:prstGeom prst="rect">
            <a:avLst/>
          </a:prstGeom>
        </p:spPr>
      </p:pic>
    </p:spTree>
    <p:extLst>
      <p:ext uri="{BB962C8B-B14F-4D97-AF65-F5344CB8AC3E}">
        <p14:creationId xmlns:p14="http://schemas.microsoft.com/office/powerpoint/2010/main" val="615539637"/>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546.xml><?xml version="1.0" encoding="utf-8"?>
<p:sldLayout xmlns:a="http://schemas.openxmlformats.org/drawingml/2006/main" xmlns:r="http://schemas.openxmlformats.org/officeDocument/2006/relationships" xmlns:p="http://schemas.openxmlformats.org/presentationml/2006/main" preserve="1" userDrawn="1">
  <p:cSld name="Title Slide Photo Layout">
    <p:bg bwMode="gray">
      <p:bgPr>
        <a:solidFill>
          <a:srgbClr val="002050"/>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937" r="3431" b="2608"/>
          <a:stretch/>
        </p:blipFill>
        <p:spPr>
          <a:xfrm>
            <a:off x="2" y="-7783"/>
            <a:ext cx="12218386" cy="6873565"/>
          </a:xfrm>
          <a:prstGeom prst="rect">
            <a:avLst/>
          </a:prstGeom>
        </p:spPr>
      </p:pic>
      <p:sp>
        <p:nvSpPr>
          <p:cNvPr id="19" name="Dark gradation top"/>
          <p:cNvSpPr/>
          <p:nvPr userDrawn="1"/>
        </p:nvSpPr>
        <p:spPr bwMode="gray">
          <a:xfrm>
            <a:off x="0" y="-7783"/>
            <a:ext cx="12103070" cy="6568608"/>
          </a:xfrm>
          <a:prstGeom prst="rect">
            <a:avLst/>
          </a:prstGeom>
          <a:gradFill flip="none" rotWithShape="1">
            <a:gsLst>
              <a:gs pos="0">
                <a:srgbClr val="000000">
                  <a:alpha val="7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algn="ctr" defTabSz="913554" fontAlgn="base">
              <a:lnSpc>
                <a:spcPct val="90000"/>
              </a:lnSpc>
              <a:spcBef>
                <a:spcPct val="0"/>
              </a:spcBef>
              <a:spcAft>
                <a:spcPct val="0"/>
              </a:spcAft>
            </a:pPr>
            <a:endParaRPr lang="en-US" sz="2351"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79871" y="440492"/>
            <a:ext cx="2870723" cy="1318654"/>
          </a:xfrm>
          <a:prstGeom prst="rect">
            <a:avLst/>
          </a:prstGeom>
        </p:spPr>
      </p:pic>
      <p:sp>
        <p:nvSpPr>
          <p:cNvPr id="18" name="Rectangle 17"/>
          <p:cNvSpPr/>
          <p:nvPr userDrawn="1"/>
        </p:nvSpPr>
        <p:spPr bwMode="gray">
          <a:xfrm>
            <a:off x="269169" y="2084172"/>
            <a:ext cx="5899926" cy="3586208"/>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algn="ctr" defTabSz="913554" fontAlgn="base">
              <a:lnSpc>
                <a:spcPct val="90000"/>
              </a:lnSpc>
              <a:spcBef>
                <a:spcPct val="0"/>
              </a:spcBef>
              <a:spcAft>
                <a:spcPct val="0"/>
              </a:spcAft>
            </a:pPr>
            <a:endParaRPr lang="en-US" sz="2351"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13" y="2084172"/>
            <a:ext cx="5901482" cy="2062069"/>
          </a:xfrm>
          <a:noFill/>
        </p:spPr>
        <p:txBody>
          <a:bodyPr vert="horz" wrap="square" lIns="146304" tIns="91440" rIns="146304" bIns="91440" rtlCol="0" anchor="t" anchorCtr="0">
            <a:noAutofit/>
          </a:bodyPr>
          <a:lstStyle>
            <a:lvl1pPr>
              <a:defRPr lang="en-US" sz="5879" spc="-98" baseline="0" dirty="0">
                <a:gradFill>
                  <a:gsLst>
                    <a:gs pos="5833">
                      <a:srgbClr val="FFFFFF"/>
                    </a:gs>
                    <a:gs pos="18000">
                      <a:srgbClr val="FFFFFF"/>
                    </a:gs>
                  </a:gsLst>
                  <a:lin ang="5400000" scaled="0"/>
                </a:gradFill>
              </a:defRPr>
            </a:lvl1pPr>
          </a:lstStyle>
          <a:p>
            <a:pPr lvl="0"/>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69169" y="4146242"/>
            <a:ext cx="5899926" cy="1524136"/>
          </a:xfrm>
        </p:spPr>
        <p:txBody>
          <a:bodyPr tIns="109728" bIns="109728">
            <a:noAutofit/>
          </a:bodyPr>
          <a:lstStyle>
            <a:lvl1pPr marL="0" indent="0">
              <a:spcBef>
                <a:spcPts val="0"/>
              </a:spcBef>
              <a:buNone/>
              <a:defRPr sz="3134">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11" name="MS logo white"/>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gray">
          <a:xfrm>
            <a:off x="449207" y="6061767"/>
            <a:ext cx="1522007" cy="326167"/>
          </a:xfrm>
          <a:prstGeom prst="rect">
            <a:avLst/>
          </a:prstGeom>
        </p:spPr>
      </p:pic>
    </p:spTree>
    <p:extLst>
      <p:ext uri="{BB962C8B-B14F-4D97-AF65-F5344CB8AC3E}">
        <p14:creationId xmlns:p14="http://schemas.microsoft.com/office/powerpoint/2010/main" val="111270365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47.xml><?xml version="1.0" encoding="utf-8"?>
<p:sldLayout xmlns:a="http://schemas.openxmlformats.org/drawingml/2006/main" xmlns:r="http://schemas.openxmlformats.org/officeDocument/2006/relationships" xmlns:p="http://schemas.openxmlformats.org/presentationml/2006/main" preserve="1" userDrawn="1">
  <p:cSld name="Title Slide 1">
    <p:bg bwMode="auto">
      <p:bgPr>
        <a:solidFill>
          <a:schemeClr val="bg2"/>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9871" y="440492"/>
            <a:ext cx="2870723" cy="1318654"/>
          </a:xfrm>
          <a:prstGeom prst="rect">
            <a:avLst/>
          </a:prstGeom>
        </p:spPr>
      </p:pic>
      <p:sp>
        <p:nvSpPr>
          <p:cNvPr id="5" name="Text Placeholder 4"/>
          <p:cNvSpPr>
            <a:spLocks noGrp="1"/>
          </p:cNvSpPr>
          <p:nvPr>
            <p:ph type="body" sz="quarter" idx="12" hasCustomPrompt="1"/>
          </p:nvPr>
        </p:nvSpPr>
        <p:spPr>
          <a:xfrm>
            <a:off x="271035" y="3877272"/>
            <a:ext cx="6271784" cy="1794661"/>
          </a:xfrm>
          <a:noFill/>
        </p:spPr>
        <p:txBody>
          <a:bodyPr lIns="146304" tIns="109728" rIns="146304" bIns="109728">
            <a:noAutofit/>
          </a:bodyPr>
          <a:lstStyle>
            <a:lvl1pPr marL="0" indent="0">
              <a:spcBef>
                <a:spcPts val="0"/>
              </a:spcBef>
              <a:buNone/>
              <a:defRPr sz="3526"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234" y="2075840"/>
            <a:ext cx="8065659" cy="1801436"/>
          </a:xfrm>
          <a:noFill/>
        </p:spPr>
        <p:txBody>
          <a:bodyPr lIns="146304" tIns="91440" rIns="146304" bIns="91440" anchor="t" anchorCtr="0"/>
          <a:lstStyle>
            <a:lvl1pPr>
              <a:defRPr sz="5879" spc="-98"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8"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207" y="6061767"/>
            <a:ext cx="1522007" cy="326167"/>
          </a:xfrm>
          <a:prstGeom prst="rect">
            <a:avLst/>
          </a:prstGeom>
        </p:spPr>
      </p:pic>
    </p:spTree>
    <p:extLst>
      <p:ext uri="{BB962C8B-B14F-4D97-AF65-F5344CB8AC3E}">
        <p14:creationId xmlns:p14="http://schemas.microsoft.com/office/powerpoint/2010/main" val="370496593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548.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auto">
          <a:xfrm>
            <a:off x="269169" y="2084172"/>
            <a:ext cx="9973878"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algn="ctr" defTabSz="913554" fontAlgn="base">
              <a:lnSpc>
                <a:spcPct val="90000"/>
              </a:lnSpc>
              <a:spcBef>
                <a:spcPct val="0"/>
              </a:spcBef>
              <a:spcAft>
                <a:spcPct val="0"/>
              </a:spcAft>
            </a:pPr>
            <a:endParaRPr lang="en-US" sz="2351"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232" y="2084187"/>
            <a:ext cx="8065660" cy="1793090"/>
          </a:xfrm>
          <a:noFill/>
        </p:spPr>
        <p:txBody>
          <a:bodyPr lIns="146304" tIns="91440" rIns="146304" bIns="91440" anchor="t" anchorCtr="0"/>
          <a:lstStyle>
            <a:lvl1pPr>
              <a:defRPr sz="5879" spc="-98"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232" y="3878574"/>
            <a:ext cx="8065661" cy="1792326"/>
          </a:xfrm>
          <a:noFill/>
        </p:spPr>
        <p:txBody>
          <a:bodyPr lIns="146304" tIns="109728" rIns="146304" bIns="109728">
            <a:noAutofit/>
          </a:bodyPr>
          <a:lstStyle>
            <a:lvl1pPr marL="0" indent="0">
              <a:spcBef>
                <a:spcPts val="0"/>
              </a:spcBef>
              <a:buNone/>
              <a:defRPr sz="3526" spc="0" baseline="0">
                <a:gradFill>
                  <a:gsLst>
                    <a:gs pos="2917">
                      <a:srgbClr val="FFFFFF"/>
                    </a:gs>
                    <a:gs pos="30000">
                      <a:srgbClr val="FFFFFF"/>
                    </a:gs>
                  </a:gsLst>
                  <a:lin ang="5400000" scaled="0"/>
                </a:gradFill>
                <a:latin typeface="+mj-lt"/>
              </a:defRPr>
            </a:lvl1pPr>
          </a:lstStyle>
          <a:p>
            <a:pPr lvl="0"/>
            <a:r>
              <a:rPr lang="en-US" dirty="0" smtClean="0"/>
              <a:t>Speaker Name</a:t>
            </a: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bwMode="invGray">
          <a:xfrm>
            <a:off x="449207" y="6061767"/>
            <a:ext cx="1522007" cy="326167"/>
          </a:xfrm>
          <a:prstGeom prst="rect">
            <a:avLst/>
          </a:prstGeom>
        </p:spPr>
      </p:pic>
    </p:spTree>
    <p:extLst>
      <p:ext uri="{BB962C8B-B14F-4D97-AF65-F5344CB8AC3E}">
        <p14:creationId xmlns:p14="http://schemas.microsoft.com/office/powerpoint/2010/main" val="211800786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49.xml><?xml version="1.0" encoding="utf-8"?>
<p:sldLayout xmlns:a="http://schemas.openxmlformats.org/drawingml/2006/main" xmlns:r="http://schemas.openxmlformats.org/officeDocument/2006/relationships" xmlns:p="http://schemas.openxmlformats.org/presentationml/2006/main" preserve="1" userDrawn="1">
  <p:cSld name="Demo slide">
    <p:bg bwMode="auto">
      <p:bgPr>
        <a:solidFill>
          <a:schemeClr val="bg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algn="ctr" defTabSz="913554" fontAlgn="base">
              <a:lnSpc>
                <a:spcPct val="90000"/>
              </a:lnSpc>
              <a:spcBef>
                <a:spcPct val="0"/>
              </a:spcBef>
              <a:spcAft>
                <a:spcPct val="0"/>
              </a:spcAft>
            </a:pPr>
            <a:endParaRPr lang="en-US" sz="2351"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2" y="1186356"/>
            <a:ext cx="8065721" cy="2697988"/>
          </a:xfrm>
          <a:noFill/>
        </p:spPr>
        <p:txBody>
          <a:bodyPr tIns="91440" bIns="91440" anchor="t" anchorCtr="0"/>
          <a:lstStyle>
            <a:lvl1pPr>
              <a:defRPr sz="7054" spc="-98"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69" y="3877278"/>
            <a:ext cx="8065712" cy="1793881"/>
          </a:xfrm>
          <a:noFill/>
        </p:spPr>
        <p:txBody>
          <a:bodyPr lIns="182880" tIns="146304" rIns="182880" bIns="146304">
            <a:noAutofit/>
          </a:bodyPr>
          <a:lstStyle>
            <a:lvl1pPr marL="0" indent="0">
              <a:spcBef>
                <a:spcPts val="0"/>
              </a:spcBef>
              <a:buNone/>
              <a:defRPr sz="3526" spc="0" baseline="0">
                <a:gradFill>
                  <a:gsLst>
                    <a:gs pos="0">
                      <a:srgbClr val="FFFFFF"/>
                    </a:gs>
                    <a:gs pos="100000">
                      <a:srgbClr val="FFFFFF"/>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211927555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70662693"/>
      </p:ext>
    </p:extLst>
  </p:cSld>
  <p:clrMapOvr>
    <a:masterClrMapping/>
  </p:clrMapOvr>
  <p:transition>
    <p:fade/>
  </p:transition>
  <p:timing>
    <p:tnLst>
      <p:par>
        <p:cTn id="1" dur="indefinite" restart="never" nodeType="tmRoot"/>
      </p:par>
    </p:tnLst>
  </p:timing>
</p:sldLayout>
</file>

<file path=ppt/slideLayouts/slideLayout55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algn="ctr" defTabSz="913554" fontAlgn="base">
              <a:lnSpc>
                <a:spcPct val="90000"/>
              </a:lnSpc>
              <a:spcBef>
                <a:spcPct val="0"/>
              </a:spcBef>
              <a:spcAft>
                <a:spcPct val="0"/>
              </a:spcAft>
            </a:pPr>
            <a:endParaRPr lang="en-US" sz="2351"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2" y="1186356"/>
            <a:ext cx="8065721" cy="2697988"/>
          </a:xfrm>
          <a:noFill/>
        </p:spPr>
        <p:txBody>
          <a:bodyPr tIns="91440" bIns="91440" anchor="t" anchorCtr="0"/>
          <a:lstStyle>
            <a:lvl1pPr>
              <a:defRPr sz="7054" spc="-98"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137472444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51.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2"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641960692"/>
      </p:ext>
    </p:extLst>
  </p:cSld>
  <p:clrMapOvr>
    <a:masterClrMapping/>
  </p:clrMapOvr>
  <p:transition>
    <p:fade/>
  </p:transition>
  <p:timing>
    <p:tnLst>
      <p:par>
        <p:cTn id="1" dur="indefinite" restart="never" nodeType="tmRoot"/>
      </p:par>
    </p:tnLst>
  </p:timing>
</p:sldLayout>
</file>

<file path=ppt/slideLayouts/slideLayout55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2"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389016178"/>
      </p:ext>
    </p:extLst>
  </p:cSld>
  <p:clrMapOvr>
    <a:masterClrMapping/>
  </p:clrMapOvr>
  <p:transition>
    <p:fade/>
  </p:transition>
  <p:timing>
    <p:tnLst>
      <p:par>
        <p:cTn id="1" dur="indefinite" restart="never" nodeType="tmRoot"/>
      </p:par>
    </p:tnLst>
  </p:timing>
</p:sldLayout>
</file>

<file path=ppt/slideLayouts/slideLayout553.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3818" rtl="0" eaLnBrk="1" latinLnBrk="0" hangingPunct="1">
              <a:lnSpc>
                <a:spcPct val="90000"/>
              </a:lnSpc>
              <a:spcBef>
                <a:spcPct val="0"/>
              </a:spcBef>
              <a:buNone/>
              <a:defRPr lang="en-US" sz="8622" b="0" kern="1200" cap="none" spc="-98"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3951347424"/>
      </p:ext>
    </p:extLst>
  </p:cSld>
  <p:clrMapOvr>
    <a:masterClrMapping/>
  </p:clrMapOvr>
  <p:transition>
    <p:fade/>
  </p:transition>
  <p:timing>
    <p:tnLst>
      <p:par>
        <p:cTn id="1" dur="indefinite" restart="never" nodeType="tmRoot"/>
      </p:par>
    </p:tnLst>
  </p:timing>
</p:sldLayout>
</file>

<file path=ppt/slideLayouts/slideLayout554.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3818" rtl="0" eaLnBrk="1" latinLnBrk="0" hangingPunct="1">
              <a:lnSpc>
                <a:spcPct val="90000"/>
              </a:lnSpc>
              <a:spcBef>
                <a:spcPct val="0"/>
              </a:spcBef>
              <a:buNone/>
              <a:defRPr lang="en-US" sz="8622"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3671391605"/>
      </p:ext>
    </p:extLst>
  </p:cSld>
  <p:clrMapOvr>
    <a:masterClrMapping/>
  </p:clrMapOvr>
  <p:transition>
    <p:fade/>
  </p:transition>
  <p:timing>
    <p:tnLst>
      <p:par>
        <p:cTn id="1" dur="indefinite" restart="never" nodeType="tmRoot"/>
      </p:par>
    </p:tnLst>
  </p:timing>
</p:sldLayout>
</file>

<file path=ppt/slideLayouts/slideLayout555.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1" y="1189177"/>
            <a:ext cx="11652805" cy="2018835"/>
          </a:xfrm>
        </p:spPr>
        <p:txBody>
          <a:bodyPr/>
          <a:lstStyle>
            <a:lvl1pPr marL="0" indent="0">
              <a:buNone/>
              <a:defRPr/>
            </a:lvl1pPr>
            <a:lvl2pPr marL="27995" indent="0">
              <a:buNone/>
              <a:defRPr sz="1959"/>
            </a:lvl2pPr>
            <a:lvl3pPr marL="219297" indent="0">
              <a:buNone/>
              <a:defRPr sz="1959"/>
            </a:lvl3pPr>
            <a:lvl4pPr marL="466588" indent="0">
              <a:buNone/>
              <a:defRPr sz="1763"/>
            </a:lvl4pPr>
            <a:lvl5pPr marL="724766" indent="0">
              <a:buNone/>
              <a:defRPr sz="1763"/>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075522685"/>
      </p:ext>
    </p:extLst>
  </p:cSld>
  <p:clrMapOvr>
    <a:masterClrMapping/>
  </p:clrMapOvr>
  <p:transition>
    <p:fade/>
  </p:transition>
  <p:timing>
    <p:tnLst>
      <p:par>
        <p:cTn id="1" dur="indefinite" restart="never" nodeType="tmRoot"/>
      </p:par>
    </p:tnLst>
  </p:timing>
</p:sldLayout>
</file>

<file path=ppt/slideLayouts/slideLayout55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1" y="1189177"/>
            <a:ext cx="11652805" cy="2018835"/>
          </a:xfrm>
        </p:spPr>
        <p:txBody>
          <a:bodyPr/>
          <a:lstStyle>
            <a:lvl1pPr marL="0" indent="0">
              <a:buNone/>
              <a:defRPr>
                <a:gradFill>
                  <a:gsLst>
                    <a:gs pos="2920">
                      <a:schemeClr val="tx1"/>
                    </a:gs>
                    <a:gs pos="100000">
                      <a:schemeClr val="tx1"/>
                    </a:gs>
                  </a:gsLst>
                  <a:lin ang="5400000" scaled="0"/>
                </a:gradFill>
              </a:defRPr>
            </a:lvl1pPr>
            <a:lvl2pPr marL="27995" indent="0">
              <a:buNone/>
              <a:defRPr sz="1959"/>
            </a:lvl2pPr>
            <a:lvl3pPr marL="219297" indent="0">
              <a:buNone/>
              <a:defRPr sz="1959"/>
            </a:lvl3pPr>
            <a:lvl4pPr marL="466588" indent="0">
              <a:buNone/>
              <a:defRPr sz="1763"/>
            </a:lvl4pPr>
            <a:lvl5pPr marL="724766" indent="0">
              <a:buNone/>
              <a:defRPr sz="1763"/>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39482470"/>
      </p:ext>
    </p:extLst>
  </p:cSld>
  <p:clrMapOvr>
    <a:masterClrMapping/>
  </p:clrMapOvr>
  <p:transition>
    <p:fade/>
  </p:transition>
  <p:timing>
    <p:tnLst>
      <p:par>
        <p:cTn id="1" dur="indefinite" restart="never" nodeType="tmRoot"/>
      </p:par>
    </p:tnLst>
  </p:timing>
</p:sldLayout>
</file>

<file path=ppt/slideLayouts/slideLayout557.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3pPr>
              <a:defRPr sz="2351"/>
            </a:lvl3pPr>
            <a:lvl4pPr>
              <a:defRPr sz="1959"/>
            </a:lvl4pPr>
            <a:lvl5pPr>
              <a:defRPr sz="1959"/>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890284563"/>
      </p:ext>
    </p:extLst>
  </p:cSld>
  <p:clrMapOvr>
    <a:masterClrMapping/>
  </p:clrMapOvr>
  <p:transition>
    <p:fade/>
  </p:transition>
  <p:timing>
    <p:tnLst>
      <p:par>
        <p:cTn id="1" dur="indefinite" restart="never" nodeType="tmRoot"/>
      </p:par>
    </p:tnLst>
  </p:timing>
</p:sldLayout>
</file>

<file path=ppt/slideLayouts/slideLayout558.xml><?xml version="1.0" encoding="utf-8"?>
<p:sldLayout xmlns:a="http://schemas.openxmlformats.org/drawingml/2006/main" xmlns:r="http://schemas.openxmlformats.org/officeDocument/2006/relationships" xmlns:p="http://schemas.openxmlformats.org/presentationml/2006/main" preserve="1" userDrawn="1">
  <p:cSld name="Title and 2-color bulleted">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1pPr>
              <a:buClr>
                <a:schemeClr val="tx2"/>
              </a:buClr>
              <a:defRPr>
                <a:gradFill>
                  <a:gsLst>
                    <a:gs pos="0">
                      <a:schemeClr val="tx1"/>
                    </a:gs>
                    <a:gs pos="100000">
                      <a:schemeClr val="tx1"/>
                    </a:gs>
                  </a:gsLst>
                  <a:lin ang="5400000" scaled="0"/>
                </a:gradFill>
              </a:defRPr>
            </a:lvl1pPr>
            <a:lvl3pPr>
              <a:defRPr sz="2351"/>
            </a:lvl3pPr>
            <a:lvl4pPr>
              <a:defRPr sz="1959"/>
            </a:lvl4pPr>
            <a:lvl5pPr>
              <a:defRPr sz="1959"/>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675149811"/>
      </p:ext>
    </p:extLst>
  </p:cSld>
  <p:clrMapOvr>
    <a:masterClrMapping/>
  </p:clrMapOvr>
  <p:transition>
    <p:fade/>
  </p:transition>
  <p:timing>
    <p:tnLst>
      <p:par>
        <p:cTn id="1" dur="indefinite" restart="never" nodeType="tmRoot"/>
      </p:par>
    </p:tnLst>
  </p:timing>
</p:sldLayout>
</file>

<file path=ppt/slideLayouts/slideLayout559.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7"/>
            <a:ext cx="5377147" cy="2489143"/>
          </a:xfrm>
        </p:spPr>
        <p:txBody>
          <a:bodyPr wrap="square">
            <a:spAutoFit/>
          </a:bodyPr>
          <a:lstStyle>
            <a:lvl1pPr marL="0" indent="0">
              <a:spcBef>
                <a:spcPts val="1200"/>
              </a:spcBef>
              <a:buClr>
                <a:schemeClr val="tx1"/>
              </a:buClr>
              <a:buFont typeface="Wingdings" pitchFamily="2" charset="2"/>
              <a:buNone/>
              <a:defRPr sz="3526"/>
            </a:lvl1pPr>
            <a:lvl2pPr marL="0" indent="0">
              <a:buNone/>
              <a:defRPr sz="1959"/>
            </a:lvl2pPr>
            <a:lvl3pPr marL="227073" indent="0">
              <a:buNone/>
              <a:tabLst/>
              <a:defRPr sz="1959"/>
            </a:lvl3pPr>
            <a:lvl4pPr marL="451035" indent="0">
              <a:buNone/>
              <a:defRPr/>
            </a:lvl4pPr>
            <a:lvl5pPr marL="671887"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1" y="1189177"/>
            <a:ext cx="5377147" cy="2489143"/>
          </a:xfrm>
        </p:spPr>
        <p:txBody>
          <a:bodyPr wrap="square">
            <a:spAutoFit/>
          </a:bodyPr>
          <a:lstStyle>
            <a:lvl1pPr marL="0" indent="0">
              <a:spcBef>
                <a:spcPts val="1200"/>
              </a:spcBef>
              <a:buClr>
                <a:schemeClr val="tx1"/>
              </a:buClr>
              <a:buFont typeface="Wingdings" pitchFamily="2" charset="2"/>
              <a:buNone/>
              <a:defRPr sz="3526"/>
            </a:lvl1pPr>
            <a:lvl2pPr marL="0" indent="0">
              <a:buNone/>
              <a:defRPr sz="1959"/>
            </a:lvl2pPr>
            <a:lvl3pPr marL="227073" indent="0">
              <a:buNone/>
              <a:tabLst/>
              <a:defRPr sz="1959"/>
            </a:lvl3pPr>
            <a:lvl4pPr marL="451035" indent="0">
              <a:buNone/>
              <a:defRPr/>
            </a:lvl4pPr>
            <a:lvl5pPr marL="671887"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059619527"/>
      </p:ext>
    </p:extLst>
  </p:cSld>
  <p:clrMapOvr>
    <a:masterClrMapping/>
  </p:clrMapOvr>
  <p:transition>
    <p:fade/>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6578"/>
          </a:xfrm>
        </p:spPr>
        <p:txBody>
          <a:bodyPr wrap="square">
            <a:spAutoFit/>
          </a:bodyPr>
          <a:lstStyle>
            <a:lvl1pPr marL="0" indent="0">
              <a:spcBef>
                <a:spcPts val="1200"/>
              </a:spcBef>
              <a:buClr>
                <a:schemeClr val="tx1"/>
              </a:buClr>
              <a:buFont typeface="Wingdings" pitchFamily="2" charset="2"/>
              <a:buNone/>
              <a:defRPr sz="3528">
                <a:solidFill>
                  <a:schemeClr val="tx1"/>
                </a:soli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6578"/>
          </a:xfrm>
        </p:spPr>
        <p:txBody>
          <a:bodyPr wrap="square">
            <a:spAutoFit/>
          </a:bodyPr>
          <a:lstStyle>
            <a:lvl1pPr marL="0" indent="0">
              <a:spcBef>
                <a:spcPts val="1200"/>
              </a:spcBef>
              <a:buClr>
                <a:schemeClr val="tx1"/>
              </a:buClr>
              <a:buFont typeface="Wingdings" pitchFamily="2" charset="2"/>
              <a:buNone/>
              <a:defRPr sz="3528">
                <a:solidFill>
                  <a:schemeClr val="tx1"/>
                </a:soli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36949218"/>
      </p:ext>
    </p:extLst>
  </p:cSld>
  <p:clrMapOvr>
    <a:masterClrMapping/>
  </p:clrMapOvr>
  <p:transition>
    <p:fade/>
  </p:transition>
  <p:timing>
    <p:tnLst>
      <p:par>
        <p:cTn id="1" dur="indefinite" restart="never" nodeType="tmRoot"/>
      </p:par>
    </p:tnLst>
  </p:timing>
</p:sldLayout>
</file>

<file path=ppt/slideLayouts/slideLayout560.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7"/>
            <a:ext cx="5377147" cy="2486578"/>
          </a:xfrm>
        </p:spPr>
        <p:txBody>
          <a:bodyPr wrap="square">
            <a:spAutoFit/>
          </a:bodyPr>
          <a:lstStyle>
            <a:lvl1pPr marL="0" indent="0">
              <a:spcBef>
                <a:spcPts val="1200"/>
              </a:spcBef>
              <a:buClr>
                <a:schemeClr val="tx1"/>
              </a:buClr>
              <a:buFont typeface="Wingdings" pitchFamily="2" charset="2"/>
              <a:buNone/>
              <a:defRPr sz="3526">
                <a:solidFill>
                  <a:schemeClr val="tx1"/>
                </a:solidFill>
              </a:defRPr>
            </a:lvl1pPr>
            <a:lvl2pPr marL="0" indent="0">
              <a:buNone/>
              <a:defRPr sz="1959"/>
            </a:lvl2pPr>
            <a:lvl3pPr marL="227073" indent="0">
              <a:buNone/>
              <a:tabLst/>
              <a:defRPr sz="1959"/>
            </a:lvl3pPr>
            <a:lvl4pPr marL="451035" indent="0">
              <a:buNone/>
              <a:defRPr/>
            </a:lvl4pPr>
            <a:lvl5pPr marL="671887"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1" y="1189177"/>
            <a:ext cx="5377147" cy="2486578"/>
          </a:xfrm>
        </p:spPr>
        <p:txBody>
          <a:bodyPr wrap="square">
            <a:spAutoFit/>
          </a:bodyPr>
          <a:lstStyle>
            <a:lvl1pPr marL="0" indent="0">
              <a:spcBef>
                <a:spcPts val="1200"/>
              </a:spcBef>
              <a:buClr>
                <a:schemeClr val="tx1"/>
              </a:buClr>
              <a:buFont typeface="Wingdings" pitchFamily="2" charset="2"/>
              <a:buNone/>
              <a:defRPr sz="3526">
                <a:solidFill>
                  <a:schemeClr val="tx1"/>
                </a:solidFill>
              </a:defRPr>
            </a:lvl1pPr>
            <a:lvl2pPr marL="0" indent="0">
              <a:buNone/>
              <a:defRPr sz="1959"/>
            </a:lvl2pPr>
            <a:lvl3pPr marL="227073" indent="0">
              <a:buNone/>
              <a:tabLst/>
              <a:defRPr sz="1959"/>
            </a:lvl3pPr>
            <a:lvl4pPr marL="451035" indent="0">
              <a:buNone/>
              <a:defRPr/>
            </a:lvl4pPr>
            <a:lvl5pPr marL="671887"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39051648"/>
      </p:ext>
    </p:extLst>
  </p:cSld>
  <p:clrMapOvr>
    <a:masterClrMapping/>
  </p:clrMapOvr>
  <p:transition>
    <p:fade/>
  </p:transition>
  <p:timing>
    <p:tnLst>
      <p:par>
        <p:cTn id="1" dur="indefinite" restart="never" nodeType="tmRoot"/>
      </p:par>
    </p:tnLst>
  </p:timing>
</p:sldLayout>
</file>

<file path=ppt/slideLayouts/slideLayout56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7"/>
            <a:ext cx="5377147" cy="2552967"/>
          </a:xfrm>
        </p:spPr>
        <p:txBody>
          <a:bodyPr wrap="square">
            <a:spAutoFit/>
          </a:bodyPr>
          <a:lstStyle>
            <a:lvl1pPr marL="281508" indent="-281508">
              <a:spcBef>
                <a:spcPts val="1200"/>
              </a:spcBef>
              <a:buClr>
                <a:schemeClr val="tx1"/>
              </a:buClr>
              <a:buFontTx/>
              <a:buBlip>
                <a:blip r:embed="rId2"/>
              </a:buBlip>
              <a:defRPr sz="3526"/>
            </a:lvl1pPr>
            <a:lvl2pPr marL="520390" indent="-228463">
              <a:defRPr sz="2351"/>
            </a:lvl2pPr>
            <a:lvl3pPr marL="685392" indent="-165002">
              <a:tabLst/>
              <a:defRPr sz="1959"/>
            </a:lvl3pPr>
            <a:lvl4pPr marL="863085" indent="-177695">
              <a:defRPr/>
            </a:lvl4pPr>
            <a:lvl5pPr marL="1028087" indent="-165002">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1" y="1189177"/>
            <a:ext cx="5377147" cy="2552967"/>
          </a:xfrm>
        </p:spPr>
        <p:txBody>
          <a:bodyPr wrap="square">
            <a:spAutoFit/>
          </a:bodyPr>
          <a:lstStyle>
            <a:lvl1pPr marL="281508" indent="-281508">
              <a:spcBef>
                <a:spcPts val="1200"/>
              </a:spcBef>
              <a:buClr>
                <a:schemeClr val="tx1"/>
              </a:buClr>
              <a:buFontTx/>
              <a:buBlip>
                <a:blip r:embed="rId2"/>
              </a:buBlip>
              <a:defRPr sz="3526"/>
            </a:lvl1pPr>
            <a:lvl2pPr marL="520390" indent="-228463">
              <a:defRPr sz="2351"/>
            </a:lvl2pPr>
            <a:lvl3pPr marL="685392" indent="-165002">
              <a:tabLst/>
              <a:defRPr sz="1959"/>
            </a:lvl3pPr>
            <a:lvl4pPr marL="863085" indent="-177695">
              <a:defRPr/>
            </a:lvl4pPr>
            <a:lvl5pPr marL="1028087" indent="-165002">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796240270"/>
      </p:ext>
    </p:extLst>
  </p:cSld>
  <p:clrMapOvr>
    <a:masterClrMapping/>
  </p:clrMapOvr>
  <p:transition>
    <p:fade/>
  </p:transition>
</p:sldLayout>
</file>

<file path=ppt/slideLayouts/slideLayout562.xml><?xml version="1.0" encoding="utf-8"?>
<p:sldLayout xmlns:a="http://schemas.openxmlformats.org/drawingml/2006/main" xmlns:r="http://schemas.openxmlformats.org/officeDocument/2006/relationships" xmlns:p="http://schemas.openxmlformats.org/presentationml/2006/main" preserve="1" userDrawn="1">
  <p:cSld name="Two Column 2-color Bullet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7"/>
            <a:ext cx="5377147" cy="2552967"/>
          </a:xfrm>
        </p:spPr>
        <p:txBody>
          <a:bodyPr wrap="square">
            <a:spAutoFit/>
          </a:bodyPr>
          <a:lstStyle>
            <a:lvl1pPr marL="281508" indent="-281508">
              <a:spcBef>
                <a:spcPts val="1200"/>
              </a:spcBef>
              <a:buClr>
                <a:schemeClr val="tx2"/>
              </a:buClr>
              <a:buFontTx/>
              <a:buBlip>
                <a:blip r:embed="rId2"/>
              </a:buBlip>
              <a:defRPr sz="3526">
                <a:solidFill>
                  <a:schemeClr val="tx1"/>
                </a:solidFill>
              </a:defRPr>
            </a:lvl1pPr>
            <a:lvl2pPr marL="520390" indent="-228463">
              <a:defRPr sz="2351"/>
            </a:lvl2pPr>
            <a:lvl3pPr marL="685392" indent="-165002">
              <a:tabLst/>
              <a:defRPr sz="1959"/>
            </a:lvl3pPr>
            <a:lvl4pPr marL="863085" indent="-177695">
              <a:defRPr/>
            </a:lvl4pPr>
            <a:lvl5pPr marL="1028087" indent="-165002">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1" y="1189177"/>
            <a:ext cx="5377147" cy="2552967"/>
          </a:xfrm>
        </p:spPr>
        <p:txBody>
          <a:bodyPr wrap="square">
            <a:spAutoFit/>
          </a:bodyPr>
          <a:lstStyle>
            <a:lvl1pPr marL="281508" indent="-281508">
              <a:spcBef>
                <a:spcPts val="1200"/>
              </a:spcBef>
              <a:buClr>
                <a:schemeClr val="tx2"/>
              </a:buClr>
              <a:buFontTx/>
              <a:buBlip>
                <a:blip r:embed="rId2"/>
              </a:buBlip>
              <a:defRPr sz="3526">
                <a:solidFill>
                  <a:schemeClr val="tx1"/>
                </a:solidFill>
              </a:defRPr>
            </a:lvl1pPr>
            <a:lvl2pPr marL="520390" indent="-228463">
              <a:defRPr sz="2351"/>
            </a:lvl2pPr>
            <a:lvl3pPr marL="685392" indent="-165002">
              <a:tabLst/>
              <a:defRPr sz="1959"/>
            </a:lvl3pPr>
            <a:lvl4pPr marL="863085" indent="-177695">
              <a:defRPr/>
            </a:lvl4pPr>
            <a:lvl5pPr marL="1028087" indent="-165002">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131320024"/>
      </p:ext>
    </p:extLst>
  </p:cSld>
  <p:clrMapOvr>
    <a:masterClrMapping/>
  </p:clrMapOvr>
  <p:transition>
    <p:fade/>
  </p:transition>
</p:sldLayout>
</file>

<file path=ppt/slideLayouts/slideLayout56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431014299"/>
      </p:ext>
    </p:extLst>
  </p:cSld>
  <p:clrMapOvr>
    <a:masterClrMapping/>
  </p:clrMapOvr>
  <p:transition>
    <p:fade/>
  </p:transition>
  <p:timing>
    <p:tnLst>
      <p:par>
        <p:cTn id="1" dur="indefinite" restart="never" nodeType="tmRoot"/>
      </p:par>
    </p:tnLst>
  </p:timing>
</p:sldLayout>
</file>

<file path=ppt/slideLayouts/slideLayout564.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6950" y="1187622"/>
            <a:ext cx="11652805" cy="899665"/>
          </a:xfrm>
        </p:spPr>
        <p:txBody>
          <a:bodyPr/>
          <a:lstStyle>
            <a:lvl1pPr>
              <a:defRPr sz="7054" baseline="0"/>
            </a:lvl1pPr>
          </a:lstStyle>
          <a:p>
            <a:r>
              <a:rPr lang="en-US" smtClean="0"/>
              <a:t>Click to edit Master title style</a:t>
            </a:r>
            <a:endParaRPr lang="en-US" dirty="0"/>
          </a:p>
        </p:txBody>
      </p:sp>
    </p:spTree>
    <p:extLst>
      <p:ext uri="{BB962C8B-B14F-4D97-AF65-F5344CB8AC3E}">
        <p14:creationId xmlns:p14="http://schemas.microsoft.com/office/powerpoint/2010/main" val="1628277748"/>
      </p:ext>
    </p:extLst>
  </p:cSld>
  <p:clrMapOvr>
    <a:masterClrMapping/>
  </p:clrMapOvr>
  <p:transition>
    <p:fade/>
  </p:transition>
  <p:timing>
    <p:tnLst>
      <p:par>
        <p:cTn id="1" dur="indefinite" restart="never" nodeType="tmRoot"/>
      </p:par>
    </p:tnLst>
  </p:timing>
</p:sldLayout>
</file>

<file path=ppt/slideLayouts/slideLayout565.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146" y="2084173"/>
            <a:ext cx="8056130" cy="1793104"/>
          </a:xfrm>
        </p:spPr>
        <p:txBody>
          <a:bodyPr/>
          <a:lstStyle>
            <a:lvl1pPr>
              <a:defRPr sz="5879" baseline="0"/>
            </a:lvl1pPr>
          </a:lstStyle>
          <a:p>
            <a:r>
              <a:rPr lang="en-US" smtClean="0"/>
              <a:t>Click to edit Master title style</a:t>
            </a:r>
            <a:endParaRPr lang="en-US" dirty="0"/>
          </a:p>
        </p:txBody>
      </p:sp>
    </p:spTree>
    <p:extLst>
      <p:ext uri="{BB962C8B-B14F-4D97-AF65-F5344CB8AC3E}">
        <p14:creationId xmlns:p14="http://schemas.microsoft.com/office/powerpoint/2010/main" val="1296762577"/>
      </p:ext>
    </p:extLst>
  </p:cSld>
  <p:clrMapOvr>
    <a:masterClrMapping/>
  </p:clrMapOvr>
  <p:transition>
    <p:fade/>
  </p:transition>
  <p:timing>
    <p:tnLst>
      <p:par>
        <p:cTn id="1" dur="indefinite" restart="never" nodeType="tmRoot"/>
      </p:par>
    </p:tnLst>
  </p:timing>
</p:sldLayout>
</file>

<file path=ppt/slideLayouts/slideLayout566.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6" y="2084173"/>
            <a:ext cx="8056130" cy="1793104"/>
          </a:xfrm>
        </p:spPr>
        <p:txBody>
          <a:bodyPr/>
          <a:lstStyle>
            <a:lvl1pPr>
              <a:defRPr sz="5879" baseline="0"/>
            </a:lvl1pPr>
          </a:lstStyle>
          <a:p>
            <a:r>
              <a:rPr lang="en-US" smtClean="0"/>
              <a:t>Click to edit Master title style</a:t>
            </a:r>
            <a:endParaRPr lang="en-US" dirty="0"/>
          </a:p>
        </p:txBody>
      </p:sp>
    </p:spTree>
    <p:extLst>
      <p:ext uri="{BB962C8B-B14F-4D97-AF65-F5344CB8AC3E}">
        <p14:creationId xmlns:p14="http://schemas.microsoft.com/office/powerpoint/2010/main" val="532731505"/>
      </p:ext>
    </p:extLst>
  </p:cSld>
  <p:clrMapOvr>
    <a:masterClrMapping/>
  </p:clrMapOvr>
  <p:transition>
    <p:fade/>
  </p:transition>
  <p:timing>
    <p:tnLst>
      <p:par>
        <p:cTn id="1" dur="indefinite" restart="never" nodeType="tmRoot"/>
      </p:par>
    </p:tnLst>
  </p:timing>
</p:sldLayout>
</file>

<file path=ppt/slideLayouts/slideLayout567.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2" y="1178350"/>
            <a:ext cx="9858104" cy="899665"/>
          </a:xfrm>
        </p:spPr>
        <p:txBody>
          <a:bodyPr/>
          <a:lstStyle>
            <a:lvl1pPr marL="228629" indent="-228629">
              <a:defRPr sz="5879"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7" y="5025984"/>
            <a:ext cx="5377148" cy="1050156"/>
          </a:xfrm>
        </p:spPr>
        <p:txBody>
          <a:bodyPr/>
          <a:lstStyle>
            <a:lvl1pPr marL="0" indent="0">
              <a:spcBef>
                <a:spcPts val="0"/>
              </a:spcBef>
              <a:buNone/>
              <a:defRPr sz="3134"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192501646"/>
      </p:ext>
    </p:extLst>
  </p:cSld>
  <p:clrMapOvr>
    <a:masterClrMapping/>
  </p:clrMapOvr>
  <p:transition>
    <p:fade/>
  </p:transition>
  <p:timing>
    <p:tnLst>
      <p:par>
        <p:cTn id="1" dur="indefinite" restart="never" nodeType="tmRoot"/>
      </p:par>
    </p:tnLst>
  </p:timing>
</p:sldLayout>
</file>

<file path=ppt/slideLayouts/slideLayout568.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bg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2" y="2084174"/>
            <a:ext cx="9858104" cy="899665"/>
          </a:xfrm>
        </p:spPr>
        <p:txBody>
          <a:bodyPr/>
          <a:lstStyle>
            <a:lvl1pPr marL="276842" indent="-276842">
              <a:tabLst>
                <a:tab pos="276842" algn="l"/>
              </a:tabLst>
              <a:defRPr sz="5879"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7" y="4773813"/>
            <a:ext cx="5377148" cy="1050156"/>
          </a:xfrm>
        </p:spPr>
        <p:txBody>
          <a:bodyPr/>
          <a:lstStyle>
            <a:lvl1pPr marL="0" indent="0">
              <a:spcBef>
                <a:spcPts val="0"/>
              </a:spcBef>
              <a:buNone/>
              <a:defRPr sz="3134"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86064961"/>
      </p:ext>
    </p:extLst>
  </p:cSld>
  <p:clrMapOvr>
    <a:masterClrMapping/>
  </p:clrMapOvr>
  <p:transition>
    <p:fade/>
  </p:transition>
  <p:timing>
    <p:tnLst>
      <p:par>
        <p:cTn id="1" dur="indefinite" restart="never" nodeType="tmRoot"/>
      </p:par>
    </p:tnLst>
  </p:timing>
</p:sldLayout>
</file>

<file path=ppt/slideLayouts/slideLayout569.xml><?xml version="1.0" encoding="utf-8"?>
<p:sldLayout xmlns:a="http://schemas.openxmlformats.org/drawingml/2006/main" xmlns:r="http://schemas.openxmlformats.org/officeDocument/2006/relationships" xmlns:p="http://schemas.openxmlformats.org/presentationml/2006/main" preserve="1" userDrawn="1">
  <p:cSld name="Big Idea &amp; 3 Points">
    <p:bg>
      <p:bgPr>
        <a:solidFill>
          <a:schemeClr val="bg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6949" y="2383024"/>
            <a:ext cx="11650488" cy="914360"/>
          </a:xfrm>
        </p:spPr>
        <p:txBody>
          <a:bodyPr/>
          <a:lstStyle>
            <a:lvl1pPr marL="0" indent="0">
              <a:buNone/>
              <a:defRPr sz="5291">
                <a:gradFill>
                  <a:gsLst>
                    <a:gs pos="3333">
                      <a:schemeClr val="tx1"/>
                    </a:gs>
                    <a:gs pos="39000">
                      <a:schemeClr val="tx1"/>
                    </a:gs>
                  </a:gsLst>
                  <a:lin ang="5400000" scaled="0"/>
                </a:gradFill>
              </a:defRPr>
            </a:lvl1pPr>
            <a:lvl2pPr marL="0" indent="0">
              <a:buFontTx/>
              <a:buNone/>
              <a:defRPr sz="1959"/>
            </a:lvl2pPr>
            <a:lvl3pPr marL="223963" indent="0">
              <a:buNone/>
              <a:defRPr/>
            </a:lvl3pPr>
            <a:lvl4pPr marL="447924" indent="0">
              <a:buNone/>
              <a:defRPr/>
            </a:lvl4pPr>
            <a:lvl5pPr marL="671887" indent="0">
              <a:buNone/>
              <a:defRPr/>
            </a:lvl5pPr>
          </a:lstStyle>
          <a:p>
            <a:pPr lvl="0"/>
            <a:r>
              <a:rPr lang="en-US" smtClean="0"/>
              <a:t>Click to edit Master text styles</a:t>
            </a:r>
          </a:p>
        </p:txBody>
      </p:sp>
      <p:sp>
        <p:nvSpPr>
          <p:cNvPr id="4" name="Title 1"/>
          <p:cNvSpPr>
            <a:spLocks noGrp="1"/>
          </p:cNvSpPr>
          <p:nvPr>
            <p:ph type="title"/>
          </p:nvPr>
        </p:nvSpPr>
        <p:spPr>
          <a:xfrm>
            <a:off x="276950" y="1187622"/>
            <a:ext cx="11652805" cy="899665"/>
          </a:xfrm>
        </p:spPr>
        <p:txBody>
          <a:bodyPr/>
          <a:lstStyle>
            <a:lvl1pPr>
              <a:defRPr sz="7054"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344076118"/>
      </p:ext>
    </p:extLst>
  </p:cSld>
  <p:clrMapOvr>
    <a:masterClrMapping/>
  </p:clrMapOvr>
  <p:transition>
    <p:fade/>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1"/>
              </a:buClr>
              <a:buFontTx/>
              <a:buBlip>
                <a:blip r:embed="rId2"/>
              </a:buBlip>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1"/>
              </a:buClr>
              <a:buFontTx/>
              <a:buBlip>
                <a:blip r:embed="rId2"/>
              </a:buBlip>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294850781"/>
      </p:ext>
    </p:extLst>
  </p:cSld>
  <p:clrMapOvr>
    <a:masterClrMapping/>
  </p:clrMapOvr>
  <p:transition>
    <p:fade/>
  </p:transition>
</p:sldLayout>
</file>

<file path=ppt/slideLayouts/slideLayout570.xml><?xml version="1.0" encoding="utf-8"?>
<p:sldLayout xmlns:a="http://schemas.openxmlformats.org/drawingml/2006/main" xmlns:r="http://schemas.openxmlformats.org/officeDocument/2006/relationships" xmlns:p="http://schemas.openxmlformats.org/presentationml/2006/main" preserve="1" userDrawn="1">
  <p:cSld name="1_50-50 Right Photo Layout_02">
    <p:bg bwMode="auto">
      <p:bgPr>
        <a:solidFill>
          <a:schemeClr val="bg2"/>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9871" y="440492"/>
            <a:ext cx="2870723" cy="1318654"/>
          </a:xfrm>
          <a:prstGeom prst="rect">
            <a:avLst/>
          </a:prstGeom>
        </p:spPr>
      </p:pic>
      <p:sp>
        <p:nvSpPr>
          <p:cNvPr id="4" name="Title 1"/>
          <p:cNvSpPr>
            <a:spLocks noGrp="1"/>
          </p:cNvSpPr>
          <p:nvPr>
            <p:ph type="title" hasCustomPrompt="1"/>
          </p:nvPr>
        </p:nvSpPr>
        <p:spPr bwMode="invGray">
          <a:xfrm>
            <a:off x="269170" y="2095971"/>
            <a:ext cx="5377148" cy="2677859"/>
          </a:xfrm>
          <a:noFill/>
        </p:spPr>
        <p:txBody>
          <a:bodyPr vert="horz" wrap="square" lIns="146304" tIns="91440" rIns="146304" bIns="91440" rtlCol="0" anchor="t" anchorCtr="0">
            <a:noAutofit/>
          </a:bodyPr>
          <a:lstStyle>
            <a:lvl1pPr>
              <a:defRPr lang="en-US" sz="5879" spc="-98" baseline="0" dirty="0">
                <a:gradFill>
                  <a:gsLst>
                    <a:gs pos="5833">
                      <a:srgbClr val="FFFFFF"/>
                    </a:gs>
                    <a:gs pos="18000">
                      <a:srgbClr val="FFFFFF"/>
                    </a:gs>
                  </a:gsLst>
                  <a:lin ang="5400000" scaled="0"/>
                </a:gra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771" y="4773830"/>
            <a:ext cx="5375814" cy="896551"/>
          </a:xfrm>
        </p:spPr>
        <p:txBody>
          <a:bodyPr tIns="109728" bIns="109728">
            <a:noAutofit/>
          </a:bodyPr>
          <a:lstStyle>
            <a:lvl1pPr marL="0" indent="0">
              <a:spcBef>
                <a:spcPts val="0"/>
              </a:spcBef>
              <a:buNone/>
              <a:defRPr sz="3134">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10"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448097" y="6061767"/>
            <a:ext cx="1522007" cy="326167"/>
          </a:xfrm>
          <a:prstGeom prst="rect">
            <a:avLst/>
          </a:prstGeom>
        </p:spPr>
      </p:pic>
      <p:pic>
        <p:nvPicPr>
          <p:cNvPr id="8" name="Picture Placeholder 4"/>
          <p:cNvPicPr>
            <a:picLocks noChangeAspect="1"/>
          </p:cNvPicPr>
          <p:nvPr userDrawn="1"/>
        </p:nvPicPr>
        <p:blipFill rotWithShape="1">
          <a:blip r:embed="rId4">
            <a:extLst>
              <a:ext uri="{28A0092B-C50C-407E-A947-70E740481C1C}">
                <a14:useLocalDpi xmlns:a14="http://schemas.microsoft.com/office/drawing/2010/main" val="0"/>
              </a:ext>
            </a:extLst>
          </a:blip>
          <a:srcRect l="23279" r="17893"/>
          <a:stretch/>
        </p:blipFill>
        <p:spPr>
          <a:xfrm>
            <a:off x="6169095" y="0"/>
            <a:ext cx="6049292" cy="6858000"/>
          </a:xfrm>
          <a:prstGeom prst="rect">
            <a:avLst/>
          </a:prstGeom>
        </p:spPr>
      </p:pic>
      <p:pic>
        <p:nvPicPr>
          <p:cNvPr id="9" name="Picture Placeholder 4"/>
          <p:cNvPicPr>
            <a:picLocks noChangeAspect="1"/>
          </p:cNvPicPr>
          <p:nvPr userDrawn="1"/>
        </p:nvPicPr>
        <p:blipFill rotWithShape="1">
          <a:blip r:embed="rId5">
            <a:extLst>
              <a:ext uri="{28A0092B-C50C-407E-A947-70E740481C1C}">
                <a14:useLocalDpi xmlns:a14="http://schemas.microsoft.com/office/drawing/2010/main" val="0"/>
              </a:ext>
            </a:extLst>
          </a:blip>
          <a:srcRect l="-503" t="26090" r="67" b="-1"/>
          <a:stretch/>
        </p:blipFill>
        <p:spPr>
          <a:xfrm>
            <a:off x="6145398" y="-7783"/>
            <a:ext cx="6072988" cy="6873565"/>
          </a:xfrm>
          <a:prstGeom prst="rect">
            <a:avLst/>
          </a:prstGeom>
        </p:spPr>
      </p:pic>
    </p:spTree>
    <p:extLst>
      <p:ext uri="{BB962C8B-B14F-4D97-AF65-F5344CB8AC3E}">
        <p14:creationId xmlns:p14="http://schemas.microsoft.com/office/powerpoint/2010/main" val="578315924"/>
      </p:ext>
    </p:extLst>
  </p:cSld>
  <p:clrMapOvr>
    <a:masterClrMapping/>
  </p:clrMapOvr>
  <p:transition>
    <p:fade/>
  </p:transition>
  <p:timing>
    <p:tnLst>
      <p:par>
        <p:cTn id="1" dur="indefinite" restart="never" nodeType="tmRoot"/>
      </p:par>
    </p:tnLst>
  </p:timing>
</p:sldLayout>
</file>

<file path=ppt/slideLayouts/slideLayout571.xml><?xml version="1.0" encoding="utf-8"?>
<p:sldLayout xmlns:a="http://schemas.openxmlformats.org/drawingml/2006/main" xmlns:r="http://schemas.openxmlformats.org/officeDocument/2006/relationships" xmlns:p="http://schemas.openxmlformats.org/presentationml/2006/main" preserve="1" userDrawn="1">
  <p:cSld name="1_50-50 Right Photo Layout_03">
    <p:bg bwMode="auto">
      <p:bgPr>
        <a:solidFill>
          <a:schemeClr val="bg2"/>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9871" y="440492"/>
            <a:ext cx="2870723" cy="1318654"/>
          </a:xfrm>
          <a:prstGeom prst="rect">
            <a:avLst/>
          </a:prstGeom>
        </p:spPr>
      </p:pic>
      <p:sp>
        <p:nvSpPr>
          <p:cNvPr id="4" name="Title 1"/>
          <p:cNvSpPr>
            <a:spLocks noGrp="1"/>
          </p:cNvSpPr>
          <p:nvPr>
            <p:ph type="title" hasCustomPrompt="1"/>
          </p:nvPr>
        </p:nvSpPr>
        <p:spPr bwMode="invGray">
          <a:xfrm>
            <a:off x="269170" y="2095971"/>
            <a:ext cx="5377148" cy="2677859"/>
          </a:xfrm>
          <a:noFill/>
        </p:spPr>
        <p:txBody>
          <a:bodyPr vert="horz" wrap="square" lIns="146304" tIns="91440" rIns="146304" bIns="91440" rtlCol="0" anchor="t" anchorCtr="0">
            <a:noAutofit/>
          </a:bodyPr>
          <a:lstStyle>
            <a:lvl1pPr>
              <a:defRPr lang="en-US" sz="5879" spc="-98" baseline="0" dirty="0">
                <a:gradFill>
                  <a:gsLst>
                    <a:gs pos="5833">
                      <a:srgbClr val="FFFFFF"/>
                    </a:gs>
                    <a:gs pos="18000">
                      <a:srgbClr val="FFFFFF"/>
                    </a:gs>
                  </a:gsLst>
                  <a:lin ang="5400000" scaled="0"/>
                </a:gra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771" y="4773830"/>
            <a:ext cx="5375814" cy="896551"/>
          </a:xfrm>
        </p:spPr>
        <p:txBody>
          <a:bodyPr tIns="109728" bIns="109728">
            <a:noAutofit/>
          </a:bodyPr>
          <a:lstStyle>
            <a:lvl1pPr marL="0" indent="0">
              <a:spcBef>
                <a:spcPts val="0"/>
              </a:spcBef>
              <a:buNone/>
              <a:defRPr sz="3134">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10"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448097" y="6061767"/>
            <a:ext cx="1522007" cy="326167"/>
          </a:xfrm>
          <a:prstGeom prst="rect">
            <a:avLst/>
          </a:prstGeom>
        </p:spPr>
      </p:pic>
      <p:pic>
        <p:nvPicPr>
          <p:cNvPr id="8" name="Picture Placeholder 4"/>
          <p:cNvPicPr>
            <a:picLocks noChangeAspect="1"/>
          </p:cNvPicPr>
          <p:nvPr userDrawn="1"/>
        </p:nvPicPr>
        <p:blipFill rotWithShape="1">
          <a:blip r:embed="rId4">
            <a:extLst>
              <a:ext uri="{28A0092B-C50C-407E-A947-70E740481C1C}">
                <a14:useLocalDpi xmlns:a14="http://schemas.microsoft.com/office/drawing/2010/main" val="0"/>
              </a:ext>
            </a:extLst>
          </a:blip>
          <a:srcRect l="1536" t="114" r="36245" b="-114"/>
          <a:stretch/>
        </p:blipFill>
        <p:spPr>
          <a:xfrm>
            <a:off x="6169095" y="2"/>
            <a:ext cx="6049293" cy="6857999"/>
          </a:xfrm>
          <a:prstGeom prst="rect">
            <a:avLst/>
          </a:prstGeom>
        </p:spPr>
      </p:pic>
    </p:spTree>
    <p:extLst>
      <p:ext uri="{BB962C8B-B14F-4D97-AF65-F5344CB8AC3E}">
        <p14:creationId xmlns:p14="http://schemas.microsoft.com/office/powerpoint/2010/main" val="3740795421"/>
      </p:ext>
    </p:extLst>
  </p:cSld>
  <p:clrMapOvr>
    <a:masterClrMapping/>
  </p:clrMapOvr>
  <p:transition>
    <p:fade/>
  </p:transition>
  <p:timing>
    <p:tnLst>
      <p:par>
        <p:cTn id="1" dur="indefinite" restart="never" nodeType="tmRoot"/>
      </p:par>
    </p:tnLst>
  </p:timing>
</p:sldLayout>
</file>

<file path=ppt/slideLayouts/slideLayout572.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1975533"/>
      </p:ext>
    </p:extLst>
  </p:cSld>
  <p:clrMapOvr>
    <a:masterClrMapping/>
  </p:clrMapOvr>
  <p:transition>
    <p:fade/>
  </p:transition>
  <p:timing>
    <p:tnLst>
      <p:par>
        <p:cTn id="1" dur="indefinite" restart="never" nodeType="tmRoot"/>
      </p:par>
    </p:tnLst>
  </p:timing>
</p:sldLayout>
</file>

<file path=ppt/slideLayouts/slideLayout57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130170"/>
      </p:ext>
    </p:extLst>
  </p:cSld>
  <p:clrMapOvr>
    <a:masterClrMapping/>
  </p:clrMapOvr>
  <p:transition>
    <p:fade/>
  </p:transition>
  <p:timing>
    <p:tnLst>
      <p:par>
        <p:cTn id="1" dur="indefinite" restart="never" nodeType="tmRoot"/>
      </p:par>
    </p:tnLst>
  </p:timing>
</p:sldLayout>
</file>

<file path=ppt/slideLayouts/slideLayout57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98335463"/>
      </p:ext>
    </p:extLst>
  </p:cSld>
  <p:clrMapOvr>
    <a:masterClrMapping/>
  </p:clrMapOvr>
  <p:transition>
    <p:fade/>
  </p:transition>
  <p:timing>
    <p:tnLst>
      <p:par>
        <p:cTn id="1" dur="indefinite" restart="never" nodeType="tmRoot"/>
      </p:par>
    </p:tnLst>
  </p:timing>
</p:sldLayout>
</file>

<file path=ppt/slideLayouts/slideLayout575.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0779150"/>
      </p:ext>
    </p:extLst>
  </p:cSld>
  <p:clrMapOvr>
    <a:masterClrMapping/>
  </p:clrMapOvr>
  <p:transition>
    <p:fade/>
  </p:transition>
  <p:timing>
    <p:tnLst>
      <p:par>
        <p:cTn id="1" dur="indefinite" restart="never" nodeType="tmRoot"/>
      </p:par>
    </p:tnLst>
  </p:timing>
</p:sldLayout>
</file>

<file path=ppt/slideLayouts/slideLayout57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619" indent="-284619">
              <a:buClr>
                <a:schemeClr val="tx1"/>
              </a:buClr>
              <a:buSzPct val="90000"/>
              <a:buFont typeface="Wingdings" panose="05000000000000000000" pitchFamily="2" charset="2"/>
              <a:buChar char="§"/>
              <a:defRPr sz="3526">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9906" indent="-275287">
              <a:buClr>
                <a:schemeClr val="tx1"/>
              </a:buClr>
              <a:buSzPct val="90000"/>
              <a:buFont typeface="Wingdings" panose="05000000000000000000" pitchFamily="2" charset="2"/>
              <a:buChar char="§"/>
              <a:defRPr sz="3134">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525" indent="-284619">
              <a:buClr>
                <a:schemeClr val="tx1"/>
              </a:buClr>
              <a:buSzPct val="90000"/>
              <a:buFont typeface="Wingdings" panose="05000000000000000000" pitchFamily="2" charset="2"/>
              <a:buChar char="§"/>
              <a:defRPr sz="2743">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486" indent="-223963">
              <a:buClr>
                <a:schemeClr val="tx1"/>
              </a:buClr>
              <a:buSzPct val="90000"/>
              <a:buFont typeface="Wingdings" panose="05000000000000000000" pitchFamily="2" charset="2"/>
              <a:buChar char="§"/>
              <a:defRPr sz="2351">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449" indent="-223963">
              <a:buClr>
                <a:schemeClr val="tx1"/>
              </a:buClr>
              <a:buSzPct val="90000"/>
              <a:buFont typeface="Wingdings" panose="05000000000000000000" pitchFamily="2" charset="2"/>
              <a:buChar char="§"/>
              <a:defRPr sz="1959">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4"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20632429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77.xml><?xml version="1.0" encoding="utf-8"?>
<p:sldLayout xmlns:a="http://schemas.openxmlformats.org/drawingml/2006/main" xmlns:r="http://schemas.openxmlformats.org/officeDocument/2006/relationships" xmlns:p="http://schemas.openxmlformats.org/presentationml/2006/main" preserve="1" userDrawn="1">
  <p:cSld name="Black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619" indent="-284619">
              <a:buClr>
                <a:schemeClr val="tx1"/>
              </a:buClr>
              <a:buSzPct val="90000"/>
              <a:buFont typeface="Wingdings" panose="05000000000000000000" pitchFamily="2" charset="2"/>
              <a:buChar char="§"/>
              <a:defRPr sz="3526">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9906" indent="-275287">
              <a:buClr>
                <a:schemeClr val="tx1"/>
              </a:buClr>
              <a:buSzPct val="90000"/>
              <a:buFont typeface="Wingdings" panose="05000000000000000000" pitchFamily="2" charset="2"/>
              <a:buChar char="§"/>
              <a:defRPr sz="3134">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525" indent="-284619">
              <a:buClr>
                <a:schemeClr val="tx1"/>
              </a:buClr>
              <a:buSzPct val="90000"/>
              <a:buFont typeface="Wingdings" panose="05000000000000000000" pitchFamily="2" charset="2"/>
              <a:buChar char="§"/>
              <a:defRPr sz="2743">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486" indent="-223963">
              <a:buClr>
                <a:schemeClr val="tx1"/>
              </a:buClr>
              <a:buSzPct val="90000"/>
              <a:buFont typeface="Wingdings" panose="05000000000000000000" pitchFamily="2" charset="2"/>
              <a:buChar char="§"/>
              <a:defRPr sz="2351">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449" indent="-223963">
              <a:buClr>
                <a:schemeClr val="tx1"/>
              </a:buClr>
              <a:buSzPct val="90000"/>
              <a:buFont typeface="Wingdings" panose="05000000000000000000" pitchFamily="2" charset="2"/>
              <a:buChar char="§"/>
              <a:defRPr sz="1959">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78243007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2"/>
              </a:buClr>
              <a:buFontTx/>
              <a:buBlip>
                <a:blip r:embed="rId2"/>
              </a:buBlip>
              <a:defRPr sz="3528">
                <a:solidFill>
                  <a:schemeClr val="tx1"/>
                </a:soli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2"/>
              </a:buClr>
              <a:buFontTx/>
              <a:buBlip>
                <a:blip r:embed="rId2"/>
              </a:buBlip>
              <a:defRPr sz="3528">
                <a:solidFill>
                  <a:schemeClr val="tx1"/>
                </a:soli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188331275"/>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749319396"/>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2043636"/>
          </a:xfrm>
          <a:prstGeom prst="rect">
            <a:avLst/>
          </a:prstGeom>
        </p:spPr>
        <p:txBody>
          <a:bodyPr/>
          <a:lstStyle>
            <a:lvl1pPr marL="284163" indent="-284163">
              <a:buFont typeface="Wingdings" pitchFamily="2" charset="2"/>
              <a:buChar char=""/>
              <a:defRPr sz="4000"/>
            </a:lvl1pPr>
            <a:lvl2pPr marL="517525" indent="-233363">
              <a:buFont typeface="Wingdings" pitchFamily="2" charset="2"/>
              <a:buChar char=""/>
              <a:defRPr>
                <a:latin typeface="+mn-lt"/>
              </a:defRPr>
            </a:lvl2pPr>
            <a:lvl3pPr marL="741363" indent="-223838">
              <a:buFont typeface="Wingdings" pitchFamily="2" charset="2"/>
              <a:buChar char=""/>
              <a:tabLst/>
              <a:defRPr>
                <a:latin typeface="+mn-lt"/>
              </a:defRPr>
            </a:lvl3pPr>
            <a:lvl4pPr marL="914400" indent="-173038">
              <a:buFont typeface="Wingdings" pitchFamily="2" charset="2"/>
              <a:buChar char=""/>
              <a:defRPr>
                <a:latin typeface="+mn-lt"/>
              </a:defRPr>
            </a:lvl4pPr>
            <a:lvl5pPr marL="1087438" indent="-173038">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553196831"/>
      </p:ext>
    </p:extLst>
  </p:cSld>
  <p:clrMapOvr>
    <a:masterClrMapping/>
  </p:clrMapOvr>
  <p:transition>
    <p:fade/>
  </p:transition>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ig Idea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6949" y="1187622"/>
            <a:ext cx="11652805" cy="899665"/>
          </a:xfrm>
        </p:spPr>
        <p:txBody>
          <a:bodyPr/>
          <a:lstStyle>
            <a:lvl1pPr>
              <a:defRPr sz="7056" baseline="0"/>
            </a:lvl1pPr>
          </a:lstStyle>
          <a:p>
            <a:r>
              <a:rPr lang="en-US" smtClean="0"/>
              <a:t>Click to edit Master title style</a:t>
            </a:r>
            <a:endParaRPr lang="en-US" dirty="0"/>
          </a:p>
        </p:txBody>
      </p:sp>
    </p:spTree>
    <p:extLst>
      <p:ext uri="{BB962C8B-B14F-4D97-AF65-F5344CB8AC3E}">
        <p14:creationId xmlns:p14="http://schemas.microsoft.com/office/powerpoint/2010/main" val="1331568928"/>
      </p:ext>
    </p:extLst>
  </p:cSld>
  <p:clrMapOvr>
    <a:masterClrMapping/>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Fact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smtClean="0"/>
              <a:t>Click to edit Master title style</a:t>
            </a:r>
            <a:endParaRPr lang="en-US" dirty="0"/>
          </a:p>
        </p:txBody>
      </p:sp>
    </p:spTree>
    <p:extLst>
      <p:ext uri="{BB962C8B-B14F-4D97-AF65-F5344CB8AC3E}">
        <p14:creationId xmlns:p14="http://schemas.microsoft.com/office/powerpoint/2010/main" val="4252579660"/>
      </p:ext>
    </p:extLst>
  </p:cSld>
  <p:clrMapOvr>
    <a:masterClrMapping/>
  </p:clrMapOvr>
  <p:transition>
    <p:fade/>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smtClean="0"/>
              <a:t>Click to edit Master title style</a:t>
            </a:r>
            <a:endParaRPr lang="en-US" dirty="0"/>
          </a:p>
        </p:txBody>
      </p:sp>
    </p:spTree>
    <p:extLst>
      <p:ext uri="{BB962C8B-B14F-4D97-AF65-F5344CB8AC3E}">
        <p14:creationId xmlns:p14="http://schemas.microsoft.com/office/powerpoint/2010/main" val="3732566973"/>
      </p:ext>
    </p:extLst>
  </p:cSld>
  <p:clrMapOvr>
    <a:masterClrMapping/>
  </p:clrMapOvr>
  <p:transition>
    <p:fade/>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Quote Layout">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1178350"/>
            <a:ext cx="9858104" cy="899665"/>
          </a:xfrm>
        </p:spPr>
        <p:txBody>
          <a:bodyPr/>
          <a:lstStyle>
            <a:lvl1pPr marL="228697" indent="-228697">
              <a:defRPr sz="5880"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8" y="5025984"/>
            <a:ext cx="5377148" cy="1050156"/>
          </a:xfrm>
        </p:spPr>
        <p:txBody>
          <a:bodyPr/>
          <a:lstStyle>
            <a:lvl1pPr marL="0" indent="0">
              <a:spcBef>
                <a:spcPts val="0"/>
              </a:spcBef>
              <a:buNone/>
              <a:defRPr sz="3136"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2121721284"/>
      </p:ext>
    </p:extLst>
  </p:cSld>
  <p:clrMapOvr>
    <a:masterClrMapping/>
  </p:clrMapOvr>
  <p:transition>
    <p:fade/>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2084174"/>
            <a:ext cx="9858104" cy="899665"/>
          </a:xfrm>
        </p:spPr>
        <p:txBody>
          <a:bodyPr/>
          <a:lstStyle>
            <a:lvl1pPr marL="276925" indent="-276925">
              <a:tabLst>
                <a:tab pos="276925" algn="l"/>
              </a:tabLst>
              <a:defRPr sz="5880"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8" y="4773813"/>
            <a:ext cx="5377148" cy="1050156"/>
          </a:xfrm>
        </p:spPr>
        <p:txBody>
          <a:bodyPr/>
          <a:lstStyle>
            <a:lvl1pPr marL="0" indent="0">
              <a:spcBef>
                <a:spcPts val="0"/>
              </a:spcBef>
              <a:buNone/>
              <a:defRPr sz="3136"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3667533142"/>
      </p:ext>
    </p:extLst>
  </p:cSld>
  <p:clrMapOvr>
    <a:masterClrMapping/>
  </p:clrMapOvr>
  <p:transition>
    <p:fade/>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ig Idea &amp; 3 Points">
    <p:bg>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6949" y="2383023"/>
            <a:ext cx="11650488" cy="914360"/>
          </a:xfrm>
        </p:spPr>
        <p:txBody>
          <a:bodyPr/>
          <a:lstStyle>
            <a:lvl1pPr marL="0" indent="0">
              <a:buNone/>
              <a:defRPr sz="5292">
                <a:gradFill>
                  <a:gsLst>
                    <a:gs pos="3333">
                      <a:schemeClr val="tx1"/>
                    </a:gs>
                    <a:gs pos="39000">
                      <a:schemeClr val="tx1"/>
                    </a:gs>
                  </a:gsLst>
                  <a:lin ang="5400000" scaled="0"/>
                </a:gradFill>
              </a:defRPr>
            </a:lvl1pPr>
            <a:lvl2pPr marL="0" indent="0">
              <a:buFontTx/>
              <a:buNone/>
              <a:defRPr sz="1960"/>
            </a:lvl2pPr>
            <a:lvl3pPr marL="224030" indent="0">
              <a:buNone/>
              <a:defRPr/>
            </a:lvl3pPr>
            <a:lvl4pPr marL="448059" indent="0">
              <a:buNone/>
              <a:defRPr/>
            </a:lvl4pPr>
            <a:lvl5pPr marL="672088" indent="0">
              <a:buNone/>
              <a:defRPr/>
            </a:lvl5pPr>
          </a:lstStyle>
          <a:p>
            <a:pPr lvl="0"/>
            <a:r>
              <a:rPr lang="en-US" smtClean="0"/>
              <a:t>Click to edit Master text styles</a:t>
            </a:r>
          </a:p>
        </p:txBody>
      </p:sp>
      <p:sp>
        <p:nvSpPr>
          <p:cNvPr id="4" name="Title 1"/>
          <p:cNvSpPr>
            <a:spLocks noGrp="1"/>
          </p:cNvSpPr>
          <p:nvPr>
            <p:ph type="title"/>
          </p:nvPr>
        </p:nvSpPr>
        <p:spPr>
          <a:xfrm>
            <a:off x="276949" y="1187622"/>
            <a:ext cx="11652805" cy="899665"/>
          </a:xfrm>
        </p:spPr>
        <p:txBody>
          <a:bodyPr/>
          <a:lstStyle>
            <a:lvl1pPr>
              <a:defRPr sz="7056"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267908131"/>
      </p:ext>
    </p:extLst>
  </p:cSld>
  <p:clrMapOvr>
    <a:masterClrMapping/>
  </p:clrMapOvr>
  <p:transition>
    <p:fade/>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1_50-50 Right Photo Layout_02">
    <p:bg bwMode="auto">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69171" y="2095971"/>
            <a:ext cx="5377148" cy="2677859"/>
          </a:xfrm>
          <a:noFill/>
        </p:spPr>
        <p:txBody>
          <a:bodyPr vert="horz" wrap="square" lIns="146304" tIns="91440" rIns="146304" bIns="91440" rtlCol="0" anchor="t" anchorCtr="0">
            <a:noAutofit/>
          </a:bodyPr>
          <a:lstStyle>
            <a:lvl1pPr>
              <a:defRPr lang="en-US" sz="5880" spc="-98" baseline="0" dirty="0">
                <a:solidFill>
                  <a:schemeClr val="bg1"/>
                </a:soli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771" y="4773830"/>
            <a:ext cx="5375815" cy="896551"/>
          </a:xfrm>
        </p:spPr>
        <p:txBody>
          <a:bodyPr tIns="109728" bIns="109728">
            <a:noAutofit/>
          </a:bodyPr>
          <a:lstStyle>
            <a:lvl1pPr marL="0" indent="0">
              <a:spcBef>
                <a:spcPts val="0"/>
              </a:spcBef>
              <a:buNone/>
              <a:defRPr sz="3136">
                <a:solidFill>
                  <a:schemeClr val="bg1"/>
                </a:solidFill>
              </a:defRPr>
            </a:lvl1pPr>
          </a:lstStyle>
          <a:p>
            <a:pPr lvl="0"/>
            <a:r>
              <a:rPr lang="en-US" dirty="0" smtClean="0"/>
              <a:t>Speaker Name</a:t>
            </a:r>
            <a:endParaRPr lang="en-US" dirty="0"/>
          </a:p>
        </p:txBody>
      </p:sp>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l="23279" r="17893"/>
          <a:stretch/>
        </p:blipFill>
        <p:spPr>
          <a:xfrm>
            <a:off x="6169094" y="0"/>
            <a:ext cx="6049292" cy="6858000"/>
          </a:xfrm>
          <a:prstGeom prst="rect">
            <a:avLst/>
          </a:prstGeom>
        </p:spPr>
      </p:pic>
      <p:pic>
        <p:nvPicPr>
          <p:cNvPr id="9" name="Picture Placeholder 4"/>
          <p:cNvPicPr>
            <a:picLocks noChangeAspect="1"/>
          </p:cNvPicPr>
          <p:nvPr userDrawn="1"/>
        </p:nvPicPr>
        <p:blipFill rotWithShape="1">
          <a:blip r:embed="rId3">
            <a:extLst>
              <a:ext uri="{28A0092B-C50C-407E-A947-70E740481C1C}">
                <a14:useLocalDpi xmlns:a14="http://schemas.microsoft.com/office/drawing/2010/main" val="0"/>
              </a:ext>
            </a:extLst>
          </a:blip>
          <a:srcRect l="-503" t="26090" r="67" b="-1"/>
          <a:stretch/>
        </p:blipFill>
        <p:spPr>
          <a:xfrm>
            <a:off x="6145398" y="-7783"/>
            <a:ext cx="6072988" cy="6873565"/>
          </a:xfrm>
          <a:prstGeom prst="rect">
            <a:avLst/>
          </a:prstGeom>
        </p:spPr>
      </p:pic>
    </p:spTree>
    <p:extLst>
      <p:ext uri="{BB962C8B-B14F-4D97-AF65-F5344CB8AC3E}">
        <p14:creationId xmlns:p14="http://schemas.microsoft.com/office/powerpoint/2010/main" val="2547607587"/>
      </p:ext>
    </p:extLst>
  </p:cSld>
  <p:clrMapOvr>
    <a:masterClrMapping/>
  </p:clrMapOvr>
  <p:transition>
    <p:fade/>
  </p:transition>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_50-50 Right Photo Layout_03">
    <p:bg bwMode="auto">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69171" y="2095971"/>
            <a:ext cx="5377148" cy="2677859"/>
          </a:xfrm>
          <a:noFill/>
        </p:spPr>
        <p:txBody>
          <a:bodyPr vert="horz" wrap="square" lIns="146304" tIns="91440" rIns="146304" bIns="91440" rtlCol="0" anchor="t" anchorCtr="0">
            <a:noAutofit/>
          </a:bodyPr>
          <a:lstStyle>
            <a:lvl1pPr>
              <a:defRPr lang="en-US" sz="5880" spc="-98" baseline="0" dirty="0">
                <a:solidFill>
                  <a:schemeClr val="bg1"/>
                </a:soli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771" y="4773830"/>
            <a:ext cx="5375815" cy="896551"/>
          </a:xfrm>
        </p:spPr>
        <p:txBody>
          <a:bodyPr tIns="109728" bIns="109728">
            <a:noAutofit/>
          </a:bodyPr>
          <a:lstStyle>
            <a:lvl1pPr marL="0" indent="0">
              <a:spcBef>
                <a:spcPts val="0"/>
              </a:spcBef>
              <a:buNone/>
              <a:defRPr sz="3136">
                <a:solidFill>
                  <a:schemeClr val="bg1"/>
                </a:solidFill>
              </a:defRPr>
            </a:lvl1pPr>
          </a:lstStyle>
          <a:p>
            <a:pPr lvl="0"/>
            <a:r>
              <a:rPr lang="en-US" dirty="0" smtClean="0"/>
              <a:t>Speaker Name</a:t>
            </a:r>
            <a:endParaRPr lang="en-US" dirty="0"/>
          </a:p>
        </p:txBody>
      </p:sp>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l="1536" t="114" r="36245" b="-114"/>
          <a:stretch/>
        </p:blipFill>
        <p:spPr>
          <a:xfrm>
            <a:off x="6169094" y="2"/>
            <a:ext cx="6049292" cy="6857999"/>
          </a:xfrm>
          <a:prstGeom prst="rect">
            <a:avLst/>
          </a:prstGeom>
        </p:spPr>
      </p:pic>
    </p:spTree>
    <p:extLst>
      <p:ext uri="{BB962C8B-B14F-4D97-AF65-F5344CB8AC3E}">
        <p14:creationId xmlns:p14="http://schemas.microsoft.com/office/powerpoint/2010/main" val="2219675535"/>
      </p:ext>
    </p:extLst>
  </p:cSld>
  <p:clrMapOvr>
    <a:masterClrMapping/>
  </p:clrMapOvr>
  <p:transition>
    <p:fade/>
  </p:transition>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74984590"/>
      </p:ext>
    </p:extLst>
  </p:cSld>
  <p:clrMapOvr>
    <a:masterClrMapping/>
  </p:clrMapOvr>
  <p:transition>
    <p:fade/>
  </p:transition>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80301757"/>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00">
                      <a:schemeClr val="tx2"/>
                    </a:gs>
                    <a:gs pos="0">
                      <a:schemeClr val="tx2"/>
                    </a:gs>
                  </a:gsLst>
                  <a:lin ang="5400000" scaled="0"/>
                </a:gradFill>
                <a:latin typeface="+mj-lt"/>
              </a:defRPr>
            </a:lvl1pPr>
            <a:lvl2pPr marL="0" indent="0">
              <a:buNone/>
              <a:defRPr sz="2000"/>
            </a:lvl2pPr>
            <a:lvl3pPr marL="233363" indent="0">
              <a:buNone/>
              <a:defRPr sz="2000"/>
            </a:lvl3pPr>
            <a:lvl4pPr marL="457200" indent="0">
              <a:buNone/>
              <a:defRPr sz="2000"/>
            </a:lvl4pPr>
            <a:lvl5pPr marL="693738" indent="0">
              <a:buNone/>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00">
                      <a:schemeClr val="tx2"/>
                    </a:gs>
                    <a:gs pos="0">
                      <a:schemeClr val="tx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250">
                      <a:schemeClr val="bg2"/>
                    </a:gs>
                    <a:gs pos="100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567823360"/>
      </p:ext>
    </p:extLst>
  </p:cSld>
  <p:clrMapOvr>
    <a:masterClrMapping/>
  </p:clrMapOvr>
  <p:transition>
    <p:fade/>
  </p:transition>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4809943"/>
      </p:ext>
    </p:extLst>
  </p:cSld>
  <p:clrMapOvr>
    <a:masterClrMapping/>
  </p:clrMapOvr>
  <p:transition>
    <p:fade/>
  </p:transition>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26889256"/>
      </p:ext>
    </p:extLst>
  </p:cSld>
  <p:clrMapOvr>
    <a:masterClrMapping/>
  </p:clrMapOvr>
  <p:transition>
    <p:fade/>
  </p:transition>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solidFill>
                  <a:schemeClr val="bg1"/>
                </a:soli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solidFill>
                  <a:schemeClr val="bg1"/>
                </a:soli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solidFill>
                  <a:schemeClr val="bg1"/>
                </a:soli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solidFill>
                  <a:schemeClr val="bg1"/>
                </a:soli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solidFill>
                  <a:schemeClr val="bg1"/>
                </a:soli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7"/>
            <a:ext cx="12188826"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solidFill>
                  <a:schemeClr val="bg1"/>
                </a:soli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7442186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Black slide Layout">
    <p:bg bwMode="black">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8380333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True Blank">
    <p:spTree>
      <p:nvGrpSpPr>
        <p:cNvPr id="1" name=""/>
        <p:cNvGrpSpPr/>
        <p:nvPr/>
      </p:nvGrpSpPr>
      <p:grpSpPr>
        <a:xfrm>
          <a:off x="0" y="0"/>
          <a:ext cx="0" cy="0"/>
          <a:chOff x="0" y="0"/>
          <a:chExt cx="0" cy="0"/>
        </a:xfrm>
      </p:grpSpPr>
      <p:pic>
        <p:nvPicPr>
          <p:cNvPr id="15" name="Picture 2" descr="C:\Users\pwujcik.REDMOND\Desktop\Toolkit_Grid\trans-grid.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 y="0"/>
            <a:ext cx="12225021" cy="6858000"/>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userDrawn="1"/>
        </p:nvSpPr>
        <p:spPr>
          <a:xfrm>
            <a:off x="-796" y="0"/>
            <a:ext cx="1218882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0626" tIns="45312" rIns="90626" bIns="45312" rtlCol="0" anchor="ctr"/>
          <a:lstStyle/>
          <a:p>
            <a:pPr algn="ctr" defTabSz="913951"/>
            <a:endParaRPr lang="en-US" sz="1687">
              <a:solidFill>
                <a:prstClr val="white"/>
              </a:solidFill>
            </a:endParaRPr>
          </a:p>
        </p:txBody>
      </p:sp>
    </p:spTree>
    <p:extLst>
      <p:ext uri="{BB962C8B-B14F-4D97-AF65-F5344CB8AC3E}">
        <p14:creationId xmlns:p14="http://schemas.microsoft.com/office/powerpoint/2010/main" val="1556741133"/>
      </p:ext>
    </p:extLst>
  </p:cSld>
  <p:clrMapOvr>
    <a:masterClrMapping/>
  </p:clrMapOvr>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858" y="291103"/>
            <a:ext cx="11650799" cy="896518"/>
          </a:xfrm>
        </p:spPr>
        <p:txBody>
          <a:bodyPr/>
          <a:lstStyle>
            <a:lvl1pPr>
              <a:defRPr sz="5684">
                <a:solidFill>
                  <a:schemeClr val="bg1"/>
                </a:soli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169" y="1663939"/>
            <a:ext cx="10754297" cy="1865319"/>
          </a:xfrm>
        </p:spPr>
        <p:txBody>
          <a:bodyPr/>
          <a:lstStyle>
            <a:lvl1pPr>
              <a:defRPr sz="2548">
                <a:solidFill>
                  <a:schemeClr val="bg1"/>
                </a:solidFill>
                <a:latin typeface="+mn-lt"/>
              </a:defRPr>
            </a:lvl1pPr>
            <a:lvl2pPr>
              <a:defRPr sz="2352">
                <a:solidFill>
                  <a:schemeClr val="bg1"/>
                </a:solidFill>
              </a:defRPr>
            </a:lvl2pPr>
            <a:lvl3pPr>
              <a:defRPr sz="1960">
                <a:solidFill>
                  <a:schemeClr val="bg1"/>
                </a:solidFill>
              </a:defRPr>
            </a:lvl3pPr>
            <a:lvl4pPr>
              <a:defRPr sz="1764">
                <a:solidFill>
                  <a:schemeClr val="bg1"/>
                </a:solidFill>
              </a:defRPr>
            </a:lvl4pPr>
            <a:lvl5pPr>
              <a:defRPr sz="1764">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9826185"/>
      </p:ext>
    </p:extLst>
  </p:cSld>
  <p:clrMapOvr>
    <a:masterClrMapping/>
  </p:clrMapOvr>
  <p:transition>
    <p:fade/>
  </p:transition>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4" y="3877273"/>
            <a:ext cx="6271784" cy="1794661"/>
          </a:xfrm>
          <a:noFill/>
        </p:spPr>
        <p:txBody>
          <a:bodyPr lIns="146304" tIns="109728" rIns="146304" bIns="109728">
            <a:noAutofit/>
          </a:bodyPr>
          <a:lstStyle>
            <a:lvl1pPr marL="0" indent="0">
              <a:spcBef>
                <a:spcPts val="0"/>
              </a:spcBef>
              <a:buNone/>
              <a:defRPr sz="3527"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233" y="2075840"/>
            <a:ext cx="9858042" cy="1801436"/>
          </a:xfrm>
          <a:noFill/>
        </p:spPr>
        <p:txBody>
          <a:bodyPr lIns="146304" tIns="91440" rIns="146304" bIns="91440" anchor="t" anchorCtr="0"/>
          <a:lstStyle>
            <a:lvl1pPr>
              <a:defRPr sz="5879" spc="-98"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451521" y="6061768"/>
            <a:ext cx="1517373" cy="326167"/>
          </a:xfrm>
          <a:prstGeom prst="rect">
            <a:avLst/>
          </a:prstGeom>
        </p:spPr>
      </p:pic>
      <p:sp>
        <p:nvSpPr>
          <p:cNvPr id="4" name="Text Placeholder 3"/>
          <p:cNvSpPr>
            <a:spLocks noGrp="1"/>
          </p:cNvSpPr>
          <p:nvPr>
            <p:ph type="body" sz="quarter" idx="13" hasCustomPrompt="1"/>
          </p:nvPr>
        </p:nvSpPr>
        <p:spPr>
          <a:xfrm>
            <a:off x="269169" y="291069"/>
            <a:ext cx="3584765" cy="672414"/>
          </a:xfrm>
        </p:spPr>
        <p:txBody>
          <a:bodyPr lIns="182880" tIns="146304" rIns="182880" bIns="146304">
            <a:noAutofit/>
          </a:bodyPr>
          <a:lstStyle>
            <a:lvl1pPr marL="0" indent="0">
              <a:buNone/>
              <a:defRPr sz="1960">
                <a:latin typeface="+mn-lt"/>
              </a:defRPr>
            </a:lvl1pPr>
            <a:lvl2pPr marL="335979" indent="0">
              <a:buNone/>
              <a:defRPr sz="2352">
                <a:latin typeface="+mn-lt"/>
              </a:defRPr>
            </a:lvl2pPr>
            <a:lvl3pPr marL="559966" indent="0">
              <a:buNone/>
              <a:defRPr sz="2352">
                <a:latin typeface="+mn-lt"/>
              </a:defRPr>
            </a:lvl3pPr>
            <a:lvl4pPr marL="783952" indent="0">
              <a:buNone/>
              <a:defRPr sz="2352">
                <a:latin typeface="+mn-lt"/>
              </a:defRPr>
            </a:lvl4pPr>
            <a:lvl5pPr marL="1007939" indent="0">
              <a:buNone/>
              <a:defRPr sz="2352">
                <a:latin typeface="+mn-lt"/>
              </a:defRPr>
            </a:lvl5pPr>
          </a:lstStyle>
          <a:p>
            <a:pPr lvl="0"/>
            <a:r>
              <a:rPr lang="en-US" dirty="0" smtClean="0"/>
              <a:t>Session Code</a:t>
            </a:r>
          </a:p>
        </p:txBody>
      </p:sp>
    </p:spTree>
    <p:extLst>
      <p:ext uri="{BB962C8B-B14F-4D97-AF65-F5344CB8AC3E}">
        <p14:creationId xmlns:p14="http://schemas.microsoft.com/office/powerpoint/2010/main" val="30420318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4" y="3877273"/>
            <a:ext cx="6271784" cy="1794661"/>
          </a:xfrm>
          <a:noFill/>
        </p:spPr>
        <p:txBody>
          <a:bodyPr lIns="146304" tIns="109728" rIns="146304" bIns="109728">
            <a:noAutofit/>
          </a:bodyPr>
          <a:lstStyle>
            <a:lvl1pPr marL="0" indent="0">
              <a:spcBef>
                <a:spcPts val="0"/>
              </a:spcBef>
              <a:buNone/>
              <a:defRPr sz="3527"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233" y="2075840"/>
            <a:ext cx="9858042" cy="1801436"/>
          </a:xfrm>
          <a:noFill/>
        </p:spPr>
        <p:txBody>
          <a:bodyPr lIns="146304" tIns="91440" rIns="146304" bIns="91440" anchor="t" anchorCtr="0"/>
          <a:lstStyle>
            <a:lvl1pPr>
              <a:defRPr sz="5879" spc="-98"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449205" y="6061768"/>
            <a:ext cx="1522008" cy="326167"/>
          </a:xfrm>
          <a:prstGeom prst="rect">
            <a:avLst/>
          </a:prstGeom>
        </p:spPr>
      </p:pic>
      <p:sp>
        <p:nvSpPr>
          <p:cNvPr id="7" name="Text Placeholder 3"/>
          <p:cNvSpPr>
            <a:spLocks noGrp="1"/>
          </p:cNvSpPr>
          <p:nvPr>
            <p:ph type="body" sz="quarter" idx="13" hasCustomPrompt="1"/>
          </p:nvPr>
        </p:nvSpPr>
        <p:spPr>
          <a:xfrm>
            <a:off x="269169" y="291069"/>
            <a:ext cx="3584765" cy="672414"/>
          </a:xfrm>
        </p:spPr>
        <p:txBody>
          <a:bodyPr lIns="182880" tIns="146304" rIns="182880" bIns="146304">
            <a:noAutofit/>
          </a:bodyPr>
          <a:lstStyle>
            <a:lvl1pPr marL="0" indent="0">
              <a:buNone/>
              <a:defRPr sz="1960">
                <a:latin typeface="+mn-lt"/>
              </a:defRPr>
            </a:lvl1pPr>
            <a:lvl2pPr marL="335979" indent="0">
              <a:buNone/>
              <a:defRPr sz="2352">
                <a:latin typeface="+mn-lt"/>
              </a:defRPr>
            </a:lvl2pPr>
            <a:lvl3pPr marL="559966" indent="0">
              <a:buNone/>
              <a:defRPr sz="2352">
                <a:latin typeface="+mn-lt"/>
              </a:defRPr>
            </a:lvl3pPr>
            <a:lvl4pPr marL="783952" indent="0">
              <a:buNone/>
              <a:defRPr sz="2352">
                <a:latin typeface="+mn-lt"/>
              </a:defRPr>
            </a:lvl4pPr>
            <a:lvl5pPr marL="1007939" indent="0">
              <a:buNone/>
              <a:defRPr sz="2352">
                <a:latin typeface="+mn-lt"/>
              </a:defRPr>
            </a:lvl5pPr>
          </a:lstStyle>
          <a:p>
            <a:pPr lvl="0"/>
            <a:r>
              <a:rPr lang="en-US" dirty="0" smtClean="0"/>
              <a:t>Session Code</a:t>
            </a:r>
          </a:p>
        </p:txBody>
      </p:sp>
    </p:spTree>
    <p:extLst>
      <p:ext uri="{BB962C8B-B14F-4D97-AF65-F5344CB8AC3E}">
        <p14:creationId xmlns:p14="http://schemas.microsoft.com/office/powerpoint/2010/main" val="20730690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3" name="Rectangle 2"/>
          <p:cNvSpPr/>
          <p:nvPr userDrawn="1"/>
        </p:nvSpPr>
        <p:spPr bwMode="auto">
          <a:xfrm>
            <a:off x="269169" y="2084172"/>
            <a:ext cx="8961914" cy="35862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232" y="2084187"/>
            <a:ext cx="8961851" cy="1793090"/>
          </a:xfrm>
          <a:noFill/>
        </p:spPr>
        <p:txBody>
          <a:bodyPr lIns="146304" tIns="91440" rIns="146304" bIns="91440" anchor="t" anchorCtr="0"/>
          <a:lstStyle>
            <a:lvl1pPr>
              <a:defRPr sz="5879" spc="-98"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233" y="3878574"/>
            <a:ext cx="8961852" cy="1792326"/>
          </a:xfrm>
          <a:noFill/>
        </p:spPr>
        <p:txBody>
          <a:bodyPr lIns="146304" tIns="109728" rIns="146304" bIns="109728">
            <a:noAutofit/>
          </a:bodyPr>
          <a:lstStyle>
            <a:lvl1pPr marL="0" indent="0">
              <a:spcBef>
                <a:spcPts val="0"/>
              </a:spcBef>
              <a:buNone/>
              <a:defRPr sz="3527" spc="0" baseline="0">
                <a:gradFill>
                  <a:gsLst>
                    <a:gs pos="2917">
                      <a:srgbClr val="FFFFFF"/>
                    </a:gs>
                    <a:gs pos="30000">
                      <a:srgbClr val="FFFFFF"/>
                    </a:gs>
                  </a:gsLst>
                  <a:lin ang="5400000" scaled="0"/>
                </a:gradFill>
                <a:latin typeface="+mj-lt"/>
              </a:defRPr>
            </a:lvl1pPr>
          </a:lstStyle>
          <a:p>
            <a:pPr lvl="0"/>
            <a:r>
              <a:rPr lang="en-US" dirty="0" smtClean="0"/>
              <a:t>Speaker Name</a:t>
            </a:r>
          </a:p>
        </p:txBody>
      </p:sp>
      <p:sp>
        <p:nvSpPr>
          <p:cNvPr id="7" name="Text Placeholder 3"/>
          <p:cNvSpPr>
            <a:spLocks noGrp="1"/>
          </p:cNvSpPr>
          <p:nvPr>
            <p:ph type="body" sz="quarter" idx="13" hasCustomPrompt="1"/>
          </p:nvPr>
        </p:nvSpPr>
        <p:spPr>
          <a:xfrm>
            <a:off x="269169" y="291069"/>
            <a:ext cx="3584765" cy="672414"/>
          </a:xfrm>
        </p:spPr>
        <p:txBody>
          <a:bodyPr lIns="182880" tIns="146304" rIns="182880" bIns="146304">
            <a:noAutofit/>
          </a:bodyPr>
          <a:lstStyle>
            <a:lvl1pPr marL="0" indent="0">
              <a:buNone/>
              <a:defRPr sz="1960">
                <a:latin typeface="+mn-lt"/>
              </a:defRPr>
            </a:lvl1pPr>
            <a:lvl2pPr marL="335979" indent="0">
              <a:buNone/>
              <a:defRPr sz="2352">
                <a:latin typeface="+mn-lt"/>
              </a:defRPr>
            </a:lvl2pPr>
            <a:lvl3pPr marL="559966" indent="0">
              <a:buNone/>
              <a:defRPr sz="2352">
                <a:latin typeface="+mn-lt"/>
              </a:defRPr>
            </a:lvl3pPr>
            <a:lvl4pPr marL="783952" indent="0">
              <a:buNone/>
              <a:defRPr sz="2352">
                <a:latin typeface="+mn-lt"/>
              </a:defRPr>
            </a:lvl4pPr>
            <a:lvl5pPr marL="1007939" indent="0">
              <a:buNone/>
              <a:defRPr sz="2352">
                <a:latin typeface="+mn-lt"/>
              </a:defRPr>
            </a:lvl5pPr>
          </a:lstStyle>
          <a:p>
            <a:pPr lvl="0"/>
            <a:r>
              <a:rPr lang="en-US" dirty="0" smtClean="0"/>
              <a:t>Session Code</a:t>
            </a:r>
          </a:p>
        </p:txBody>
      </p:sp>
    </p:spTree>
    <p:extLst>
      <p:ext uri="{BB962C8B-B14F-4D97-AF65-F5344CB8AC3E}">
        <p14:creationId xmlns:p14="http://schemas.microsoft.com/office/powerpoint/2010/main" val="219567591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69232" y="1187644"/>
            <a:ext cx="9858042"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0" y="1186356"/>
            <a:ext cx="9856549" cy="2697988"/>
          </a:xfrm>
          <a:noFill/>
        </p:spPr>
        <p:txBody>
          <a:bodyPr tIns="91440" bIns="91440" anchor="t" anchorCtr="0"/>
          <a:lstStyle>
            <a:lvl1pPr>
              <a:defRPr sz="7054" spc="-98" baseline="0">
                <a:gradFill>
                  <a:gsLst>
                    <a:gs pos="91241">
                      <a:schemeClr val="tx1"/>
                    </a:gs>
                    <a:gs pos="57000">
                      <a:schemeClr val="tx1"/>
                    </a:gs>
                    <a:gs pos="18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71" y="3877279"/>
            <a:ext cx="9858106" cy="1793881"/>
          </a:xfrm>
          <a:noFill/>
        </p:spPr>
        <p:txBody>
          <a:bodyPr lIns="182880" tIns="146304" rIns="182880" bIns="146304">
            <a:noAutofit/>
          </a:bodyPr>
          <a:lstStyle>
            <a:lvl1pPr marL="0" indent="0">
              <a:spcBef>
                <a:spcPts val="0"/>
              </a:spcBef>
              <a:buNone/>
              <a:defRPr sz="3527" spc="0" baseline="0">
                <a:gradFill>
                  <a:gsLst>
                    <a:gs pos="91241">
                      <a:schemeClr val="tx1"/>
                    </a:gs>
                    <a:gs pos="57000">
                      <a:schemeClr val="tx1"/>
                    </a:gs>
                    <a:gs pos="18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17892504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
                      <a:schemeClr val="bg2"/>
                    </a:gs>
                    <a:gs pos="98000">
                      <a:schemeClr val="bg2"/>
                    </a:gs>
                  </a:gsLst>
                  <a:lin ang="5400000" scaled="0"/>
                </a:gradFill>
                <a:latin typeface="+mj-lt"/>
              </a:defRPr>
            </a:lvl1pPr>
            <a:lvl2pPr marL="0" indent="0">
              <a:buNone/>
              <a:defRPr sz="2000">
                <a:gradFill>
                  <a:gsLst>
                    <a:gs pos="1000">
                      <a:schemeClr val="bg2"/>
                    </a:gs>
                    <a:gs pos="98000">
                      <a:schemeClr val="bg2"/>
                    </a:gs>
                  </a:gsLst>
                  <a:lin ang="5400000" scaled="0"/>
                </a:gradFill>
              </a:defRPr>
            </a:lvl2pPr>
            <a:lvl3pPr marL="233363" indent="0">
              <a:buNone/>
              <a:defRPr sz="2000">
                <a:gradFill>
                  <a:gsLst>
                    <a:gs pos="1000">
                      <a:schemeClr val="bg2"/>
                    </a:gs>
                    <a:gs pos="98000">
                      <a:schemeClr val="bg2"/>
                    </a:gs>
                  </a:gsLst>
                  <a:lin ang="5400000" scaled="0"/>
                </a:gradFill>
              </a:defRPr>
            </a:lvl3pPr>
            <a:lvl4pPr marL="457200" indent="0">
              <a:buNone/>
              <a:defRPr sz="2000">
                <a:gradFill>
                  <a:gsLst>
                    <a:gs pos="1000">
                      <a:schemeClr val="bg2"/>
                    </a:gs>
                    <a:gs pos="98000">
                      <a:schemeClr val="bg2"/>
                    </a:gs>
                  </a:gsLst>
                  <a:lin ang="5400000" scaled="0"/>
                </a:gradFill>
              </a:defRPr>
            </a:lvl4pPr>
            <a:lvl5pPr marL="693738" indent="0">
              <a:buNone/>
              <a:defRPr sz="2000">
                <a:gradFill>
                  <a:gsLst>
                    <a:gs pos="1000">
                      <a:schemeClr val="bg2"/>
                    </a:gs>
                    <a:gs pos="98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
                      <a:schemeClr val="bg2"/>
                    </a:gs>
                    <a:gs pos="98000">
                      <a:schemeClr val="bg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000">
                      <a:schemeClr val="bg2"/>
                    </a:gs>
                    <a:gs pos="98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666843519"/>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69232" y="1187644"/>
            <a:ext cx="9858042"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0" y="1186356"/>
            <a:ext cx="9856549" cy="2697988"/>
          </a:xfrm>
          <a:noFill/>
        </p:spPr>
        <p:txBody>
          <a:bodyPr tIns="91440" bIns="91440" anchor="t" anchorCtr="0"/>
          <a:lstStyle>
            <a:lvl1pPr>
              <a:defRPr sz="7054" spc="-98" baseline="0">
                <a:gradFill>
                  <a:gsLst>
                    <a:gs pos="91241">
                      <a:schemeClr val="tx1"/>
                    </a:gs>
                    <a:gs pos="57000">
                      <a:schemeClr val="tx1"/>
                    </a:gs>
                    <a:gs pos="18000">
                      <a:schemeClr val="tx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17374030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2084174"/>
            <a:ext cx="11650488" cy="1796217"/>
          </a:xfrm>
          <a:noFill/>
        </p:spPr>
        <p:txBody>
          <a:bodyPr tIns="91440" bIns="91440" anchor="t" anchorCtr="0"/>
          <a:lstStyle>
            <a:lvl1pPr>
              <a:defRPr sz="8623" spc="-98" baseline="0">
                <a:gradFill>
                  <a:gsLst>
                    <a:gs pos="91241">
                      <a:schemeClr val="tx1"/>
                    </a:gs>
                    <a:gs pos="57000">
                      <a:schemeClr val="tx1"/>
                    </a:gs>
                    <a:gs pos="1800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60455112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2084174"/>
            <a:ext cx="11650488" cy="1796217"/>
          </a:xfrm>
          <a:noFill/>
        </p:spPr>
        <p:txBody>
          <a:bodyPr tIns="91440" bIns="91440" anchor="t" anchorCtr="0"/>
          <a:lstStyle>
            <a:lvl1pPr algn="l" defTabSz="913918" rtl="0" eaLnBrk="1" latinLnBrk="0" hangingPunct="1">
              <a:lnSpc>
                <a:spcPct val="90000"/>
              </a:lnSpc>
              <a:spcBef>
                <a:spcPct val="0"/>
              </a:spcBef>
              <a:buNone/>
              <a:defRPr lang="en-US" sz="8623" b="0" kern="1200" cap="none" spc="-98"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3576217665"/>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2084174"/>
            <a:ext cx="11650488" cy="1796217"/>
          </a:xfrm>
          <a:noFill/>
        </p:spPr>
        <p:txBody>
          <a:bodyPr tIns="91440" bIns="91440" anchor="t" anchorCtr="0"/>
          <a:lstStyle>
            <a:lvl1pPr algn="l" defTabSz="913918" rtl="0" eaLnBrk="1" latinLnBrk="0" hangingPunct="1">
              <a:lnSpc>
                <a:spcPct val="90000"/>
              </a:lnSpc>
              <a:spcBef>
                <a:spcPct val="0"/>
              </a:spcBef>
              <a:buNone/>
              <a:defRPr lang="en-US" sz="8623" b="0" kern="1200" cap="none" spc="-98"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3451367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8"/>
            <a:ext cx="11652805" cy="2018835"/>
          </a:xfrm>
        </p:spPr>
        <p:txBody>
          <a:bodyPr/>
          <a:lstStyle>
            <a:lvl1pPr marL="0" indent="0">
              <a:buNone/>
              <a:defRPr/>
            </a:lvl1pPr>
            <a:lvl2pPr marL="27998" indent="0">
              <a:buNone/>
              <a:defRPr sz="1960"/>
            </a:lvl2pPr>
            <a:lvl3pPr marL="219320" indent="0">
              <a:buNone/>
              <a:defRPr sz="1960"/>
            </a:lvl3pPr>
            <a:lvl4pPr marL="466639" indent="0">
              <a:buNone/>
              <a:defRPr sz="1764"/>
            </a:lvl4pPr>
            <a:lvl5pPr marL="724843" indent="0">
              <a:buNone/>
              <a:defRPr sz="1764"/>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818977033"/>
      </p:ext>
    </p:extLst>
  </p:cSld>
  <p:clrMapOvr>
    <a:masterClrMapping/>
  </p:clrMapOvr>
  <p:transition>
    <p:fade/>
  </p:transition>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8"/>
            <a:ext cx="11652805" cy="2018835"/>
          </a:xfrm>
        </p:spPr>
        <p:txBody>
          <a:bodyPr/>
          <a:lstStyle>
            <a:lvl1pPr marL="0" indent="0">
              <a:buNone/>
              <a:defRPr>
                <a:gradFill>
                  <a:gsLst>
                    <a:gs pos="2920">
                      <a:schemeClr val="tx2"/>
                    </a:gs>
                    <a:gs pos="39000">
                      <a:schemeClr val="tx2"/>
                    </a:gs>
                  </a:gsLst>
                  <a:lin ang="5400000" scaled="0"/>
                </a:gradFill>
              </a:defRPr>
            </a:lvl1pPr>
            <a:lvl2pPr marL="27998" indent="0">
              <a:buNone/>
              <a:defRPr sz="1960"/>
            </a:lvl2pPr>
            <a:lvl3pPr marL="219320" indent="0">
              <a:buNone/>
              <a:defRPr sz="1960"/>
            </a:lvl3pPr>
            <a:lvl4pPr marL="466639" indent="0">
              <a:buNone/>
              <a:defRPr sz="1764"/>
            </a:lvl4pPr>
            <a:lvl5pPr marL="724843" indent="0">
              <a:buNone/>
              <a:defRPr sz="1764"/>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37617584"/>
      </p:ext>
    </p:extLst>
  </p:cSld>
  <p:clrMapOvr>
    <a:masterClrMapping/>
  </p:clrMapOvr>
  <p:transition>
    <p:fade/>
  </p:transition>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70" y="1189177"/>
            <a:ext cx="11650488" cy="2184808"/>
          </a:xfrm>
        </p:spPr>
        <p:txBody>
          <a:bodyPr>
            <a:spAutoFit/>
          </a:bodyPr>
          <a:lstStyle>
            <a:lvl3pPr>
              <a:defRPr sz="2352"/>
            </a:lvl3pPr>
            <a:lvl4pPr>
              <a:defRPr sz="1960"/>
            </a:lvl4pPr>
            <a:lvl5pPr>
              <a:defRPr sz="196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734918482"/>
      </p:ext>
    </p:extLst>
  </p:cSld>
  <p:clrMapOvr>
    <a:masterClrMapping/>
  </p:clrMapOvr>
  <p:transition>
    <p:fade/>
  </p:transition>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70" y="1189177"/>
            <a:ext cx="11650488" cy="2184808"/>
          </a:xfrm>
        </p:spPr>
        <p:txBody>
          <a:bodyPr>
            <a:spAutoFit/>
          </a:bodyPr>
          <a:lstStyle>
            <a:lvl1pPr>
              <a:buClr>
                <a:schemeClr val="tx2"/>
              </a:buClr>
              <a:defRPr>
                <a:gradFill>
                  <a:gsLst>
                    <a:gs pos="13869">
                      <a:schemeClr val="tx2"/>
                    </a:gs>
                    <a:gs pos="42000">
                      <a:schemeClr val="tx2"/>
                    </a:gs>
                  </a:gsLst>
                  <a:lin ang="5400000" scaled="0"/>
                </a:gradFill>
              </a:defRPr>
            </a:lvl1pPr>
            <a:lvl3pPr>
              <a:defRPr sz="2352"/>
            </a:lvl3pPr>
            <a:lvl4pPr>
              <a:defRPr sz="1960"/>
            </a:lvl4pPr>
            <a:lvl5pPr>
              <a:defRPr sz="196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324183399"/>
      </p:ext>
    </p:extLst>
  </p:cSld>
  <p:clrMapOvr>
    <a:masterClrMapping/>
  </p:clrMapOvr>
  <p:transition>
    <p:fade/>
  </p:transition>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6"/>
            <a:ext cx="5377147" cy="2489784"/>
          </a:xfrm>
        </p:spPr>
        <p:txBody>
          <a:bodyPr wrap="square">
            <a:spAutoFit/>
          </a:bodyPr>
          <a:lstStyle>
            <a:lvl1pPr marL="0" indent="0">
              <a:spcBef>
                <a:spcPts val="1200"/>
              </a:spcBef>
              <a:buClr>
                <a:schemeClr val="tx1"/>
              </a:buClr>
              <a:buFont typeface="Wingdings" pitchFamily="2" charset="2"/>
              <a:buNone/>
              <a:defRPr sz="3527"/>
            </a:lvl1pPr>
            <a:lvl2pPr marL="0" indent="0">
              <a:buNone/>
              <a:defRPr sz="1960"/>
            </a:lvl2pPr>
            <a:lvl3pPr marL="227097" indent="0">
              <a:buNone/>
              <a:tabLst/>
              <a:defRPr sz="1960"/>
            </a:lvl3pPr>
            <a:lvl4pPr marL="451084" indent="0">
              <a:buNone/>
              <a:defRPr/>
            </a:lvl4pPr>
            <a:lvl5pPr marL="671959"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9784"/>
          </a:xfrm>
        </p:spPr>
        <p:txBody>
          <a:bodyPr wrap="square">
            <a:spAutoFit/>
          </a:bodyPr>
          <a:lstStyle>
            <a:lvl1pPr marL="0" indent="0">
              <a:spcBef>
                <a:spcPts val="1200"/>
              </a:spcBef>
              <a:buClr>
                <a:schemeClr val="tx1"/>
              </a:buClr>
              <a:buFont typeface="Wingdings" pitchFamily="2" charset="2"/>
              <a:buNone/>
              <a:defRPr sz="3527"/>
            </a:lvl1pPr>
            <a:lvl2pPr marL="0" indent="0">
              <a:buNone/>
              <a:defRPr sz="1960"/>
            </a:lvl2pPr>
            <a:lvl3pPr marL="227097" indent="0">
              <a:buNone/>
              <a:tabLst/>
              <a:defRPr sz="1960"/>
            </a:lvl3pPr>
            <a:lvl4pPr marL="451084" indent="0">
              <a:buNone/>
              <a:defRPr/>
            </a:lvl4pPr>
            <a:lvl5pPr marL="671959"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142991232"/>
      </p:ext>
    </p:extLst>
  </p:cSld>
  <p:clrMapOvr>
    <a:masterClrMapping/>
  </p:clrMapOvr>
  <p:transition>
    <p:fade/>
  </p:transition>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7"/>
            <a:ext cx="5377147" cy="2486578"/>
          </a:xfrm>
        </p:spPr>
        <p:txBody>
          <a:bodyPr wrap="square">
            <a:spAutoFit/>
          </a:bodyPr>
          <a:lstStyle>
            <a:lvl1pPr marL="0" indent="0">
              <a:spcBef>
                <a:spcPts val="1200"/>
              </a:spcBef>
              <a:buClr>
                <a:schemeClr val="tx1"/>
              </a:buClr>
              <a:buFont typeface="Wingdings" pitchFamily="2" charset="2"/>
              <a:buNone/>
              <a:defRPr sz="3527">
                <a:gradFill>
                  <a:gsLst>
                    <a:gs pos="5109">
                      <a:schemeClr val="tx2"/>
                    </a:gs>
                    <a:gs pos="25000">
                      <a:schemeClr val="tx2"/>
                    </a:gs>
                  </a:gsLst>
                  <a:lin ang="5400000" scaled="0"/>
                </a:gradFill>
              </a:defRPr>
            </a:lvl1pPr>
            <a:lvl2pPr marL="0" indent="0">
              <a:buNone/>
              <a:defRPr sz="1960"/>
            </a:lvl2pPr>
            <a:lvl3pPr marL="227097" indent="0">
              <a:buNone/>
              <a:tabLst/>
              <a:defRPr sz="1960"/>
            </a:lvl3pPr>
            <a:lvl4pPr marL="451084" indent="0">
              <a:buNone/>
              <a:defRPr/>
            </a:lvl4pPr>
            <a:lvl5pPr marL="671959"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2510" y="1189177"/>
            <a:ext cx="5377147" cy="2486578"/>
          </a:xfrm>
        </p:spPr>
        <p:txBody>
          <a:bodyPr wrap="square">
            <a:spAutoFit/>
          </a:bodyPr>
          <a:lstStyle>
            <a:lvl1pPr marL="0" indent="0">
              <a:spcBef>
                <a:spcPts val="1200"/>
              </a:spcBef>
              <a:buClr>
                <a:schemeClr val="tx1"/>
              </a:buClr>
              <a:buFont typeface="Wingdings" pitchFamily="2" charset="2"/>
              <a:buNone/>
              <a:defRPr sz="3527">
                <a:gradFill>
                  <a:gsLst>
                    <a:gs pos="100000">
                      <a:schemeClr val="tx2"/>
                    </a:gs>
                    <a:gs pos="0">
                      <a:schemeClr val="tx2"/>
                    </a:gs>
                  </a:gsLst>
                  <a:lin ang="5400000" scaled="0"/>
                </a:gradFill>
              </a:defRPr>
            </a:lvl1pPr>
            <a:lvl2pPr marL="0" indent="0">
              <a:buNone/>
              <a:defRPr sz="1960"/>
            </a:lvl2pPr>
            <a:lvl3pPr marL="227097" indent="0">
              <a:buNone/>
              <a:tabLst/>
              <a:defRPr sz="1960"/>
            </a:lvl3pPr>
            <a:lvl4pPr marL="451084" indent="0">
              <a:buNone/>
              <a:defRPr/>
            </a:lvl4pPr>
            <a:lvl5pPr marL="671959"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004668488"/>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2100" indent="-292100">
              <a:spcBef>
                <a:spcPts val="1200"/>
              </a:spcBef>
              <a:buClr>
                <a:schemeClr val="bg2"/>
              </a:buClr>
              <a:buSzPct val="100000"/>
              <a:buFont typeface="Wingdings" pitchFamily="2" charset="2"/>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520700" indent="-228600">
              <a:defRPr sz="2000"/>
            </a:lvl2pPr>
            <a:lvl3pPr marL="685800" indent="-165100">
              <a:tabLst/>
              <a:defRPr sz="2000"/>
            </a:lvl3pPr>
            <a:lvl4pPr marL="863600" indent="-177800">
              <a:defRPr/>
            </a:lvl4pPr>
            <a:lvl5pPr marL="1028700" indent="-16510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7928" y="1447800"/>
            <a:ext cx="5394960" cy="2351413"/>
          </a:xfrm>
        </p:spPr>
        <p:txBody>
          <a:bodyPr>
            <a:spAutoFit/>
          </a:bodyPr>
          <a:lstStyle>
            <a:lvl1pPr marL="339725" indent="-339725">
              <a:spcBef>
                <a:spcPts val="1200"/>
              </a:spcBef>
              <a:buClr>
                <a:schemeClr val="bg2"/>
              </a:buClr>
              <a:buFont typeface="Arial" pitchFamily="34" charset="0"/>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635000" indent="-342900">
              <a:defRPr lang="en-US" sz="2000" kern="1200" spc="0" baseline="0" dirty="0" smtClean="0">
                <a:gradFill>
                  <a:gsLst>
                    <a:gs pos="1250">
                      <a:schemeClr val="bg2"/>
                    </a:gs>
                    <a:gs pos="100000">
                      <a:schemeClr val="bg2"/>
                    </a:gs>
                  </a:gsLst>
                  <a:lin ang="5400000" scaled="0"/>
                </a:gradFill>
                <a:latin typeface="+mn-lt"/>
                <a:ea typeface="+mn-ea"/>
                <a:cs typeface="+mn-cs"/>
              </a:defRPr>
            </a:lvl2pPr>
            <a:lvl3pPr marL="863600" indent="-342900">
              <a:defRPr lang="en-US" sz="2000" kern="1200" spc="0" baseline="0" dirty="0" smtClean="0">
                <a:gradFill>
                  <a:gsLst>
                    <a:gs pos="1250">
                      <a:schemeClr val="bg2"/>
                    </a:gs>
                    <a:gs pos="100000">
                      <a:schemeClr val="bg2"/>
                    </a:gs>
                  </a:gsLst>
                  <a:lin ang="5400000" scaled="0"/>
                </a:gradFill>
                <a:latin typeface="+mn-lt"/>
                <a:ea typeface="+mn-ea"/>
                <a:cs typeface="+mn-cs"/>
              </a:defRPr>
            </a:lvl3pPr>
            <a:lvl4pPr marL="1028700" indent="-342900">
              <a:defRPr lang="en-US" sz="2000" kern="1200" spc="0" baseline="0" dirty="0" smtClean="0">
                <a:gradFill>
                  <a:gsLst>
                    <a:gs pos="1250">
                      <a:schemeClr val="bg2"/>
                    </a:gs>
                    <a:gs pos="100000">
                      <a:schemeClr val="bg2"/>
                    </a:gs>
                  </a:gsLst>
                  <a:lin ang="5400000" scaled="0"/>
                </a:gradFill>
                <a:latin typeface="+mn-lt"/>
                <a:ea typeface="+mn-ea"/>
                <a:cs typeface="+mn-cs"/>
              </a:defRPr>
            </a:lvl4pPr>
            <a:lvl5pPr marL="1206500" indent="-342900">
              <a:defRPr lang="en-US" sz="2000" kern="1200" spc="0" baseline="0" dirty="0">
                <a:gradFill>
                  <a:gsLst>
                    <a:gs pos="1250">
                      <a:schemeClr val="bg2"/>
                    </a:gs>
                    <a:gs pos="100000">
                      <a:schemeClr val="bg2"/>
                    </a:gs>
                  </a:gsLst>
                  <a:lin ang="5400000" scaled="0"/>
                </a:gradFill>
                <a:latin typeface="+mn-lt"/>
                <a:ea typeface="+mn-ea"/>
                <a:cs typeface="+mn-cs"/>
              </a:defRPr>
            </a:lvl5pPr>
          </a:lstStyle>
          <a:p>
            <a:pPr marL="292100" marR="0" lvl="0"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Click to edit Master text styles</a:t>
            </a:r>
          </a:p>
          <a:p>
            <a:pPr marL="292100" marR="0" lvl="1"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Second level</a:t>
            </a:r>
          </a:p>
          <a:p>
            <a:pPr marL="292100" marR="0" lvl="2"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Third level</a:t>
            </a:r>
          </a:p>
          <a:p>
            <a:pPr marL="292100" marR="0" lvl="3"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Fourth level</a:t>
            </a:r>
          </a:p>
          <a:p>
            <a:pPr marL="292100" marR="0" lvl="4"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8"/>
            <a:ext cx="5377147" cy="2556149"/>
          </a:xfrm>
        </p:spPr>
        <p:txBody>
          <a:bodyPr wrap="square">
            <a:spAutoFit/>
          </a:bodyPr>
          <a:lstStyle>
            <a:lvl1pPr marL="281539" indent="-281539">
              <a:spcBef>
                <a:spcPts val="1200"/>
              </a:spcBef>
              <a:buClr>
                <a:schemeClr val="tx1"/>
              </a:buClr>
              <a:buFont typeface="Wingdings" panose="05000000000000000000" pitchFamily="2" charset="2"/>
              <a:buChar char="§"/>
              <a:defRPr sz="3527"/>
            </a:lvl1pPr>
            <a:lvl2pPr marL="520446" indent="-228488">
              <a:defRPr sz="2352"/>
            </a:lvl2pPr>
            <a:lvl3pPr marL="685465" indent="-165020">
              <a:tabLst/>
              <a:defRPr sz="1960"/>
            </a:lvl3pPr>
            <a:lvl4pPr marL="863178" indent="-177714">
              <a:defRPr/>
            </a:lvl4pPr>
            <a:lvl5pPr marL="1028197" indent="-165020">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2510" y="1189178"/>
            <a:ext cx="5377147" cy="2556149"/>
          </a:xfrm>
        </p:spPr>
        <p:txBody>
          <a:bodyPr wrap="square">
            <a:spAutoFit/>
          </a:bodyPr>
          <a:lstStyle>
            <a:lvl1pPr marL="281539" indent="-281539">
              <a:spcBef>
                <a:spcPts val="1200"/>
              </a:spcBef>
              <a:buClr>
                <a:schemeClr val="tx1"/>
              </a:buClr>
              <a:buFont typeface="Wingdings" panose="05000000000000000000" pitchFamily="2" charset="2"/>
              <a:buChar char="§"/>
              <a:defRPr sz="3527"/>
            </a:lvl1pPr>
            <a:lvl2pPr marL="520446" indent="-228488">
              <a:defRPr sz="2352"/>
            </a:lvl2pPr>
            <a:lvl3pPr marL="685465" indent="-165020">
              <a:tabLst/>
              <a:defRPr sz="1960"/>
            </a:lvl3pPr>
            <a:lvl4pPr marL="863178" indent="-177714">
              <a:defRPr/>
            </a:lvl4pPr>
            <a:lvl5pPr marL="1028197" indent="-165020">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365797450"/>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8"/>
            <a:ext cx="5377147" cy="2552967"/>
          </a:xfrm>
        </p:spPr>
        <p:txBody>
          <a:bodyPr wrap="square">
            <a:spAutoFit/>
          </a:bodyPr>
          <a:lstStyle>
            <a:lvl1pPr marL="281539" indent="-281539">
              <a:spcBef>
                <a:spcPts val="1200"/>
              </a:spcBef>
              <a:buClr>
                <a:schemeClr val="tx2"/>
              </a:buClr>
              <a:buFont typeface="Wingdings" panose="05000000000000000000" pitchFamily="2" charset="2"/>
              <a:buChar char="§"/>
              <a:defRPr sz="3527">
                <a:gradFill>
                  <a:gsLst>
                    <a:gs pos="5109">
                      <a:schemeClr val="tx2"/>
                    </a:gs>
                    <a:gs pos="100000">
                      <a:schemeClr val="tx2"/>
                    </a:gs>
                  </a:gsLst>
                  <a:lin ang="5400000" scaled="0"/>
                </a:gradFill>
              </a:defRPr>
            </a:lvl1pPr>
            <a:lvl2pPr marL="520446" indent="-228488">
              <a:defRPr sz="2352"/>
            </a:lvl2pPr>
            <a:lvl3pPr marL="685465" indent="-165020">
              <a:tabLst/>
              <a:defRPr sz="1960"/>
            </a:lvl3pPr>
            <a:lvl4pPr marL="863178" indent="-177714">
              <a:defRPr/>
            </a:lvl4pPr>
            <a:lvl5pPr marL="1028197" indent="-165020">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2510" y="1189178"/>
            <a:ext cx="5377147" cy="2552967"/>
          </a:xfrm>
        </p:spPr>
        <p:txBody>
          <a:bodyPr wrap="square">
            <a:spAutoFit/>
          </a:bodyPr>
          <a:lstStyle>
            <a:lvl1pPr marL="281539" indent="-281539">
              <a:spcBef>
                <a:spcPts val="1200"/>
              </a:spcBef>
              <a:buClr>
                <a:schemeClr val="tx2"/>
              </a:buClr>
              <a:buFont typeface="Wingdings" panose="05000000000000000000" pitchFamily="2" charset="2"/>
              <a:buChar char="§"/>
              <a:defRPr sz="3527">
                <a:gradFill>
                  <a:gsLst>
                    <a:gs pos="5109">
                      <a:schemeClr val="tx2"/>
                    </a:gs>
                    <a:gs pos="100000">
                      <a:schemeClr val="tx2"/>
                    </a:gs>
                  </a:gsLst>
                  <a:lin ang="5400000" scaled="0"/>
                </a:gradFill>
              </a:defRPr>
            </a:lvl1pPr>
            <a:lvl2pPr marL="520446" indent="-228488">
              <a:defRPr sz="2352"/>
            </a:lvl2pPr>
            <a:lvl3pPr marL="685465" indent="-165020">
              <a:tabLst/>
              <a:defRPr sz="1960"/>
            </a:lvl3pPr>
            <a:lvl4pPr marL="863178" indent="-177714">
              <a:defRPr/>
            </a:lvl4pPr>
            <a:lvl5pPr marL="1028197" indent="-165020">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785894285"/>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049138242"/>
      </p:ext>
    </p:extLst>
  </p:cSld>
  <p:clrMapOvr>
    <a:masterClrMapping/>
  </p:clrMapOvr>
  <p:transition>
    <p:fade/>
  </p:transition>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6949" y="1187623"/>
            <a:ext cx="11652805" cy="899665"/>
          </a:xfrm>
        </p:spPr>
        <p:txBody>
          <a:bodyPr/>
          <a:lstStyle>
            <a:lvl1pPr>
              <a:defRPr sz="7054" baseline="0"/>
            </a:lvl1pPr>
          </a:lstStyle>
          <a:p>
            <a:r>
              <a:rPr lang="en-US" dirty="0" smtClean="0"/>
              <a:t>Click to edit Master title style</a:t>
            </a:r>
            <a:endParaRPr lang="en-US" dirty="0"/>
          </a:p>
        </p:txBody>
      </p:sp>
    </p:spTree>
    <p:extLst>
      <p:ext uri="{BB962C8B-B14F-4D97-AF65-F5344CB8AC3E}">
        <p14:creationId xmlns:p14="http://schemas.microsoft.com/office/powerpoint/2010/main" val="865460532"/>
      </p:ext>
    </p:extLst>
  </p:cSld>
  <p:clrMapOvr>
    <a:masterClrMapping/>
  </p:clrMapOvr>
  <p:transition>
    <p:fade/>
  </p:transition>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146" y="2084173"/>
            <a:ext cx="8056131" cy="1793104"/>
          </a:xfrm>
        </p:spPr>
        <p:txBody>
          <a:bodyPr/>
          <a:lstStyle>
            <a:lvl1pPr>
              <a:defRPr sz="5879" baseline="0"/>
            </a:lvl1pPr>
          </a:lstStyle>
          <a:p>
            <a:r>
              <a:rPr lang="en-US" dirty="0" smtClean="0"/>
              <a:t>Click to edit Master title style</a:t>
            </a:r>
            <a:endParaRPr lang="en-US" dirty="0"/>
          </a:p>
        </p:txBody>
      </p:sp>
    </p:spTree>
    <p:extLst>
      <p:ext uri="{BB962C8B-B14F-4D97-AF65-F5344CB8AC3E}">
        <p14:creationId xmlns:p14="http://schemas.microsoft.com/office/powerpoint/2010/main" val="1683257990"/>
      </p:ext>
    </p:extLst>
  </p:cSld>
  <p:clrMapOvr>
    <a:masterClrMapping/>
  </p:clrMapOvr>
  <p:transition>
    <p:fade/>
  </p:transition>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Fact Layout_Accent Color 2">
    <p:spTree>
      <p:nvGrpSpPr>
        <p:cNvPr id="1" name=""/>
        <p:cNvGrpSpPr/>
        <p:nvPr/>
      </p:nvGrpSpPr>
      <p:grpSpPr>
        <a:xfrm>
          <a:off x="0" y="0"/>
          <a:ext cx="0" cy="0"/>
          <a:chOff x="0" y="0"/>
          <a:chExt cx="0" cy="0"/>
        </a:xfrm>
      </p:grpSpPr>
      <p:sp>
        <p:nvSpPr>
          <p:cNvPr id="2" name="Title 1"/>
          <p:cNvSpPr>
            <a:spLocks noGrp="1"/>
          </p:cNvSpPr>
          <p:nvPr>
            <p:ph type="title"/>
          </p:nvPr>
        </p:nvSpPr>
        <p:spPr>
          <a:xfrm>
            <a:off x="2071146" y="2084173"/>
            <a:ext cx="8056131" cy="1793104"/>
          </a:xfrm>
        </p:spPr>
        <p:txBody>
          <a:bodyPr/>
          <a:lstStyle>
            <a:lvl1pPr>
              <a:defRPr sz="5879" baseline="0"/>
            </a:lvl1pPr>
          </a:lstStyle>
          <a:p>
            <a:r>
              <a:rPr lang="en-US" dirty="0" smtClean="0"/>
              <a:t>Click to edit Master title style</a:t>
            </a:r>
            <a:endParaRPr lang="en-US" dirty="0"/>
          </a:p>
        </p:txBody>
      </p:sp>
    </p:spTree>
    <p:extLst>
      <p:ext uri="{BB962C8B-B14F-4D97-AF65-F5344CB8AC3E}">
        <p14:creationId xmlns:p14="http://schemas.microsoft.com/office/powerpoint/2010/main" val="132048344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1178351"/>
            <a:ext cx="9858104" cy="899665"/>
          </a:xfrm>
        </p:spPr>
        <p:txBody>
          <a:bodyPr/>
          <a:lstStyle>
            <a:lvl1pPr marL="228653" indent="-228653">
              <a:defRPr sz="5879"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8" y="5025984"/>
            <a:ext cx="5377148" cy="1050156"/>
          </a:xfrm>
        </p:spPr>
        <p:txBody>
          <a:bodyPr/>
          <a:lstStyle>
            <a:lvl1pPr marL="0" indent="0">
              <a:spcBef>
                <a:spcPts val="0"/>
              </a:spcBef>
              <a:buNone/>
              <a:defRPr sz="3135"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1228286425"/>
      </p:ext>
    </p:extLst>
  </p:cSld>
  <p:clrMapOvr>
    <a:masterClrMapping/>
  </p:clrMapOvr>
  <p:transition>
    <p:fade/>
  </p:transition>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Quote Layout_Accent Color 1">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2084175"/>
            <a:ext cx="9858104" cy="899665"/>
          </a:xfrm>
        </p:spPr>
        <p:txBody>
          <a:bodyPr/>
          <a:lstStyle>
            <a:lvl1pPr marL="276871" indent="-276871">
              <a:tabLst>
                <a:tab pos="276871" algn="l"/>
              </a:tabLst>
              <a:defRPr sz="5879"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8" y="4773813"/>
            <a:ext cx="5377148" cy="1050156"/>
          </a:xfrm>
        </p:spPr>
        <p:txBody>
          <a:bodyPr/>
          <a:lstStyle>
            <a:lvl1pPr marL="0" indent="0">
              <a:spcBef>
                <a:spcPts val="0"/>
              </a:spcBef>
              <a:buNone/>
              <a:defRPr sz="3135"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43855598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6950" y="2383024"/>
            <a:ext cx="11650488" cy="914360"/>
          </a:xfrm>
        </p:spPr>
        <p:txBody>
          <a:bodyPr/>
          <a:lstStyle>
            <a:lvl1pPr marL="0" indent="0">
              <a:buNone/>
              <a:defRPr sz="5291">
                <a:gradFill>
                  <a:gsLst>
                    <a:gs pos="3333">
                      <a:schemeClr val="tx1"/>
                    </a:gs>
                    <a:gs pos="39000">
                      <a:schemeClr val="tx1"/>
                    </a:gs>
                  </a:gsLst>
                  <a:lin ang="5400000" scaled="0"/>
                </a:gradFill>
              </a:defRPr>
            </a:lvl1pPr>
            <a:lvl2pPr marL="0" indent="0">
              <a:buFontTx/>
              <a:buNone/>
              <a:defRPr sz="1960"/>
            </a:lvl2pPr>
            <a:lvl3pPr marL="223987" indent="0">
              <a:buNone/>
              <a:defRPr/>
            </a:lvl3pPr>
            <a:lvl4pPr marL="447973" indent="0">
              <a:buNone/>
              <a:defRPr/>
            </a:lvl4pPr>
            <a:lvl5pPr marL="671959" indent="0">
              <a:buNone/>
              <a:defRPr/>
            </a:lvl5pPr>
          </a:lstStyle>
          <a:p>
            <a:pPr lvl="0"/>
            <a:r>
              <a:rPr lang="en-US" dirty="0" smtClean="0"/>
              <a:t>Click to edit Master text styles</a:t>
            </a:r>
          </a:p>
        </p:txBody>
      </p:sp>
      <p:sp>
        <p:nvSpPr>
          <p:cNvPr id="4" name="Title 1"/>
          <p:cNvSpPr>
            <a:spLocks noGrp="1"/>
          </p:cNvSpPr>
          <p:nvPr>
            <p:ph type="title"/>
          </p:nvPr>
        </p:nvSpPr>
        <p:spPr>
          <a:xfrm>
            <a:off x="276949" y="1187623"/>
            <a:ext cx="11652805" cy="899665"/>
          </a:xfrm>
        </p:spPr>
        <p:txBody>
          <a:bodyPr/>
          <a:lstStyle>
            <a:lvl1pPr>
              <a:defRPr sz="7054" baseline="0">
                <a:gradFill>
                  <a:gsLst>
                    <a:gs pos="1250">
                      <a:schemeClr val="tx1"/>
                    </a:gs>
                    <a:gs pos="100000">
                      <a:schemeClr val="tx1"/>
                    </a:gs>
                  </a:gsLst>
                  <a:lin ang="5400000" scaled="0"/>
                </a:gra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2638218380"/>
      </p:ext>
    </p:extLst>
  </p:cSld>
  <p:clrMapOvr>
    <a:masterClrMapping/>
  </p:clrMapOvr>
  <p:transition>
    <p:fade/>
  </p:transition>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2" y="1217195"/>
            <a:ext cx="5377147" cy="1763530"/>
          </a:xfrm>
        </p:spPr>
        <p:txBody>
          <a:bodyPr/>
          <a:lstStyle>
            <a:lvl1pPr>
              <a:defRPr sz="6467"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095968" y="0"/>
            <a:ext cx="6092857" cy="6856100"/>
          </a:xfrm>
          <a:blipFill>
            <a:blip r:embed="rId2"/>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endParaRPr lang="en-US" dirty="0"/>
          </a:p>
        </p:txBody>
      </p:sp>
    </p:spTree>
    <p:extLst>
      <p:ext uri="{BB962C8B-B14F-4D97-AF65-F5344CB8AC3E}">
        <p14:creationId xmlns:p14="http://schemas.microsoft.com/office/powerpoint/2010/main" val="3477894065"/>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13" Type="http://schemas.openxmlformats.org/officeDocument/2006/relationships/slideLayout" Target="../slideLayouts/slideLayout319.xml"/><Relationship Id="rId18" Type="http://schemas.openxmlformats.org/officeDocument/2006/relationships/slideLayout" Target="../slideLayouts/slideLayout324.xml"/><Relationship Id="rId26" Type="http://schemas.openxmlformats.org/officeDocument/2006/relationships/slideLayout" Target="../slideLayouts/slideLayout332.xml"/><Relationship Id="rId3" Type="http://schemas.openxmlformats.org/officeDocument/2006/relationships/slideLayout" Target="../slideLayouts/slideLayout309.xml"/><Relationship Id="rId21" Type="http://schemas.openxmlformats.org/officeDocument/2006/relationships/slideLayout" Target="../slideLayouts/slideLayout327.xml"/><Relationship Id="rId34" Type="http://schemas.openxmlformats.org/officeDocument/2006/relationships/theme" Target="../theme/theme10.xml"/><Relationship Id="rId7" Type="http://schemas.openxmlformats.org/officeDocument/2006/relationships/slideLayout" Target="../slideLayouts/slideLayout313.xml"/><Relationship Id="rId12" Type="http://schemas.openxmlformats.org/officeDocument/2006/relationships/slideLayout" Target="../slideLayouts/slideLayout318.xml"/><Relationship Id="rId17" Type="http://schemas.openxmlformats.org/officeDocument/2006/relationships/slideLayout" Target="../slideLayouts/slideLayout323.xml"/><Relationship Id="rId25" Type="http://schemas.openxmlformats.org/officeDocument/2006/relationships/slideLayout" Target="../slideLayouts/slideLayout331.xml"/><Relationship Id="rId33" Type="http://schemas.openxmlformats.org/officeDocument/2006/relationships/slideLayout" Target="../slideLayouts/slideLayout339.xml"/><Relationship Id="rId2" Type="http://schemas.openxmlformats.org/officeDocument/2006/relationships/slideLayout" Target="../slideLayouts/slideLayout308.xml"/><Relationship Id="rId16" Type="http://schemas.openxmlformats.org/officeDocument/2006/relationships/slideLayout" Target="../slideLayouts/slideLayout322.xml"/><Relationship Id="rId20" Type="http://schemas.openxmlformats.org/officeDocument/2006/relationships/slideLayout" Target="../slideLayouts/slideLayout326.xml"/><Relationship Id="rId29" Type="http://schemas.openxmlformats.org/officeDocument/2006/relationships/slideLayout" Target="../slideLayouts/slideLayout335.xml"/><Relationship Id="rId1" Type="http://schemas.openxmlformats.org/officeDocument/2006/relationships/slideLayout" Target="../slideLayouts/slideLayout307.xml"/><Relationship Id="rId6" Type="http://schemas.openxmlformats.org/officeDocument/2006/relationships/slideLayout" Target="../slideLayouts/slideLayout312.xml"/><Relationship Id="rId11" Type="http://schemas.openxmlformats.org/officeDocument/2006/relationships/slideLayout" Target="../slideLayouts/slideLayout317.xml"/><Relationship Id="rId24" Type="http://schemas.openxmlformats.org/officeDocument/2006/relationships/slideLayout" Target="../slideLayouts/slideLayout330.xml"/><Relationship Id="rId32" Type="http://schemas.openxmlformats.org/officeDocument/2006/relationships/slideLayout" Target="../slideLayouts/slideLayout338.xml"/><Relationship Id="rId5" Type="http://schemas.openxmlformats.org/officeDocument/2006/relationships/slideLayout" Target="../slideLayouts/slideLayout311.xml"/><Relationship Id="rId15" Type="http://schemas.openxmlformats.org/officeDocument/2006/relationships/slideLayout" Target="../slideLayouts/slideLayout321.xml"/><Relationship Id="rId23" Type="http://schemas.openxmlformats.org/officeDocument/2006/relationships/slideLayout" Target="../slideLayouts/slideLayout329.xml"/><Relationship Id="rId28" Type="http://schemas.openxmlformats.org/officeDocument/2006/relationships/slideLayout" Target="../slideLayouts/slideLayout334.xml"/><Relationship Id="rId36" Type="http://schemas.openxmlformats.org/officeDocument/2006/relationships/image" Target="../media/image5.png"/><Relationship Id="rId10" Type="http://schemas.openxmlformats.org/officeDocument/2006/relationships/slideLayout" Target="../slideLayouts/slideLayout316.xml"/><Relationship Id="rId19" Type="http://schemas.openxmlformats.org/officeDocument/2006/relationships/slideLayout" Target="../slideLayouts/slideLayout325.xml"/><Relationship Id="rId31" Type="http://schemas.openxmlformats.org/officeDocument/2006/relationships/slideLayout" Target="../slideLayouts/slideLayout337.xml"/><Relationship Id="rId4" Type="http://schemas.openxmlformats.org/officeDocument/2006/relationships/slideLayout" Target="../slideLayouts/slideLayout310.xml"/><Relationship Id="rId9" Type="http://schemas.openxmlformats.org/officeDocument/2006/relationships/slideLayout" Target="../slideLayouts/slideLayout315.xml"/><Relationship Id="rId14" Type="http://schemas.openxmlformats.org/officeDocument/2006/relationships/slideLayout" Target="../slideLayouts/slideLayout320.xml"/><Relationship Id="rId22" Type="http://schemas.openxmlformats.org/officeDocument/2006/relationships/slideLayout" Target="../slideLayouts/slideLayout328.xml"/><Relationship Id="rId27" Type="http://schemas.openxmlformats.org/officeDocument/2006/relationships/slideLayout" Target="../slideLayouts/slideLayout333.xml"/><Relationship Id="rId30" Type="http://schemas.openxmlformats.org/officeDocument/2006/relationships/slideLayout" Target="../slideLayouts/slideLayout336.xml"/><Relationship Id="rId35" Type="http://schemas.openxmlformats.org/officeDocument/2006/relationships/image" Target="../media/image4.png"/><Relationship Id="rId8" Type="http://schemas.openxmlformats.org/officeDocument/2006/relationships/slideLayout" Target="../slideLayouts/slideLayout314.xml"/></Relationships>
</file>

<file path=ppt/slideMasters/_rels/slideMaster11.xml.rels><?xml version="1.0" encoding="UTF-8" standalone="yes"?>
<Relationships xmlns="http://schemas.openxmlformats.org/package/2006/relationships"><Relationship Id="rId13" Type="http://schemas.openxmlformats.org/officeDocument/2006/relationships/slideLayout" Target="../slideLayouts/slideLayout352.xml"/><Relationship Id="rId18" Type="http://schemas.openxmlformats.org/officeDocument/2006/relationships/slideLayout" Target="../slideLayouts/slideLayout357.xml"/><Relationship Id="rId26" Type="http://schemas.openxmlformats.org/officeDocument/2006/relationships/slideLayout" Target="../slideLayouts/slideLayout365.xml"/><Relationship Id="rId21" Type="http://schemas.openxmlformats.org/officeDocument/2006/relationships/slideLayout" Target="../slideLayouts/slideLayout360.xml"/><Relationship Id="rId34" Type="http://schemas.openxmlformats.org/officeDocument/2006/relationships/slideLayout" Target="../slideLayouts/slideLayout373.xml"/><Relationship Id="rId7" Type="http://schemas.openxmlformats.org/officeDocument/2006/relationships/slideLayout" Target="../slideLayouts/slideLayout346.xml"/><Relationship Id="rId12" Type="http://schemas.openxmlformats.org/officeDocument/2006/relationships/slideLayout" Target="../slideLayouts/slideLayout351.xml"/><Relationship Id="rId17" Type="http://schemas.openxmlformats.org/officeDocument/2006/relationships/slideLayout" Target="../slideLayouts/slideLayout356.xml"/><Relationship Id="rId25" Type="http://schemas.openxmlformats.org/officeDocument/2006/relationships/slideLayout" Target="../slideLayouts/slideLayout364.xml"/><Relationship Id="rId33" Type="http://schemas.openxmlformats.org/officeDocument/2006/relationships/slideLayout" Target="../slideLayouts/slideLayout372.xml"/><Relationship Id="rId38" Type="http://schemas.openxmlformats.org/officeDocument/2006/relationships/image" Target="../media/image27.png"/><Relationship Id="rId2" Type="http://schemas.openxmlformats.org/officeDocument/2006/relationships/slideLayout" Target="../slideLayouts/slideLayout341.xml"/><Relationship Id="rId16" Type="http://schemas.openxmlformats.org/officeDocument/2006/relationships/slideLayout" Target="../slideLayouts/slideLayout355.xml"/><Relationship Id="rId20" Type="http://schemas.openxmlformats.org/officeDocument/2006/relationships/slideLayout" Target="../slideLayouts/slideLayout359.xml"/><Relationship Id="rId29" Type="http://schemas.openxmlformats.org/officeDocument/2006/relationships/slideLayout" Target="../slideLayouts/slideLayout368.xml"/><Relationship Id="rId1" Type="http://schemas.openxmlformats.org/officeDocument/2006/relationships/slideLayout" Target="../slideLayouts/slideLayout340.xml"/><Relationship Id="rId6" Type="http://schemas.openxmlformats.org/officeDocument/2006/relationships/slideLayout" Target="../slideLayouts/slideLayout345.xml"/><Relationship Id="rId11" Type="http://schemas.openxmlformats.org/officeDocument/2006/relationships/slideLayout" Target="../slideLayouts/slideLayout350.xml"/><Relationship Id="rId24" Type="http://schemas.openxmlformats.org/officeDocument/2006/relationships/slideLayout" Target="../slideLayouts/slideLayout363.xml"/><Relationship Id="rId32" Type="http://schemas.openxmlformats.org/officeDocument/2006/relationships/slideLayout" Target="../slideLayouts/slideLayout371.xml"/><Relationship Id="rId37" Type="http://schemas.openxmlformats.org/officeDocument/2006/relationships/theme" Target="../theme/theme11.xml"/><Relationship Id="rId5" Type="http://schemas.openxmlformats.org/officeDocument/2006/relationships/slideLayout" Target="../slideLayouts/slideLayout344.xml"/><Relationship Id="rId15" Type="http://schemas.openxmlformats.org/officeDocument/2006/relationships/slideLayout" Target="../slideLayouts/slideLayout354.xml"/><Relationship Id="rId23" Type="http://schemas.openxmlformats.org/officeDocument/2006/relationships/slideLayout" Target="../slideLayouts/slideLayout362.xml"/><Relationship Id="rId28" Type="http://schemas.openxmlformats.org/officeDocument/2006/relationships/slideLayout" Target="../slideLayouts/slideLayout367.xml"/><Relationship Id="rId36" Type="http://schemas.openxmlformats.org/officeDocument/2006/relationships/slideLayout" Target="../slideLayouts/slideLayout375.xml"/><Relationship Id="rId10" Type="http://schemas.openxmlformats.org/officeDocument/2006/relationships/slideLayout" Target="../slideLayouts/slideLayout349.xml"/><Relationship Id="rId19" Type="http://schemas.openxmlformats.org/officeDocument/2006/relationships/slideLayout" Target="../slideLayouts/slideLayout358.xml"/><Relationship Id="rId31" Type="http://schemas.openxmlformats.org/officeDocument/2006/relationships/slideLayout" Target="../slideLayouts/slideLayout370.xml"/><Relationship Id="rId4" Type="http://schemas.openxmlformats.org/officeDocument/2006/relationships/slideLayout" Target="../slideLayouts/slideLayout343.xml"/><Relationship Id="rId9" Type="http://schemas.openxmlformats.org/officeDocument/2006/relationships/slideLayout" Target="../slideLayouts/slideLayout348.xml"/><Relationship Id="rId14" Type="http://schemas.openxmlformats.org/officeDocument/2006/relationships/slideLayout" Target="../slideLayouts/slideLayout353.xml"/><Relationship Id="rId22" Type="http://schemas.openxmlformats.org/officeDocument/2006/relationships/slideLayout" Target="../slideLayouts/slideLayout361.xml"/><Relationship Id="rId27" Type="http://schemas.openxmlformats.org/officeDocument/2006/relationships/slideLayout" Target="../slideLayouts/slideLayout366.xml"/><Relationship Id="rId30" Type="http://schemas.openxmlformats.org/officeDocument/2006/relationships/slideLayout" Target="../slideLayouts/slideLayout369.xml"/><Relationship Id="rId35" Type="http://schemas.openxmlformats.org/officeDocument/2006/relationships/slideLayout" Target="../slideLayouts/slideLayout374.xml"/><Relationship Id="rId8" Type="http://schemas.openxmlformats.org/officeDocument/2006/relationships/slideLayout" Target="../slideLayouts/slideLayout347.xml"/><Relationship Id="rId3" Type="http://schemas.openxmlformats.org/officeDocument/2006/relationships/slideLayout" Target="../slideLayouts/slideLayout342.xml"/></Relationships>
</file>

<file path=ppt/slideMasters/_rels/slideMaster12.xml.rels><?xml version="1.0" encoding="UTF-8" standalone="yes"?>
<Relationships xmlns="http://schemas.openxmlformats.org/package/2006/relationships"><Relationship Id="rId13" Type="http://schemas.openxmlformats.org/officeDocument/2006/relationships/slideLayout" Target="../slideLayouts/slideLayout388.xml"/><Relationship Id="rId18" Type="http://schemas.openxmlformats.org/officeDocument/2006/relationships/slideLayout" Target="../slideLayouts/slideLayout393.xml"/><Relationship Id="rId26" Type="http://schemas.openxmlformats.org/officeDocument/2006/relationships/slideLayout" Target="../slideLayouts/slideLayout401.xml"/><Relationship Id="rId21" Type="http://schemas.openxmlformats.org/officeDocument/2006/relationships/slideLayout" Target="../slideLayouts/slideLayout396.xml"/><Relationship Id="rId34" Type="http://schemas.openxmlformats.org/officeDocument/2006/relationships/slideLayout" Target="../slideLayouts/slideLayout409.xml"/><Relationship Id="rId7" Type="http://schemas.openxmlformats.org/officeDocument/2006/relationships/slideLayout" Target="../slideLayouts/slideLayout382.xml"/><Relationship Id="rId12" Type="http://schemas.openxmlformats.org/officeDocument/2006/relationships/slideLayout" Target="../slideLayouts/slideLayout387.xml"/><Relationship Id="rId17" Type="http://schemas.openxmlformats.org/officeDocument/2006/relationships/slideLayout" Target="../slideLayouts/slideLayout392.xml"/><Relationship Id="rId25" Type="http://schemas.openxmlformats.org/officeDocument/2006/relationships/slideLayout" Target="../slideLayouts/slideLayout400.xml"/><Relationship Id="rId33" Type="http://schemas.openxmlformats.org/officeDocument/2006/relationships/slideLayout" Target="../slideLayouts/slideLayout408.xml"/><Relationship Id="rId38" Type="http://schemas.openxmlformats.org/officeDocument/2006/relationships/image" Target="../media/image27.png"/><Relationship Id="rId2" Type="http://schemas.openxmlformats.org/officeDocument/2006/relationships/slideLayout" Target="../slideLayouts/slideLayout377.xml"/><Relationship Id="rId16" Type="http://schemas.openxmlformats.org/officeDocument/2006/relationships/slideLayout" Target="../slideLayouts/slideLayout391.xml"/><Relationship Id="rId20" Type="http://schemas.openxmlformats.org/officeDocument/2006/relationships/slideLayout" Target="../slideLayouts/slideLayout395.xml"/><Relationship Id="rId29" Type="http://schemas.openxmlformats.org/officeDocument/2006/relationships/slideLayout" Target="../slideLayouts/slideLayout404.xml"/><Relationship Id="rId1" Type="http://schemas.openxmlformats.org/officeDocument/2006/relationships/slideLayout" Target="../slideLayouts/slideLayout376.xml"/><Relationship Id="rId6" Type="http://schemas.openxmlformats.org/officeDocument/2006/relationships/slideLayout" Target="../slideLayouts/slideLayout381.xml"/><Relationship Id="rId11" Type="http://schemas.openxmlformats.org/officeDocument/2006/relationships/slideLayout" Target="../slideLayouts/slideLayout386.xml"/><Relationship Id="rId24" Type="http://schemas.openxmlformats.org/officeDocument/2006/relationships/slideLayout" Target="../slideLayouts/slideLayout399.xml"/><Relationship Id="rId32" Type="http://schemas.openxmlformats.org/officeDocument/2006/relationships/slideLayout" Target="../slideLayouts/slideLayout407.xml"/><Relationship Id="rId37" Type="http://schemas.openxmlformats.org/officeDocument/2006/relationships/theme" Target="../theme/theme12.xml"/><Relationship Id="rId5" Type="http://schemas.openxmlformats.org/officeDocument/2006/relationships/slideLayout" Target="../slideLayouts/slideLayout380.xml"/><Relationship Id="rId15" Type="http://schemas.openxmlformats.org/officeDocument/2006/relationships/slideLayout" Target="../slideLayouts/slideLayout390.xml"/><Relationship Id="rId23" Type="http://schemas.openxmlformats.org/officeDocument/2006/relationships/slideLayout" Target="../slideLayouts/slideLayout398.xml"/><Relationship Id="rId28" Type="http://schemas.openxmlformats.org/officeDocument/2006/relationships/slideLayout" Target="../slideLayouts/slideLayout403.xml"/><Relationship Id="rId36" Type="http://schemas.openxmlformats.org/officeDocument/2006/relationships/slideLayout" Target="../slideLayouts/slideLayout411.xml"/><Relationship Id="rId10" Type="http://schemas.openxmlformats.org/officeDocument/2006/relationships/slideLayout" Target="../slideLayouts/slideLayout385.xml"/><Relationship Id="rId19" Type="http://schemas.openxmlformats.org/officeDocument/2006/relationships/slideLayout" Target="../slideLayouts/slideLayout394.xml"/><Relationship Id="rId31" Type="http://schemas.openxmlformats.org/officeDocument/2006/relationships/slideLayout" Target="../slideLayouts/slideLayout406.xml"/><Relationship Id="rId4" Type="http://schemas.openxmlformats.org/officeDocument/2006/relationships/slideLayout" Target="../slideLayouts/slideLayout379.xml"/><Relationship Id="rId9" Type="http://schemas.openxmlformats.org/officeDocument/2006/relationships/slideLayout" Target="../slideLayouts/slideLayout384.xml"/><Relationship Id="rId14" Type="http://schemas.openxmlformats.org/officeDocument/2006/relationships/slideLayout" Target="../slideLayouts/slideLayout389.xml"/><Relationship Id="rId22" Type="http://schemas.openxmlformats.org/officeDocument/2006/relationships/slideLayout" Target="../slideLayouts/slideLayout397.xml"/><Relationship Id="rId27" Type="http://schemas.openxmlformats.org/officeDocument/2006/relationships/slideLayout" Target="../slideLayouts/slideLayout402.xml"/><Relationship Id="rId30" Type="http://schemas.openxmlformats.org/officeDocument/2006/relationships/slideLayout" Target="../slideLayouts/slideLayout405.xml"/><Relationship Id="rId35" Type="http://schemas.openxmlformats.org/officeDocument/2006/relationships/slideLayout" Target="../slideLayouts/slideLayout410.xml"/><Relationship Id="rId8" Type="http://schemas.openxmlformats.org/officeDocument/2006/relationships/slideLayout" Target="../slideLayouts/slideLayout383.xml"/><Relationship Id="rId3" Type="http://schemas.openxmlformats.org/officeDocument/2006/relationships/slideLayout" Target="../slideLayouts/slideLayout378.xml"/></Relationships>
</file>

<file path=ppt/slideMasters/_rels/slideMaster13.xml.rels><?xml version="1.0" encoding="UTF-8" standalone="yes"?>
<Relationships xmlns="http://schemas.openxmlformats.org/package/2006/relationships"><Relationship Id="rId13" Type="http://schemas.openxmlformats.org/officeDocument/2006/relationships/slideLayout" Target="../slideLayouts/slideLayout424.xml"/><Relationship Id="rId18" Type="http://schemas.openxmlformats.org/officeDocument/2006/relationships/slideLayout" Target="../slideLayouts/slideLayout429.xml"/><Relationship Id="rId26" Type="http://schemas.openxmlformats.org/officeDocument/2006/relationships/slideLayout" Target="../slideLayouts/slideLayout437.xml"/><Relationship Id="rId21" Type="http://schemas.openxmlformats.org/officeDocument/2006/relationships/slideLayout" Target="../slideLayouts/slideLayout432.xml"/><Relationship Id="rId34" Type="http://schemas.openxmlformats.org/officeDocument/2006/relationships/slideLayout" Target="../slideLayouts/slideLayout445.xml"/><Relationship Id="rId7" Type="http://schemas.openxmlformats.org/officeDocument/2006/relationships/slideLayout" Target="../slideLayouts/slideLayout418.xml"/><Relationship Id="rId12" Type="http://schemas.openxmlformats.org/officeDocument/2006/relationships/slideLayout" Target="../slideLayouts/slideLayout423.xml"/><Relationship Id="rId17" Type="http://schemas.openxmlformats.org/officeDocument/2006/relationships/slideLayout" Target="../slideLayouts/slideLayout428.xml"/><Relationship Id="rId25" Type="http://schemas.openxmlformats.org/officeDocument/2006/relationships/slideLayout" Target="../slideLayouts/slideLayout436.xml"/><Relationship Id="rId33" Type="http://schemas.openxmlformats.org/officeDocument/2006/relationships/slideLayout" Target="../slideLayouts/slideLayout444.xml"/><Relationship Id="rId2" Type="http://schemas.openxmlformats.org/officeDocument/2006/relationships/slideLayout" Target="../slideLayouts/slideLayout413.xml"/><Relationship Id="rId16" Type="http://schemas.openxmlformats.org/officeDocument/2006/relationships/slideLayout" Target="../slideLayouts/slideLayout427.xml"/><Relationship Id="rId20" Type="http://schemas.openxmlformats.org/officeDocument/2006/relationships/slideLayout" Target="../slideLayouts/slideLayout431.xml"/><Relationship Id="rId29" Type="http://schemas.openxmlformats.org/officeDocument/2006/relationships/slideLayout" Target="../slideLayouts/slideLayout440.xml"/><Relationship Id="rId1" Type="http://schemas.openxmlformats.org/officeDocument/2006/relationships/slideLayout" Target="../slideLayouts/slideLayout412.xml"/><Relationship Id="rId6" Type="http://schemas.openxmlformats.org/officeDocument/2006/relationships/slideLayout" Target="../slideLayouts/slideLayout417.xml"/><Relationship Id="rId11" Type="http://schemas.openxmlformats.org/officeDocument/2006/relationships/slideLayout" Target="../slideLayouts/slideLayout422.xml"/><Relationship Id="rId24" Type="http://schemas.openxmlformats.org/officeDocument/2006/relationships/slideLayout" Target="../slideLayouts/slideLayout435.xml"/><Relationship Id="rId32" Type="http://schemas.openxmlformats.org/officeDocument/2006/relationships/slideLayout" Target="../slideLayouts/slideLayout443.xml"/><Relationship Id="rId37" Type="http://schemas.openxmlformats.org/officeDocument/2006/relationships/image" Target="../media/image27.png"/><Relationship Id="rId5" Type="http://schemas.openxmlformats.org/officeDocument/2006/relationships/slideLayout" Target="../slideLayouts/slideLayout416.xml"/><Relationship Id="rId15" Type="http://schemas.openxmlformats.org/officeDocument/2006/relationships/slideLayout" Target="../slideLayouts/slideLayout426.xml"/><Relationship Id="rId23" Type="http://schemas.openxmlformats.org/officeDocument/2006/relationships/slideLayout" Target="../slideLayouts/slideLayout434.xml"/><Relationship Id="rId28" Type="http://schemas.openxmlformats.org/officeDocument/2006/relationships/slideLayout" Target="../slideLayouts/slideLayout439.xml"/><Relationship Id="rId36" Type="http://schemas.openxmlformats.org/officeDocument/2006/relationships/theme" Target="../theme/theme13.xml"/><Relationship Id="rId10" Type="http://schemas.openxmlformats.org/officeDocument/2006/relationships/slideLayout" Target="../slideLayouts/slideLayout421.xml"/><Relationship Id="rId19" Type="http://schemas.openxmlformats.org/officeDocument/2006/relationships/slideLayout" Target="../slideLayouts/slideLayout430.xml"/><Relationship Id="rId31" Type="http://schemas.openxmlformats.org/officeDocument/2006/relationships/slideLayout" Target="../slideLayouts/slideLayout442.xml"/><Relationship Id="rId4" Type="http://schemas.openxmlformats.org/officeDocument/2006/relationships/slideLayout" Target="../slideLayouts/slideLayout415.xml"/><Relationship Id="rId9" Type="http://schemas.openxmlformats.org/officeDocument/2006/relationships/slideLayout" Target="../slideLayouts/slideLayout420.xml"/><Relationship Id="rId14" Type="http://schemas.openxmlformats.org/officeDocument/2006/relationships/slideLayout" Target="../slideLayouts/slideLayout425.xml"/><Relationship Id="rId22" Type="http://schemas.openxmlformats.org/officeDocument/2006/relationships/slideLayout" Target="../slideLayouts/slideLayout433.xml"/><Relationship Id="rId27" Type="http://schemas.openxmlformats.org/officeDocument/2006/relationships/slideLayout" Target="../slideLayouts/slideLayout438.xml"/><Relationship Id="rId30" Type="http://schemas.openxmlformats.org/officeDocument/2006/relationships/slideLayout" Target="../slideLayouts/slideLayout441.xml"/><Relationship Id="rId35" Type="http://schemas.openxmlformats.org/officeDocument/2006/relationships/slideLayout" Target="../slideLayouts/slideLayout446.xml"/><Relationship Id="rId8" Type="http://schemas.openxmlformats.org/officeDocument/2006/relationships/slideLayout" Target="../slideLayouts/slideLayout419.xml"/><Relationship Id="rId3" Type="http://schemas.openxmlformats.org/officeDocument/2006/relationships/slideLayout" Target="../slideLayouts/slideLayout414.xml"/></Relationships>
</file>

<file path=ppt/slideMasters/_rels/slideMaster14.xml.rels><?xml version="1.0" encoding="UTF-8" standalone="yes"?>
<Relationships xmlns="http://schemas.openxmlformats.org/package/2006/relationships"><Relationship Id="rId13" Type="http://schemas.openxmlformats.org/officeDocument/2006/relationships/slideLayout" Target="../slideLayouts/slideLayout459.xml"/><Relationship Id="rId18" Type="http://schemas.openxmlformats.org/officeDocument/2006/relationships/slideLayout" Target="../slideLayouts/slideLayout464.xml"/><Relationship Id="rId26" Type="http://schemas.openxmlformats.org/officeDocument/2006/relationships/slideLayout" Target="../slideLayouts/slideLayout472.xml"/><Relationship Id="rId3" Type="http://schemas.openxmlformats.org/officeDocument/2006/relationships/slideLayout" Target="../slideLayouts/slideLayout449.xml"/><Relationship Id="rId21" Type="http://schemas.openxmlformats.org/officeDocument/2006/relationships/slideLayout" Target="../slideLayouts/slideLayout467.xml"/><Relationship Id="rId7" Type="http://schemas.openxmlformats.org/officeDocument/2006/relationships/slideLayout" Target="../slideLayouts/slideLayout453.xml"/><Relationship Id="rId12" Type="http://schemas.openxmlformats.org/officeDocument/2006/relationships/slideLayout" Target="../slideLayouts/slideLayout458.xml"/><Relationship Id="rId17" Type="http://schemas.openxmlformats.org/officeDocument/2006/relationships/slideLayout" Target="../slideLayouts/slideLayout463.xml"/><Relationship Id="rId25" Type="http://schemas.openxmlformats.org/officeDocument/2006/relationships/slideLayout" Target="../slideLayouts/slideLayout471.xml"/><Relationship Id="rId33" Type="http://schemas.openxmlformats.org/officeDocument/2006/relationships/image" Target="../media/image20.png"/><Relationship Id="rId2" Type="http://schemas.openxmlformats.org/officeDocument/2006/relationships/slideLayout" Target="../slideLayouts/slideLayout448.xml"/><Relationship Id="rId16" Type="http://schemas.openxmlformats.org/officeDocument/2006/relationships/slideLayout" Target="../slideLayouts/slideLayout462.xml"/><Relationship Id="rId20" Type="http://schemas.openxmlformats.org/officeDocument/2006/relationships/slideLayout" Target="../slideLayouts/slideLayout466.xml"/><Relationship Id="rId29" Type="http://schemas.openxmlformats.org/officeDocument/2006/relationships/slideLayout" Target="../slideLayouts/slideLayout475.xml"/><Relationship Id="rId1" Type="http://schemas.openxmlformats.org/officeDocument/2006/relationships/slideLayout" Target="../slideLayouts/slideLayout447.xml"/><Relationship Id="rId6" Type="http://schemas.openxmlformats.org/officeDocument/2006/relationships/slideLayout" Target="../slideLayouts/slideLayout452.xml"/><Relationship Id="rId11" Type="http://schemas.openxmlformats.org/officeDocument/2006/relationships/slideLayout" Target="../slideLayouts/slideLayout457.xml"/><Relationship Id="rId24" Type="http://schemas.openxmlformats.org/officeDocument/2006/relationships/slideLayout" Target="../slideLayouts/slideLayout470.xml"/><Relationship Id="rId32" Type="http://schemas.openxmlformats.org/officeDocument/2006/relationships/theme" Target="../theme/theme14.xml"/><Relationship Id="rId5" Type="http://schemas.openxmlformats.org/officeDocument/2006/relationships/slideLayout" Target="../slideLayouts/slideLayout451.xml"/><Relationship Id="rId15" Type="http://schemas.openxmlformats.org/officeDocument/2006/relationships/slideLayout" Target="../slideLayouts/slideLayout461.xml"/><Relationship Id="rId23" Type="http://schemas.openxmlformats.org/officeDocument/2006/relationships/slideLayout" Target="../slideLayouts/slideLayout469.xml"/><Relationship Id="rId28" Type="http://schemas.openxmlformats.org/officeDocument/2006/relationships/slideLayout" Target="../slideLayouts/slideLayout474.xml"/><Relationship Id="rId10" Type="http://schemas.openxmlformats.org/officeDocument/2006/relationships/slideLayout" Target="../slideLayouts/slideLayout456.xml"/><Relationship Id="rId19" Type="http://schemas.openxmlformats.org/officeDocument/2006/relationships/slideLayout" Target="../slideLayouts/slideLayout465.xml"/><Relationship Id="rId31" Type="http://schemas.openxmlformats.org/officeDocument/2006/relationships/slideLayout" Target="../slideLayouts/slideLayout477.xml"/><Relationship Id="rId4" Type="http://schemas.openxmlformats.org/officeDocument/2006/relationships/slideLayout" Target="../slideLayouts/slideLayout450.xml"/><Relationship Id="rId9" Type="http://schemas.openxmlformats.org/officeDocument/2006/relationships/slideLayout" Target="../slideLayouts/slideLayout455.xml"/><Relationship Id="rId14" Type="http://schemas.openxmlformats.org/officeDocument/2006/relationships/slideLayout" Target="../slideLayouts/slideLayout460.xml"/><Relationship Id="rId22" Type="http://schemas.openxmlformats.org/officeDocument/2006/relationships/slideLayout" Target="../slideLayouts/slideLayout468.xml"/><Relationship Id="rId27" Type="http://schemas.openxmlformats.org/officeDocument/2006/relationships/slideLayout" Target="../slideLayouts/slideLayout473.xml"/><Relationship Id="rId30" Type="http://schemas.openxmlformats.org/officeDocument/2006/relationships/slideLayout" Target="../slideLayouts/slideLayout476.xml"/><Relationship Id="rId8" Type="http://schemas.openxmlformats.org/officeDocument/2006/relationships/slideLayout" Target="../slideLayouts/slideLayout454.xml"/></Relationships>
</file>

<file path=ppt/slideMasters/_rels/slideMaster15.xml.rels><?xml version="1.0" encoding="UTF-8" standalone="yes"?>
<Relationships xmlns="http://schemas.openxmlformats.org/package/2006/relationships"><Relationship Id="rId13" Type="http://schemas.openxmlformats.org/officeDocument/2006/relationships/slideLayout" Target="../slideLayouts/slideLayout490.xml"/><Relationship Id="rId18" Type="http://schemas.openxmlformats.org/officeDocument/2006/relationships/slideLayout" Target="../slideLayouts/slideLayout495.xml"/><Relationship Id="rId26" Type="http://schemas.openxmlformats.org/officeDocument/2006/relationships/slideLayout" Target="../slideLayouts/slideLayout503.xml"/><Relationship Id="rId3" Type="http://schemas.openxmlformats.org/officeDocument/2006/relationships/slideLayout" Target="../slideLayouts/slideLayout480.xml"/><Relationship Id="rId21" Type="http://schemas.openxmlformats.org/officeDocument/2006/relationships/slideLayout" Target="../slideLayouts/slideLayout498.xml"/><Relationship Id="rId34" Type="http://schemas.openxmlformats.org/officeDocument/2006/relationships/slideLayout" Target="../slideLayouts/slideLayout511.xml"/><Relationship Id="rId7" Type="http://schemas.openxmlformats.org/officeDocument/2006/relationships/slideLayout" Target="../slideLayouts/slideLayout484.xml"/><Relationship Id="rId12" Type="http://schemas.openxmlformats.org/officeDocument/2006/relationships/slideLayout" Target="../slideLayouts/slideLayout489.xml"/><Relationship Id="rId17" Type="http://schemas.openxmlformats.org/officeDocument/2006/relationships/slideLayout" Target="../slideLayouts/slideLayout494.xml"/><Relationship Id="rId25" Type="http://schemas.openxmlformats.org/officeDocument/2006/relationships/slideLayout" Target="../slideLayouts/slideLayout502.xml"/><Relationship Id="rId33" Type="http://schemas.openxmlformats.org/officeDocument/2006/relationships/slideLayout" Target="../slideLayouts/slideLayout510.xml"/><Relationship Id="rId2" Type="http://schemas.openxmlformats.org/officeDocument/2006/relationships/slideLayout" Target="../slideLayouts/slideLayout479.xml"/><Relationship Id="rId16" Type="http://schemas.openxmlformats.org/officeDocument/2006/relationships/slideLayout" Target="../slideLayouts/slideLayout493.xml"/><Relationship Id="rId20" Type="http://schemas.openxmlformats.org/officeDocument/2006/relationships/slideLayout" Target="../slideLayouts/slideLayout497.xml"/><Relationship Id="rId29" Type="http://schemas.openxmlformats.org/officeDocument/2006/relationships/slideLayout" Target="../slideLayouts/slideLayout506.xml"/><Relationship Id="rId1" Type="http://schemas.openxmlformats.org/officeDocument/2006/relationships/slideLayout" Target="../slideLayouts/slideLayout478.xml"/><Relationship Id="rId6" Type="http://schemas.openxmlformats.org/officeDocument/2006/relationships/slideLayout" Target="../slideLayouts/slideLayout483.xml"/><Relationship Id="rId11" Type="http://schemas.openxmlformats.org/officeDocument/2006/relationships/slideLayout" Target="../slideLayouts/slideLayout488.xml"/><Relationship Id="rId24" Type="http://schemas.openxmlformats.org/officeDocument/2006/relationships/slideLayout" Target="../slideLayouts/slideLayout501.xml"/><Relationship Id="rId32" Type="http://schemas.openxmlformats.org/officeDocument/2006/relationships/slideLayout" Target="../slideLayouts/slideLayout509.xml"/><Relationship Id="rId5" Type="http://schemas.openxmlformats.org/officeDocument/2006/relationships/slideLayout" Target="../slideLayouts/slideLayout482.xml"/><Relationship Id="rId15" Type="http://schemas.openxmlformats.org/officeDocument/2006/relationships/slideLayout" Target="../slideLayouts/slideLayout492.xml"/><Relationship Id="rId23" Type="http://schemas.openxmlformats.org/officeDocument/2006/relationships/slideLayout" Target="../slideLayouts/slideLayout500.xml"/><Relationship Id="rId28" Type="http://schemas.openxmlformats.org/officeDocument/2006/relationships/slideLayout" Target="../slideLayouts/slideLayout505.xml"/><Relationship Id="rId36" Type="http://schemas.openxmlformats.org/officeDocument/2006/relationships/image" Target="../media/image13.png"/><Relationship Id="rId10" Type="http://schemas.openxmlformats.org/officeDocument/2006/relationships/slideLayout" Target="../slideLayouts/slideLayout487.xml"/><Relationship Id="rId19" Type="http://schemas.openxmlformats.org/officeDocument/2006/relationships/slideLayout" Target="../slideLayouts/slideLayout496.xml"/><Relationship Id="rId31" Type="http://schemas.openxmlformats.org/officeDocument/2006/relationships/slideLayout" Target="../slideLayouts/slideLayout508.xml"/><Relationship Id="rId4" Type="http://schemas.openxmlformats.org/officeDocument/2006/relationships/slideLayout" Target="../slideLayouts/slideLayout481.xml"/><Relationship Id="rId9" Type="http://schemas.openxmlformats.org/officeDocument/2006/relationships/slideLayout" Target="../slideLayouts/slideLayout486.xml"/><Relationship Id="rId14" Type="http://schemas.openxmlformats.org/officeDocument/2006/relationships/slideLayout" Target="../slideLayouts/slideLayout491.xml"/><Relationship Id="rId22" Type="http://schemas.openxmlformats.org/officeDocument/2006/relationships/slideLayout" Target="../slideLayouts/slideLayout499.xml"/><Relationship Id="rId27" Type="http://schemas.openxmlformats.org/officeDocument/2006/relationships/slideLayout" Target="../slideLayouts/slideLayout504.xml"/><Relationship Id="rId30" Type="http://schemas.openxmlformats.org/officeDocument/2006/relationships/slideLayout" Target="../slideLayouts/slideLayout507.xml"/><Relationship Id="rId35" Type="http://schemas.openxmlformats.org/officeDocument/2006/relationships/theme" Target="../theme/theme15.xml"/><Relationship Id="rId8" Type="http://schemas.openxmlformats.org/officeDocument/2006/relationships/slideLayout" Target="../slideLayouts/slideLayout485.xml"/></Relationships>
</file>

<file path=ppt/slideMasters/_rels/slideMaster16.xml.rels><?xml version="1.0" encoding="UTF-8" standalone="yes"?>
<Relationships xmlns="http://schemas.openxmlformats.org/package/2006/relationships"><Relationship Id="rId13" Type="http://schemas.openxmlformats.org/officeDocument/2006/relationships/slideLayout" Target="../slideLayouts/slideLayout524.xml"/><Relationship Id="rId18" Type="http://schemas.openxmlformats.org/officeDocument/2006/relationships/slideLayout" Target="../slideLayouts/slideLayout529.xml"/><Relationship Id="rId26" Type="http://schemas.openxmlformats.org/officeDocument/2006/relationships/slideLayout" Target="../slideLayouts/slideLayout537.xml"/><Relationship Id="rId3" Type="http://schemas.openxmlformats.org/officeDocument/2006/relationships/slideLayout" Target="../slideLayouts/slideLayout514.xml"/><Relationship Id="rId21" Type="http://schemas.openxmlformats.org/officeDocument/2006/relationships/slideLayout" Target="../slideLayouts/slideLayout532.xml"/><Relationship Id="rId34" Type="http://schemas.openxmlformats.org/officeDocument/2006/relationships/theme" Target="../theme/theme16.xml"/><Relationship Id="rId7" Type="http://schemas.openxmlformats.org/officeDocument/2006/relationships/slideLayout" Target="../slideLayouts/slideLayout518.xml"/><Relationship Id="rId12" Type="http://schemas.openxmlformats.org/officeDocument/2006/relationships/slideLayout" Target="../slideLayouts/slideLayout523.xml"/><Relationship Id="rId17" Type="http://schemas.openxmlformats.org/officeDocument/2006/relationships/slideLayout" Target="../slideLayouts/slideLayout528.xml"/><Relationship Id="rId25" Type="http://schemas.openxmlformats.org/officeDocument/2006/relationships/slideLayout" Target="../slideLayouts/slideLayout536.xml"/><Relationship Id="rId33" Type="http://schemas.openxmlformats.org/officeDocument/2006/relationships/slideLayout" Target="../slideLayouts/slideLayout544.xml"/><Relationship Id="rId2" Type="http://schemas.openxmlformats.org/officeDocument/2006/relationships/slideLayout" Target="../slideLayouts/slideLayout513.xml"/><Relationship Id="rId16" Type="http://schemas.openxmlformats.org/officeDocument/2006/relationships/slideLayout" Target="../slideLayouts/slideLayout527.xml"/><Relationship Id="rId20" Type="http://schemas.openxmlformats.org/officeDocument/2006/relationships/slideLayout" Target="../slideLayouts/slideLayout531.xml"/><Relationship Id="rId29" Type="http://schemas.openxmlformats.org/officeDocument/2006/relationships/slideLayout" Target="../slideLayouts/slideLayout540.xml"/><Relationship Id="rId1" Type="http://schemas.openxmlformats.org/officeDocument/2006/relationships/slideLayout" Target="../slideLayouts/slideLayout512.xml"/><Relationship Id="rId6" Type="http://schemas.openxmlformats.org/officeDocument/2006/relationships/slideLayout" Target="../slideLayouts/slideLayout517.xml"/><Relationship Id="rId11" Type="http://schemas.openxmlformats.org/officeDocument/2006/relationships/slideLayout" Target="../slideLayouts/slideLayout522.xml"/><Relationship Id="rId24" Type="http://schemas.openxmlformats.org/officeDocument/2006/relationships/slideLayout" Target="../slideLayouts/slideLayout535.xml"/><Relationship Id="rId32" Type="http://schemas.openxmlformats.org/officeDocument/2006/relationships/slideLayout" Target="../slideLayouts/slideLayout543.xml"/><Relationship Id="rId5" Type="http://schemas.openxmlformats.org/officeDocument/2006/relationships/slideLayout" Target="../slideLayouts/slideLayout516.xml"/><Relationship Id="rId15" Type="http://schemas.openxmlformats.org/officeDocument/2006/relationships/slideLayout" Target="../slideLayouts/slideLayout526.xml"/><Relationship Id="rId23" Type="http://schemas.openxmlformats.org/officeDocument/2006/relationships/slideLayout" Target="../slideLayouts/slideLayout534.xml"/><Relationship Id="rId28" Type="http://schemas.openxmlformats.org/officeDocument/2006/relationships/slideLayout" Target="../slideLayouts/slideLayout539.xml"/><Relationship Id="rId10" Type="http://schemas.openxmlformats.org/officeDocument/2006/relationships/slideLayout" Target="../slideLayouts/slideLayout521.xml"/><Relationship Id="rId19" Type="http://schemas.openxmlformats.org/officeDocument/2006/relationships/slideLayout" Target="../slideLayouts/slideLayout530.xml"/><Relationship Id="rId31" Type="http://schemas.openxmlformats.org/officeDocument/2006/relationships/slideLayout" Target="../slideLayouts/slideLayout542.xml"/><Relationship Id="rId4" Type="http://schemas.openxmlformats.org/officeDocument/2006/relationships/slideLayout" Target="../slideLayouts/slideLayout515.xml"/><Relationship Id="rId9" Type="http://schemas.openxmlformats.org/officeDocument/2006/relationships/slideLayout" Target="../slideLayouts/slideLayout520.xml"/><Relationship Id="rId14" Type="http://schemas.openxmlformats.org/officeDocument/2006/relationships/slideLayout" Target="../slideLayouts/slideLayout525.xml"/><Relationship Id="rId22" Type="http://schemas.openxmlformats.org/officeDocument/2006/relationships/slideLayout" Target="../slideLayouts/slideLayout533.xml"/><Relationship Id="rId27" Type="http://schemas.openxmlformats.org/officeDocument/2006/relationships/slideLayout" Target="../slideLayouts/slideLayout538.xml"/><Relationship Id="rId30" Type="http://schemas.openxmlformats.org/officeDocument/2006/relationships/slideLayout" Target="../slideLayouts/slideLayout541.xml"/><Relationship Id="rId8" Type="http://schemas.openxmlformats.org/officeDocument/2006/relationships/slideLayout" Target="../slideLayouts/slideLayout519.xml"/></Relationships>
</file>

<file path=ppt/slideMasters/_rels/slideMaster17.xml.rels><?xml version="1.0" encoding="UTF-8" standalone="yes"?>
<Relationships xmlns="http://schemas.openxmlformats.org/package/2006/relationships"><Relationship Id="rId13" Type="http://schemas.openxmlformats.org/officeDocument/2006/relationships/slideLayout" Target="../slideLayouts/slideLayout557.xml"/><Relationship Id="rId18" Type="http://schemas.openxmlformats.org/officeDocument/2006/relationships/slideLayout" Target="../slideLayouts/slideLayout562.xml"/><Relationship Id="rId26" Type="http://schemas.openxmlformats.org/officeDocument/2006/relationships/slideLayout" Target="../slideLayouts/slideLayout570.xml"/><Relationship Id="rId3" Type="http://schemas.openxmlformats.org/officeDocument/2006/relationships/slideLayout" Target="../slideLayouts/slideLayout547.xml"/><Relationship Id="rId21" Type="http://schemas.openxmlformats.org/officeDocument/2006/relationships/slideLayout" Target="../slideLayouts/slideLayout565.xml"/><Relationship Id="rId34" Type="http://schemas.openxmlformats.org/officeDocument/2006/relationships/theme" Target="../theme/theme17.xml"/><Relationship Id="rId7" Type="http://schemas.openxmlformats.org/officeDocument/2006/relationships/slideLayout" Target="../slideLayouts/slideLayout551.xml"/><Relationship Id="rId12" Type="http://schemas.openxmlformats.org/officeDocument/2006/relationships/slideLayout" Target="../slideLayouts/slideLayout556.xml"/><Relationship Id="rId17" Type="http://schemas.openxmlformats.org/officeDocument/2006/relationships/slideLayout" Target="../slideLayouts/slideLayout561.xml"/><Relationship Id="rId25" Type="http://schemas.openxmlformats.org/officeDocument/2006/relationships/slideLayout" Target="../slideLayouts/slideLayout569.xml"/><Relationship Id="rId33" Type="http://schemas.openxmlformats.org/officeDocument/2006/relationships/slideLayout" Target="../slideLayouts/slideLayout577.xml"/><Relationship Id="rId2" Type="http://schemas.openxmlformats.org/officeDocument/2006/relationships/slideLayout" Target="../slideLayouts/slideLayout546.xml"/><Relationship Id="rId16" Type="http://schemas.openxmlformats.org/officeDocument/2006/relationships/slideLayout" Target="../slideLayouts/slideLayout560.xml"/><Relationship Id="rId20" Type="http://schemas.openxmlformats.org/officeDocument/2006/relationships/slideLayout" Target="../slideLayouts/slideLayout564.xml"/><Relationship Id="rId29" Type="http://schemas.openxmlformats.org/officeDocument/2006/relationships/slideLayout" Target="../slideLayouts/slideLayout573.xml"/><Relationship Id="rId1" Type="http://schemas.openxmlformats.org/officeDocument/2006/relationships/slideLayout" Target="../slideLayouts/slideLayout545.xml"/><Relationship Id="rId6" Type="http://schemas.openxmlformats.org/officeDocument/2006/relationships/slideLayout" Target="../slideLayouts/slideLayout550.xml"/><Relationship Id="rId11" Type="http://schemas.openxmlformats.org/officeDocument/2006/relationships/slideLayout" Target="../slideLayouts/slideLayout555.xml"/><Relationship Id="rId24" Type="http://schemas.openxmlformats.org/officeDocument/2006/relationships/slideLayout" Target="../slideLayouts/slideLayout568.xml"/><Relationship Id="rId32" Type="http://schemas.openxmlformats.org/officeDocument/2006/relationships/slideLayout" Target="../slideLayouts/slideLayout576.xml"/><Relationship Id="rId5" Type="http://schemas.openxmlformats.org/officeDocument/2006/relationships/slideLayout" Target="../slideLayouts/slideLayout549.xml"/><Relationship Id="rId15" Type="http://schemas.openxmlformats.org/officeDocument/2006/relationships/slideLayout" Target="../slideLayouts/slideLayout559.xml"/><Relationship Id="rId23" Type="http://schemas.openxmlformats.org/officeDocument/2006/relationships/slideLayout" Target="../slideLayouts/slideLayout567.xml"/><Relationship Id="rId28" Type="http://schemas.openxmlformats.org/officeDocument/2006/relationships/slideLayout" Target="../slideLayouts/slideLayout572.xml"/><Relationship Id="rId36" Type="http://schemas.openxmlformats.org/officeDocument/2006/relationships/image" Target="../media/image5.png"/><Relationship Id="rId10" Type="http://schemas.openxmlformats.org/officeDocument/2006/relationships/slideLayout" Target="../slideLayouts/slideLayout554.xml"/><Relationship Id="rId19" Type="http://schemas.openxmlformats.org/officeDocument/2006/relationships/slideLayout" Target="../slideLayouts/slideLayout563.xml"/><Relationship Id="rId31" Type="http://schemas.openxmlformats.org/officeDocument/2006/relationships/slideLayout" Target="../slideLayouts/slideLayout575.xml"/><Relationship Id="rId4" Type="http://schemas.openxmlformats.org/officeDocument/2006/relationships/slideLayout" Target="../slideLayouts/slideLayout548.xml"/><Relationship Id="rId9" Type="http://schemas.openxmlformats.org/officeDocument/2006/relationships/slideLayout" Target="../slideLayouts/slideLayout553.xml"/><Relationship Id="rId14" Type="http://schemas.openxmlformats.org/officeDocument/2006/relationships/slideLayout" Target="../slideLayouts/slideLayout558.xml"/><Relationship Id="rId22" Type="http://schemas.openxmlformats.org/officeDocument/2006/relationships/slideLayout" Target="../slideLayouts/slideLayout566.xml"/><Relationship Id="rId27" Type="http://schemas.openxmlformats.org/officeDocument/2006/relationships/slideLayout" Target="../slideLayouts/slideLayout571.xml"/><Relationship Id="rId30" Type="http://schemas.openxmlformats.org/officeDocument/2006/relationships/slideLayout" Target="../slideLayouts/slideLayout574.xml"/><Relationship Id="rId35" Type="http://schemas.openxmlformats.org/officeDocument/2006/relationships/image" Target="../media/image4.png"/><Relationship Id="rId8" Type="http://schemas.openxmlformats.org/officeDocument/2006/relationships/slideLayout" Target="../slideLayouts/slideLayout55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theme" Target="../theme/theme2.xml"/><Relationship Id="rId3" Type="http://schemas.openxmlformats.org/officeDocument/2006/relationships/slideLayout" Target="../slideLayouts/slideLayout32.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2" Type="http://schemas.openxmlformats.org/officeDocument/2006/relationships/slideLayout" Target="../slideLayouts/slideLayout31.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5" Type="http://schemas.openxmlformats.org/officeDocument/2006/relationships/slideLayout" Target="../slideLayouts/slideLayout34.xml"/><Relationship Id="rId10" Type="http://schemas.openxmlformats.org/officeDocument/2006/relationships/slideLayout" Target="../slideLayouts/slideLayout39.xml"/><Relationship Id="rId4" Type="http://schemas.openxmlformats.org/officeDocument/2006/relationships/slideLayout" Target="../slideLayouts/slideLayout33.xml"/><Relationship Id="rId9" Type="http://schemas.openxmlformats.org/officeDocument/2006/relationships/slideLayout" Target="../slideLayouts/slideLayout38.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54.xml"/><Relationship Id="rId18" Type="http://schemas.openxmlformats.org/officeDocument/2006/relationships/slideLayout" Target="../slideLayouts/slideLayout59.xml"/><Relationship Id="rId26" Type="http://schemas.openxmlformats.org/officeDocument/2006/relationships/slideLayout" Target="../slideLayouts/slideLayout67.xml"/><Relationship Id="rId21" Type="http://schemas.openxmlformats.org/officeDocument/2006/relationships/slideLayout" Target="../slideLayouts/slideLayout62.xml"/><Relationship Id="rId34" Type="http://schemas.openxmlformats.org/officeDocument/2006/relationships/slideLayout" Target="../slideLayouts/slideLayout75.xml"/><Relationship Id="rId7" Type="http://schemas.openxmlformats.org/officeDocument/2006/relationships/slideLayout" Target="../slideLayouts/slideLayout48.xml"/><Relationship Id="rId12" Type="http://schemas.openxmlformats.org/officeDocument/2006/relationships/slideLayout" Target="../slideLayouts/slideLayout53.xml"/><Relationship Id="rId17" Type="http://schemas.openxmlformats.org/officeDocument/2006/relationships/slideLayout" Target="../slideLayouts/slideLayout58.xml"/><Relationship Id="rId25" Type="http://schemas.openxmlformats.org/officeDocument/2006/relationships/slideLayout" Target="../slideLayouts/slideLayout66.xml"/><Relationship Id="rId33" Type="http://schemas.openxmlformats.org/officeDocument/2006/relationships/slideLayout" Target="../slideLayouts/slideLayout74.xml"/><Relationship Id="rId2" Type="http://schemas.openxmlformats.org/officeDocument/2006/relationships/slideLayout" Target="../slideLayouts/slideLayout43.xml"/><Relationship Id="rId16" Type="http://schemas.openxmlformats.org/officeDocument/2006/relationships/slideLayout" Target="../slideLayouts/slideLayout57.xml"/><Relationship Id="rId20" Type="http://schemas.openxmlformats.org/officeDocument/2006/relationships/slideLayout" Target="../slideLayouts/slideLayout61.xml"/><Relationship Id="rId29" Type="http://schemas.openxmlformats.org/officeDocument/2006/relationships/slideLayout" Target="../slideLayouts/slideLayout70.xml"/><Relationship Id="rId1" Type="http://schemas.openxmlformats.org/officeDocument/2006/relationships/slideLayout" Target="../slideLayouts/slideLayout42.xml"/><Relationship Id="rId6" Type="http://schemas.openxmlformats.org/officeDocument/2006/relationships/slideLayout" Target="../slideLayouts/slideLayout47.xml"/><Relationship Id="rId11" Type="http://schemas.openxmlformats.org/officeDocument/2006/relationships/slideLayout" Target="../slideLayouts/slideLayout52.xml"/><Relationship Id="rId24" Type="http://schemas.openxmlformats.org/officeDocument/2006/relationships/slideLayout" Target="../slideLayouts/slideLayout65.xml"/><Relationship Id="rId32" Type="http://schemas.openxmlformats.org/officeDocument/2006/relationships/slideLayout" Target="../slideLayouts/slideLayout73.xml"/><Relationship Id="rId37" Type="http://schemas.openxmlformats.org/officeDocument/2006/relationships/image" Target="../media/image5.png"/><Relationship Id="rId5" Type="http://schemas.openxmlformats.org/officeDocument/2006/relationships/slideLayout" Target="../slideLayouts/slideLayout46.xml"/><Relationship Id="rId15" Type="http://schemas.openxmlformats.org/officeDocument/2006/relationships/slideLayout" Target="../slideLayouts/slideLayout56.xml"/><Relationship Id="rId23" Type="http://schemas.openxmlformats.org/officeDocument/2006/relationships/slideLayout" Target="../slideLayouts/slideLayout64.xml"/><Relationship Id="rId28" Type="http://schemas.openxmlformats.org/officeDocument/2006/relationships/slideLayout" Target="../slideLayouts/slideLayout69.xml"/><Relationship Id="rId36" Type="http://schemas.openxmlformats.org/officeDocument/2006/relationships/image" Target="../media/image4.png"/><Relationship Id="rId10" Type="http://schemas.openxmlformats.org/officeDocument/2006/relationships/slideLayout" Target="../slideLayouts/slideLayout51.xml"/><Relationship Id="rId19" Type="http://schemas.openxmlformats.org/officeDocument/2006/relationships/slideLayout" Target="../slideLayouts/slideLayout60.xml"/><Relationship Id="rId31" Type="http://schemas.openxmlformats.org/officeDocument/2006/relationships/slideLayout" Target="../slideLayouts/slideLayout72.xml"/><Relationship Id="rId4" Type="http://schemas.openxmlformats.org/officeDocument/2006/relationships/slideLayout" Target="../slideLayouts/slideLayout45.xml"/><Relationship Id="rId9" Type="http://schemas.openxmlformats.org/officeDocument/2006/relationships/slideLayout" Target="../slideLayouts/slideLayout50.xml"/><Relationship Id="rId14" Type="http://schemas.openxmlformats.org/officeDocument/2006/relationships/slideLayout" Target="../slideLayouts/slideLayout55.xml"/><Relationship Id="rId22" Type="http://schemas.openxmlformats.org/officeDocument/2006/relationships/slideLayout" Target="../slideLayouts/slideLayout63.xml"/><Relationship Id="rId27" Type="http://schemas.openxmlformats.org/officeDocument/2006/relationships/slideLayout" Target="../slideLayouts/slideLayout68.xml"/><Relationship Id="rId30" Type="http://schemas.openxmlformats.org/officeDocument/2006/relationships/slideLayout" Target="../slideLayouts/slideLayout71.xml"/><Relationship Id="rId35" Type="http://schemas.openxmlformats.org/officeDocument/2006/relationships/theme" Target="../theme/theme3.xml"/><Relationship Id="rId8" Type="http://schemas.openxmlformats.org/officeDocument/2006/relationships/slideLayout" Target="../slideLayouts/slideLayout49.xml"/><Relationship Id="rId3" Type="http://schemas.openxmlformats.org/officeDocument/2006/relationships/slideLayout" Target="../slideLayouts/slideLayout44.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88.xml"/><Relationship Id="rId18" Type="http://schemas.openxmlformats.org/officeDocument/2006/relationships/slideLayout" Target="../slideLayouts/slideLayout93.xml"/><Relationship Id="rId26" Type="http://schemas.openxmlformats.org/officeDocument/2006/relationships/slideLayout" Target="../slideLayouts/slideLayout101.xml"/><Relationship Id="rId39" Type="http://schemas.openxmlformats.org/officeDocument/2006/relationships/slideLayout" Target="../slideLayouts/slideLayout114.xml"/><Relationship Id="rId21" Type="http://schemas.openxmlformats.org/officeDocument/2006/relationships/slideLayout" Target="../slideLayouts/slideLayout96.xml"/><Relationship Id="rId34" Type="http://schemas.openxmlformats.org/officeDocument/2006/relationships/slideLayout" Target="../slideLayouts/slideLayout109.xml"/><Relationship Id="rId42" Type="http://schemas.openxmlformats.org/officeDocument/2006/relationships/slideLayout" Target="../slideLayouts/slideLayout117.xml"/><Relationship Id="rId47" Type="http://schemas.openxmlformats.org/officeDocument/2006/relationships/slideLayout" Target="../slideLayouts/slideLayout122.xml"/><Relationship Id="rId50" Type="http://schemas.openxmlformats.org/officeDocument/2006/relationships/slideLayout" Target="../slideLayouts/slideLayout125.xml"/><Relationship Id="rId7" Type="http://schemas.openxmlformats.org/officeDocument/2006/relationships/slideLayout" Target="../slideLayouts/slideLayout82.xml"/><Relationship Id="rId2" Type="http://schemas.openxmlformats.org/officeDocument/2006/relationships/slideLayout" Target="../slideLayouts/slideLayout77.xml"/><Relationship Id="rId16" Type="http://schemas.openxmlformats.org/officeDocument/2006/relationships/slideLayout" Target="../slideLayouts/slideLayout91.xml"/><Relationship Id="rId29" Type="http://schemas.openxmlformats.org/officeDocument/2006/relationships/slideLayout" Target="../slideLayouts/slideLayout104.xml"/><Relationship Id="rId11" Type="http://schemas.openxmlformats.org/officeDocument/2006/relationships/slideLayout" Target="../slideLayouts/slideLayout86.xml"/><Relationship Id="rId24" Type="http://schemas.openxmlformats.org/officeDocument/2006/relationships/slideLayout" Target="../slideLayouts/slideLayout99.xml"/><Relationship Id="rId32" Type="http://schemas.openxmlformats.org/officeDocument/2006/relationships/slideLayout" Target="../slideLayouts/slideLayout107.xml"/><Relationship Id="rId37" Type="http://schemas.openxmlformats.org/officeDocument/2006/relationships/slideLayout" Target="../slideLayouts/slideLayout112.xml"/><Relationship Id="rId40" Type="http://schemas.openxmlformats.org/officeDocument/2006/relationships/slideLayout" Target="../slideLayouts/slideLayout115.xml"/><Relationship Id="rId45" Type="http://schemas.openxmlformats.org/officeDocument/2006/relationships/slideLayout" Target="../slideLayouts/slideLayout120.xml"/><Relationship Id="rId53" Type="http://schemas.openxmlformats.org/officeDocument/2006/relationships/image" Target="../media/image13.png"/><Relationship Id="rId5" Type="http://schemas.openxmlformats.org/officeDocument/2006/relationships/slideLayout" Target="../slideLayouts/slideLayout80.xml"/><Relationship Id="rId10" Type="http://schemas.openxmlformats.org/officeDocument/2006/relationships/slideLayout" Target="../slideLayouts/slideLayout85.xml"/><Relationship Id="rId19" Type="http://schemas.openxmlformats.org/officeDocument/2006/relationships/slideLayout" Target="../slideLayouts/slideLayout94.xml"/><Relationship Id="rId31" Type="http://schemas.openxmlformats.org/officeDocument/2006/relationships/slideLayout" Target="../slideLayouts/slideLayout106.xml"/><Relationship Id="rId44" Type="http://schemas.openxmlformats.org/officeDocument/2006/relationships/slideLayout" Target="../slideLayouts/slideLayout119.xml"/><Relationship Id="rId52" Type="http://schemas.openxmlformats.org/officeDocument/2006/relationships/theme" Target="../theme/theme4.xml"/><Relationship Id="rId4" Type="http://schemas.openxmlformats.org/officeDocument/2006/relationships/slideLayout" Target="../slideLayouts/slideLayout79.xml"/><Relationship Id="rId9" Type="http://schemas.openxmlformats.org/officeDocument/2006/relationships/slideLayout" Target="../slideLayouts/slideLayout84.xml"/><Relationship Id="rId14" Type="http://schemas.openxmlformats.org/officeDocument/2006/relationships/slideLayout" Target="../slideLayouts/slideLayout89.xml"/><Relationship Id="rId22" Type="http://schemas.openxmlformats.org/officeDocument/2006/relationships/slideLayout" Target="../slideLayouts/slideLayout97.xml"/><Relationship Id="rId27" Type="http://schemas.openxmlformats.org/officeDocument/2006/relationships/slideLayout" Target="../slideLayouts/slideLayout102.xml"/><Relationship Id="rId30" Type="http://schemas.openxmlformats.org/officeDocument/2006/relationships/slideLayout" Target="../slideLayouts/slideLayout105.xml"/><Relationship Id="rId35" Type="http://schemas.openxmlformats.org/officeDocument/2006/relationships/slideLayout" Target="../slideLayouts/slideLayout110.xml"/><Relationship Id="rId43" Type="http://schemas.openxmlformats.org/officeDocument/2006/relationships/slideLayout" Target="../slideLayouts/slideLayout118.xml"/><Relationship Id="rId48" Type="http://schemas.openxmlformats.org/officeDocument/2006/relationships/slideLayout" Target="../slideLayouts/slideLayout123.xml"/><Relationship Id="rId8" Type="http://schemas.openxmlformats.org/officeDocument/2006/relationships/slideLayout" Target="../slideLayouts/slideLayout83.xml"/><Relationship Id="rId51" Type="http://schemas.openxmlformats.org/officeDocument/2006/relationships/slideLayout" Target="../slideLayouts/slideLayout126.xml"/><Relationship Id="rId3" Type="http://schemas.openxmlformats.org/officeDocument/2006/relationships/slideLayout" Target="../slideLayouts/slideLayout78.xml"/><Relationship Id="rId12" Type="http://schemas.openxmlformats.org/officeDocument/2006/relationships/slideLayout" Target="../slideLayouts/slideLayout87.xml"/><Relationship Id="rId17" Type="http://schemas.openxmlformats.org/officeDocument/2006/relationships/slideLayout" Target="../slideLayouts/slideLayout92.xml"/><Relationship Id="rId25" Type="http://schemas.openxmlformats.org/officeDocument/2006/relationships/slideLayout" Target="../slideLayouts/slideLayout100.xml"/><Relationship Id="rId33" Type="http://schemas.openxmlformats.org/officeDocument/2006/relationships/slideLayout" Target="../slideLayouts/slideLayout108.xml"/><Relationship Id="rId38" Type="http://schemas.openxmlformats.org/officeDocument/2006/relationships/slideLayout" Target="../slideLayouts/slideLayout113.xml"/><Relationship Id="rId46" Type="http://schemas.openxmlformats.org/officeDocument/2006/relationships/slideLayout" Target="../slideLayouts/slideLayout121.xml"/><Relationship Id="rId20" Type="http://schemas.openxmlformats.org/officeDocument/2006/relationships/slideLayout" Target="../slideLayouts/slideLayout95.xml"/><Relationship Id="rId41" Type="http://schemas.openxmlformats.org/officeDocument/2006/relationships/slideLayout" Target="../slideLayouts/slideLayout116.xml"/><Relationship Id="rId1" Type="http://schemas.openxmlformats.org/officeDocument/2006/relationships/slideLayout" Target="../slideLayouts/slideLayout76.xml"/><Relationship Id="rId6" Type="http://schemas.openxmlformats.org/officeDocument/2006/relationships/slideLayout" Target="../slideLayouts/slideLayout81.xml"/><Relationship Id="rId15" Type="http://schemas.openxmlformats.org/officeDocument/2006/relationships/slideLayout" Target="../slideLayouts/slideLayout90.xml"/><Relationship Id="rId23" Type="http://schemas.openxmlformats.org/officeDocument/2006/relationships/slideLayout" Target="../slideLayouts/slideLayout98.xml"/><Relationship Id="rId28" Type="http://schemas.openxmlformats.org/officeDocument/2006/relationships/slideLayout" Target="../slideLayouts/slideLayout103.xml"/><Relationship Id="rId36" Type="http://schemas.openxmlformats.org/officeDocument/2006/relationships/slideLayout" Target="../slideLayouts/slideLayout111.xml"/><Relationship Id="rId49" Type="http://schemas.openxmlformats.org/officeDocument/2006/relationships/slideLayout" Target="../slideLayouts/slideLayout124.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139.xml"/><Relationship Id="rId18" Type="http://schemas.openxmlformats.org/officeDocument/2006/relationships/slideLayout" Target="../slideLayouts/slideLayout144.xml"/><Relationship Id="rId26" Type="http://schemas.openxmlformats.org/officeDocument/2006/relationships/slideLayout" Target="../slideLayouts/slideLayout152.xml"/><Relationship Id="rId39" Type="http://schemas.openxmlformats.org/officeDocument/2006/relationships/slideLayout" Target="../slideLayouts/slideLayout165.xml"/><Relationship Id="rId21" Type="http://schemas.openxmlformats.org/officeDocument/2006/relationships/slideLayout" Target="../slideLayouts/slideLayout147.xml"/><Relationship Id="rId34" Type="http://schemas.openxmlformats.org/officeDocument/2006/relationships/slideLayout" Target="../slideLayouts/slideLayout160.xml"/><Relationship Id="rId42" Type="http://schemas.openxmlformats.org/officeDocument/2006/relationships/slideLayout" Target="../slideLayouts/slideLayout168.xml"/><Relationship Id="rId47" Type="http://schemas.openxmlformats.org/officeDocument/2006/relationships/slideLayout" Target="../slideLayouts/slideLayout173.xml"/><Relationship Id="rId50" Type="http://schemas.openxmlformats.org/officeDocument/2006/relationships/slideLayout" Target="../slideLayouts/slideLayout176.xml"/><Relationship Id="rId7" Type="http://schemas.openxmlformats.org/officeDocument/2006/relationships/slideLayout" Target="../slideLayouts/slideLayout133.xml"/><Relationship Id="rId2" Type="http://schemas.openxmlformats.org/officeDocument/2006/relationships/slideLayout" Target="../slideLayouts/slideLayout128.xml"/><Relationship Id="rId16" Type="http://schemas.openxmlformats.org/officeDocument/2006/relationships/slideLayout" Target="../slideLayouts/slideLayout142.xml"/><Relationship Id="rId29" Type="http://schemas.openxmlformats.org/officeDocument/2006/relationships/slideLayout" Target="../slideLayouts/slideLayout155.xml"/><Relationship Id="rId11" Type="http://schemas.openxmlformats.org/officeDocument/2006/relationships/slideLayout" Target="../slideLayouts/slideLayout137.xml"/><Relationship Id="rId24" Type="http://schemas.openxmlformats.org/officeDocument/2006/relationships/slideLayout" Target="../slideLayouts/slideLayout150.xml"/><Relationship Id="rId32" Type="http://schemas.openxmlformats.org/officeDocument/2006/relationships/slideLayout" Target="../slideLayouts/slideLayout158.xml"/><Relationship Id="rId37" Type="http://schemas.openxmlformats.org/officeDocument/2006/relationships/slideLayout" Target="../slideLayouts/slideLayout163.xml"/><Relationship Id="rId40" Type="http://schemas.openxmlformats.org/officeDocument/2006/relationships/slideLayout" Target="../slideLayouts/slideLayout166.xml"/><Relationship Id="rId45" Type="http://schemas.openxmlformats.org/officeDocument/2006/relationships/slideLayout" Target="../slideLayouts/slideLayout171.xml"/><Relationship Id="rId53" Type="http://schemas.openxmlformats.org/officeDocument/2006/relationships/theme" Target="../theme/theme5.xml"/><Relationship Id="rId5" Type="http://schemas.openxmlformats.org/officeDocument/2006/relationships/slideLayout" Target="../slideLayouts/slideLayout131.xml"/><Relationship Id="rId10" Type="http://schemas.openxmlformats.org/officeDocument/2006/relationships/slideLayout" Target="../slideLayouts/slideLayout136.xml"/><Relationship Id="rId19" Type="http://schemas.openxmlformats.org/officeDocument/2006/relationships/slideLayout" Target="../slideLayouts/slideLayout145.xml"/><Relationship Id="rId31" Type="http://schemas.openxmlformats.org/officeDocument/2006/relationships/slideLayout" Target="../slideLayouts/slideLayout157.xml"/><Relationship Id="rId44" Type="http://schemas.openxmlformats.org/officeDocument/2006/relationships/slideLayout" Target="../slideLayouts/slideLayout170.xml"/><Relationship Id="rId52" Type="http://schemas.openxmlformats.org/officeDocument/2006/relationships/slideLayout" Target="../slideLayouts/slideLayout178.xml"/><Relationship Id="rId4" Type="http://schemas.openxmlformats.org/officeDocument/2006/relationships/slideLayout" Target="../slideLayouts/slideLayout130.xml"/><Relationship Id="rId9" Type="http://schemas.openxmlformats.org/officeDocument/2006/relationships/slideLayout" Target="../slideLayouts/slideLayout135.xml"/><Relationship Id="rId14" Type="http://schemas.openxmlformats.org/officeDocument/2006/relationships/slideLayout" Target="../slideLayouts/slideLayout140.xml"/><Relationship Id="rId22" Type="http://schemas.openxmlformats.org/officeDocument/2006/relationships/slideLayout" Target="../slideLayouts/slideLayout148.xml"/><Relationship Id="rId27" Type="http://schemas.openxmlformats.org/officeDocument/2006/relationships/slideLayout" Target="../slideLayouts/slideLayout153.xml"/><Relationship Id="rId30" Type="http://schemas.openxmlformats.org/officeDocument/2006/relationships/slideLayout" Target="../slideLayouts/slideLayout156.xml"/><Relationship Id="rId35" Type="http://schemas.openxmlformats.org/officeDocument/2006/relationships/slideLayout" Target="../slideLayouts/slideLayout161.xml"/><Relationship Id="rId43" Type="http://schemas.openxmlformats.org/officeDocument/2006/relationships/slideLayout" Target="../slideLayouts/slideLayout169.xml"/><Relationship Id="rId48" Type="http://schemas.openxmlformats.org/officeDocument/2006/relationships/slideLayout" Target="../slideLayouts/slideLayout174.xml"/><Relationship Id="rId8" Type="http://schemas.openxmlformats.org/officeDocument/2006/relationships/slideLayout" Target="../slideLayouts/slideLayout134.xml"/><Relationship Id="rId51" Type="http://schemas.openxmlformats.org/officeDocument/2006/relationships/slideLayout" Target="../slideLayouts/slideLayout177.xml"/><Relationship Id="rId3" Type="http://schemas.openxmlformats.org/officeDocument/2006/relationships/slideLayout" Target="../slideLayouts/slideLayout129.xml"/><Relationship Id="rId12" Type="http://schemas.openxmlformats.org/officeDocument/2006/relationships/slideLayout" Target="../slideLayouts/slideLayout138.xml"/><Relationship Id="rId17" Type="http://schemas.openxmlformats.org/officeDocument/2006/relationships/slideLayout" Target="../slideLayouts/slideLayout143.xml"/><Relationship Id="rId25" Type="http://schemas.openxmlformats.org/officeDocument/2006/relationships/slideLayout" Target="../slideLayouts/slideLayout151.xml"/><Relationship Id="rId33" Type="http://schemas.openxmlformats.org/officeDocument/2006/relationships/slideLayout" Target="../slideLayouts/slideLayout159.xml"/><Relationship Id="rId38" Type="http://schemas.openxmlformats.org/officeDocument/2006/relationships/slideLayout" Target="../slideLayouts/slideLayout164.xml"/><Relationship Id="rId46" Type="http://schemas.openxmlformats.org/officeDocument/2006/relationships/slideLayout" Target="../slideLayouts/slideLayout172.xml"/><Relationship Id="rId20" Type="http://schemas.openxmlformats.org/officeDocument/2006/relationships/slideLayout" Target="../slideLayouts/slideLayout146.xml"/><Relationship Id="rId41" Type="http://schemas.openxmlformats.org/officeDocument/2006/relationships/slideLayout" Target="../slideLayouts/slideLayout167.xml"/><Relationship Id="rId54" Type="http://schemas.openxmlformats.org/officeDocument/2006/relationships/image" Target="../media/image13.png"/><Relationship Id="rId1" Type="http://schemas.openxmlformats.org/officeDocument/2006/relationships/slideLayout" Target="../slideLayouts/slideLayout127.xml"/><Relationship Id="rId6" Type="http://schemas.openxmlformats.org/officeDocument/2006/relationships/slideLayout" Target="../slideLayouts/slideLayout132.xml"/><Relationship Id="rId15" Type="http://schemas.openxmlformats.org/officeDocument/2006/relationships/slideLayout" Target="../slideLayouts/slideLayout141.xml"/><Relationship Id="rId23" Type="http://schemas.openxmlformats.org/officeDocument/2006/relationships/slideLayout" Target="../slideLayouts/slideLayout149.xml"/><Relationship Id="rId28" Type="http://schemas.openxmlformats.org/officeDocument/2006/relationships/slideLayout" Target="../slideLayouts/slideLayout154.xml"/><Relationship Id="rId36" Type="http://schemas.openxmlformats.org/officeDocument/2006/relationships/slideLayout" Target="../slideLayouts/slideLayout162.xml"/><Relationship Id="rId49" Type="http://schemas.openxmlformats.org/officeDocument/2006/relationships/slideLayout" Target="../slideLayouts/slideLayout175.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191.xml"/><Relationship Id="rId18" Type="http://schemas.openxmlformats.org/officeDocument/2006/relationships/slideLayout" Target="../slideLayouts/slideLayout196.xml"/><Relationship Id="rId26" Type="http://schemas.openxmlformats.org/officeDocument/2006/relationships/slideLayout" Target="../slideLayouts/slideLayout204.xml"/><Relationship Id="rId3" Type="http://schemas.openxmlformats.org/officeDocument/2006/relationships/slideLayout" Target="../slideLayouts/slideLayout181.xml"/><Relationship Id="rId21" Type="http://schemas.openxmlformats.org/officeDocument/2006/relationships/slideLayout" Target="../slideLayouts/slideLayout199.xml"/><Relationship Id="rId34" Type="http://schemas.openxmlformats.org/officeDocument/2006/relationships/theme" Target="../theme/theme6.xml"/><Relationship Id="rId7" Type="http://schemas.openxmlformats.org/officeDocument/2006/relationships/slideLayout" Target="../slideLayouts/slideLayout185.xml"/><Relationship Id="rId12" Type="http://schemas.openxmlformats.org/officeDocument/2006/relationships/slideLayout" Target="../slideLayouts/slideLayout190.xml"/><Relationship Id="rId17" Type="http://schemas.openxmlformats.org/officeDocument/2006/relationships/slideLayout" Target="../slideLayouts/slideLayout195.xml"/><Relationship Id="rId25" Type="http://schemas.openxmlformats.org/officeDocument/2006/relationships/slideLayout" Target="../slideLayouts/slideLayout203.xml"/><Relationship Id="rId33" Type="http://schemas.openxmlformats.org/officeDocument/2006/relationships/slideLayout" Target="../slideLayouts/slideLayout211.xml"/><Relationship Id="rId2" Type="http://schemas.openxmlformats.org/officeDocument/2006/relationships/slideLayout" Target="../slideLayouts/slideLayout180.xml"/><Relationship Id="rId16" Type="http://schemas.openxmlformats.org/officeDocument/2006/relationships/slideLayout" Target="../slideLayouts/slideLayout194.xml"/><Relationship Id="rId20" Type="http://schemas.openxmlformats.org/officeDocument/2006/relationships/slideLayout" Target="../slideLayouts/slideLayout198.xml"/><Relationship Id="rId29" Type="http://schemas.openxmlformats.org/officeDocument/2006/relationships/slideLayout" Target="../slideLayouts/slideLayout207.xml"/><Relationship Id="rId1" Type="http://schemas.openxmlformats.org/officeDocument/2006/relationships/slideLayout" Target="../slideLayouts/slideLayout179.xml"/><Relationship Id="rId6" Type="http://schemas.openxmlformats.org/officeDocument/2006/relationships/slideLayout" Target="../slideLayouts/slideLayout184.xml"/><Relationship Id="rId11" Type="http://schemas.openxmlformats.org/officeDocument/2006/relationships/slideLayout" Target="../slideLayouts/slideLayout189.xml"/><Relationship Id="rId24" Type="http://schemas.openxmlformats.org/officeDocument/2006/relationships/slideLayout" Target="../slideLayouts/slideLayout202.xml"/><Relationship Id="rId32" Type="http://schemas.openxmlformats.org/officeDocument/2006/relationships/slideLayout" Target="../slideLayouts/slideLayout210.xml"/><Relationship Id="rId5" Type="http://schemas.openxmlformats.org/officeDocument/2006/relationships/slideLayout" Target="../slideLayouts/slideLayout183.xml"/><Relationship Id="rId15" Type="http://schemas.openxmlformats.org/officeDocument/2006/relationships/slideLayout" Target="../slideLayouts/slideLayout193.xml"/><Relationship Id="rId23" Type="http://schemas.openxmlformats.org/officeDocument/2006/relationships/slideLayout" Target="../slideLayouts/slideLayout201.xml"/><Relationship Id="rId28" Type="http://schemas.openxmlformats.org/officeDocument/2006/relationships/slideLayout" Target="../slideLayouts/slideLayout206.xml"/><Relationship Id="rId36" Type="http://schemas.openxmlformats.org/officeDocument/2006/relationships/image" Target="../media/image5.png"/><Relationship Id="rId10" Type="http://schemas.openxmlformats.org/officeDocument/2006/relationships/slideLayout" Target="../slideLayouts/slideLayout188.xml"/><Relationship Id="rId19" Type="http://schemas.openxmlformats.org/officeDocument/2006/relationships/slideLayout" Target="../slideLayouts/slideLayout197.xml"/><Relationship Id="rId31" Type="http://schemas.openxmlformats.org/officeDocument/2006/relationships/slideLayout" Target="../slideLayouts/slideLayout209.xml"/><Relationship Id="rId4" Type="http://schemas.openxmlformats.org/officeDocument/2006/relationships/slideLayout" Target="../slideLayouts/slideLayout182.xml"/><Relationship Id="rId9" Type="http://schemas.openxmlformats.org/officeDocument/2006/relationships/slideLayout" Target="../slideLayouts/slideLayout187.xml"/><Relationship Id="rId14" Type="http://schemas.openxmlformats.org/officeDocument/2006/relationships/slideLayout" Target="../slideLayouts/slideLayout192.xml"/><Relationship Id="rId22" Type="http://schemas.openxmlformats.org/officeDocument/2006/relationships/slideLayout" Target="../slideLayouts/slideLayout200.xml"/><Relationship Id="rId27" Type="http://schemas.openxmlformats.org/officeDocument/2006/relationships/slideLayout" Target="../slideLayouts/slideLayout205.xml"/><Relationship Id="rId30" Type="http://schemas.openxmlformats.org/officeDocument/2006/relationships/slideLayout" Target="../slideLayouts/slideLayout208.xml"/><Relationship Id="rId35" Type="http://schemas.openxmlformats.org/officeDocument/2006/relationships/image" Target="../media/image4.png"/><Relationship Id="rId8" Type="http://schemas.openxmlformats.org/officeDocument/2006/relationships/slideLayout" Target="../slideLayouts/slideLayout18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219.xml"/><Relationship Id="rId13" Type="http://schemas.openxmlformats.org/officeDocument/2006/relationships/slideLayout" Target="../slideLayouts/slideLayout224.xml"/><Relationship Id="rId18" Type="http://schemas.openxmlformats.org/officeDocument/2006/relationships/slideLayout" Target="../slideLayouts/slideLayout229.xml"/><Relationship Id="rId26" Type="http://schemas.openxmlformats.org/officeDocument/2006/relationships/slideLayout" Target="../slideLayouts/slideLayout237.xml"/><Relationship Id="rId3" Type="http://schemas.openxmlformats.org/officeDocument/2006/relationships/slideLayout" Target="../slideLayouts/slideLayout214.xml"/><Relationship Id="rId21" Type="http://schemas.openxmlformats.org/officeDocument/2006/relationships/slideLayout" Target="../slideLayouts/slideLayout232.xml"/><Relationship Id="rId7" Type="http://schemas.openxmlformats.org/officeDocument/2006/relationships/slideLayout" Target="../slideLayouts/slideLayout218.xml"/><Relationship Id="rId12" Type="http://schemas.openxmlformats.org/officeDocument/2006/relationships/slideLayout" Target="../slideLayouts/slideLayout223.xml"/><Relationship Id="rId17" Type="http://schemas.openxmlformats.org/officeDocument/2006/relationships/slideLayout" Target="../slideLayouts/slideLayout228.xml"/><Relationship Id="rId25" Type="http://schemas.openxmlformats.org/officeDocument/2006/relationships/slideLayout" Target="../slideLayouts/slideLayout236.xml"/><Relationship Id="rId2" Type="http://schemas.openxmlformats.org/officeDocument/2006/relationships/slideLayout" Target="../slideLayouts/slideLayout213.xml"/><Relationship Id="rId16" Type="http://schemas.openxmlformats.org/officeDocument/2006/relationships/slideLayout" Target="../slideLayouts/slideLayout227.xml"/><Relationship Id="rId20" Type="http://schemas.openxmlformats.org/officeDocument/2006/relationships/slideLayout" Target="../slideLayouts/slideLayout231.xml"/><Relationship Id="rId29" Type="http://schemas.openxmlformats.org/officeDocument/2006/relationships/slideLayout" Target="../slideLayouts/slideLayout240.xml"/><Relationship Id="rId1" Type="http://schemas.openxmlformats.org/officeDocument/2006/relationships/slideLayout" Target="../slideLayouts/slideLayout212.xml"/><Relationship Id="rId6" Type="http://schemas.openxmlformats.org/officeDocument/2006/relationships/slideLayout" Target="../slideLayouts/slideLayout217.xml"/><Relationship Id="rId11" Type="http://schemas.openxmlformats.org/officeDocument/2006/relationships/slideLayout" Target="../slideLayouts/slideLayout222.xml"/><Relationship Id="rId24" Type="http://schemas.openxmlformats.org/officeDocument/2006/relationships/slideLayout" Target="../slideLayouts/slideLayout235.xml"/><Relationship Id="rId32" Type="http://schemas.openxmlformats.org/officeDocument/2006/relationships/image" Target="../media/image20.png"/><Relationship Id="rId5" Type="http://schemas.openxmlformats.org/officeDocument/2006/relationships/slideLayout" Target="../slideLayouts/slideLayout216.xml"/><Relationship Id="rId15" Type="http://schemas.openxmlformats.org/officeDocument/2006/relationships/slideLayout" Target="../slideLayouts/slideLayout226.xml"/><Relationship Id="rId23" Type="http://schemas.openxmlformats.org/officeDocument/2006/relationships/slideLayout" Target="../slideLayouts/slideLayout234.xml"/><Relationship Id="rId28" Type="http://schemas.openxmlformats.org/officeDocument/2006/relationships/slideLayout" Target="../slideLayouts/slideLayout239.xml"/><Relationship Id="rId10" Type="http://schemas.openxmlformats.org/officeDocument/2006/relationships/slideLayout" Target="../slideLayouts/slideLayout221.xml"/><Relationship Id="rId19" Type="http://schemas.openxmlformats.org/officeDocument/2006/relationships/slideLayout" Target="../slideLayouts/slideLayout230.xml"/><Relationship Id="rId31" Type="http://schemas.openxmlformats.org/officeDocument/2006/relationships/theme" Target="../theme/theme7.xml"/><Relationship Id="rId4" Type="http://schemas.openxmlformats.org/officeDocument/2006/relationships/slideLayout" Target="../slideLayouts/slideLayout215.xml"/><Relationship Id="rId9" Type="http://schemas.openxmlformats.org/officeDocument/2006/relationships/slideLayout" Target="../slideLayouts/slideLayout220.xml"/><Relationship Id="rId14" Type="http://schemas.openxmlformats.org/officeDocument/2006/relationships/slideLayout" Target="../slideLayouts/slideLayout225.xml"/><Relationship Id="rId22" Type="http://schemas.openxmlformats.org/officeDocument/2006/relationships/slideLayout" Target="../slideLayouts/slideLayout233.xml"/><Relationship Id="rId27" Type="http://schemas.openxmlformats.org/officeDocument/2006/relationships/slideLayout" Target="../slideLayouts/slideLayout238.xml"/><Relationship Id="rId30" Type="http://schemas.openxmlformats.org/officeDocument/2006/relationships/slideLayout" Target="../slideLayouts/slideLayout241.xml"/></Relationships>
</file>

<file path=ppt/slideMasters/_rels/slideMaster8.xml.rels><?xml version="1.0" encoding="UTF-8" standalone="yes"?>
<Relationships xmlns="http://schemas.openxmlformats.org/package/2006/relationships"><Relationship Id="rId13" Type="http://schemas.openxmlformats.org/officeDocument/2006/relationships/slideLayout" Target="../slideLayouts/slideLayout254.xml"/><Relationship Id="rId18" Type="http://schemas.openxmlformats.org/officeDocument/2006/relationships/slideLayout" Target="../slideLayouts/slideLayout259.xml"/><Relationship Id="rId26" Type="http://schemas.openxmlformats.org/officeDocument/2006/relationships/slideLayout" Target="../slideLayouts/slideLayout267.xml"/><Relationship Id="rId3" Type="http://schemas.openxmlformats.org/officeDocument/2006/relationships/slideLayout" Target="../slideLayouts/slideLayout244.xml"/><Relationship Id="rId21" Type="http://schemas.openxmlformats.org/officeDocument/2006/relationships/slideLayout" Target="../slideLayouts/slideLayout262.xml"/><Relationship Id="rId34" Type="http://schemas.openxmlformats.org/officeDocument/2006/relationships/image" Target="../media/image4.png"/><Relationship Id="rId7" Type="http://schemas.openxmlformats.org/officeDocument/2006/relationships/slideLayout" Target="../slideLayouts/slideLayout248.xml"/><Relationship Id="rId12" Type="http://schemas.openxmlformats.org/officeDocument/2006/relationships/slideLayout" Target="../slideLayouts/slideLayout253.xml"/><Relationship Id="rId17" Type="http://schemas.openxmlformats.org/officeDocument/2006/relationships/slideLayout" Target="../slideLayouts/slideLayout258.xml"/><Relationship Id="rId25" Type="http://schemas.openxmlformats.org/officeDocument/2006/relationships/slideLayout" Target="../slideLayouts/slideLayout266.xml"/><Relationship Id="rId33" Type="http://schemas.openxmlformats.org/officeDocument/2006/relationships/theme" Target="../theme/theme8.xml"/><Relationship Id="rId2" Type="http://schemas.openxmlformats.org/officeDocument/2006/relationships/slideLayout" Target="../slideLayouts/slideLayout243.xml"/><Relationship Id="rId16" Type="http://schemas.openxmlformats.org/officeDocument/2006/relationships/slideLayout" Target="../slideLayouts/slideLayout257.xml"/><Relationship Id="rId20" Type="http://schemas.openxmlformats.org/officeDocument/2006/relationships/slideLayout" Target="../slideLayouts/slideLayout261.xml"/><Relationship Id="rId29" Type="http://schemas.openxmlformats.org/officeDocument/2006/relationships/slideLayout" Target="../slideLayouts/slideLayout270.xml"/><Relationship Id="rId1" Type="http://schemas.openxmlformats.org/officeDocument/2006/relationships/slideLayout" Target="../slideLayouts/slideLayout242.xml"/><Relationship Id="rId6" Type="http://schemas.openxmlformats.org/officeDocument/2006/relationships/slideLayout" Target="../slideLayouts/slideLayout247.xml"/><Relationship Id="rId11" Type="http://schemas.openxmlformats.org/officeDocument/2006/relationships/slideLayout" Target="../slideLayouts/slideLayout252.xml"/><Relationship Id="rId24" Type="http://schemas.openxmlformats.org/officeDocument/2006/relationships/slideLayout" Target="../slideLayouts/slideLayout265.xml"/><Relationship Id="rId32" Type="http://schemas.openxmlformats.org/officeDocument/2006/relationships/slideLayout" Target="../slideLayouts/slideLayout273.xml"/><Relationship Id="rId5" Type="http://schemas.openxmlformats.org/officeDocument/2006/relationships/slideLayout" Target="../slideLayouts/slideLayout246.xml"/><Relationship Id="rId15" Type="http://schemas.openxmlformats.org/officeDocument/2006/relationships/slideLayout" Target="../slideLayouts/slideLayout256.xml"/><Relationship Id="rId23" Type="http://schemas.openxmlformats.org/officeDocument/2006/relationships/slideLayout" Target="../slideLayouts/slideLayout264.xml"/><Relationship Id="rId28" Type="http://schemas.openxmlformats.org/officeDocument/2006/relationships/slideLayout" Target="../slideLayouts/slideLayout269.xml"/><Relationship Id="rId10" Type="http://schemas.openxmlformats.org/officeDocument/2006/relationships/slideLayout" Target="../slideLayouts/slideLayout251.xml"/><Relationship Id="rId19" Type="http://schemas.openxmlformats.org/officeDocument/2006/relationships/slideLayout" Target="../slideLayouts/slideLayout260.xml"/><Relationship Id="rId31" Type="http://schemas.openxmlformats.org/officeDocument/2006/relationships/slideLayout" Target="../slideLayouts/slideLayout272.xml"/><Relationship Id="rId4" Type="http://schemas.openxmlformats.org/officeDocument/2006/relationships/slideLayout" Target="../slideLayouts/slideLayout245.xml"/><Relationship Id="rId9" Type="http://schemas.openxmlformats.org/officeDocument/2006/relationships/slideLayout" Target="../slideLayouts/slideLayout250.xml"/><Relationship Id="rId14" Type="http://schemas.openxmlformats.org/officeDocument/2006/relationships/slideLayout" Target="../slideLayouts/slideLayout255.xml"/><Relationship Id="rId22" Type="http://schemas.openxmlformats.org/officeDocument/2006/relationships/slideLayout" Target="../slideLayouts/slideLayout263.xml"/><Relationship Id="rId27" Type="http://schemas.openxmlformats.org/officeDocument/2006/relationships/slideLayout" Target="../slideLayouts/slideLayout268.xml"/><Relationship Id="rId30" Type="http://schemas.openxmlformats.org/officeDocument/2006/relationships/slideLayout" Target="../slideLayouts/slideLayout271.xml"/><Relationship Id="rId35" Type="http://schemas.openxmlformats.org/officeDocument/2006/relationships/image" Target="../media/image5.png"/><Relationship Id="rId8" Type="http://schemas.openxmlformats.org/officeDocument/2006/relationships/slideLayout" Target="../slideLayouts/slideLayout249.xml"/></Relationships>
</file>

<file path=ppt/slideMasters/_rels/slideMaster9.xml.rels><?xml version="1.0" encoding="UTF-8" standalone="yes"?>
<Relationships xmlns="http://schemas.openxmlformats.org/package/2006/relationships"><Relationship Id="rId13" Type="http://schemas.openxmlformats.org/officeDocument/2006/relationships/slideLayout" Target="../slideLayouts/slideLayout286.xml"/><Relationship Id="rId18" Type="http://schemas.openxmlformats.org/officeDocument/2006/relationships/slideLayout" Target="../slideLayouts/slideLayout291.xml"/><Relationship Id="rId26" Type="http://schemas.openxmlformats.org/officeDocument/2006/relationships/slideLayout" Target="../slideLayouts/slideLayout299.xml"/><Relationship Id="rId3" Type="http://schemas.openxmlformats.org/officeDocument/2006/relationships/slideLayout" Target="../slideLayouts/slideLayout276.xml"/><Relationship Id="rId21" Type="http://schemas.openxmlformats.org/officeDocument/2006/relationships/slideLayout" Target="../slideLayouts/slideLayout294.xml"/><Relationship Id="rId34" Type="http://schemas.openxmlformats.org/officeDocument/2006/relationships/theme" Target="../theme/theme9.xml"/><Relationship Id="rId7" Type="http://schemas.openxmlformats.org/officeDocument/2006/relationships/slideLayout" Target="../slideLayouts/slideLayout280.xml"/><Relationship Id="rId12" Type="http://schemas.openxmlformats.org/officeDocument/2006/relationships/slideLayout" Target="../slideLayouts/slideLayout285.xml"/><Relationship Id="rId17" Type="http://schemas.openxmlformats.org/officeDocument/2006/relationships/slideLayout" Target="../slideLayouts/slideLayout290.xml"/><Relationship Id="rId25" Type="http://schemas.openxmlformats.org/officeDocument/2006/relationships/slideLayout" Target="../slideLayouts/slideLayout298.xml"/><Relationship Id="rId33" Type="http://schemas.openxmlformats.org/officeDocument/2006/relationships/slideLayout" Target="../slideLayouts/slideLayout306.xml"/><Relationship Id="rId2" Type="http://schemas.openxmlformats.org/officeDocument/2006/relationships/slideLayout" Target="../slideLayouts/slideLayout275.xml"/><Relationship Id="rId16" Type="http://schemas.openxmlformats.org/officeDocument/2006/relationships/slideLayout" Target="../slideLayouts/slideLayout289.xml"/><Relationship Id="rId20" Type="http://schemas.openxmlformats.org/officeDocument/2006/relationships/slideLayout" Target="../slideLayouts/slideLayout293.xml"/><Relationship Id="rId29" Type="http://schemas.openxmlformats.org/officeDocument/2006/relationships/slideLayout" Target="../slideLayouts/slideLayout302.xml"/><Relationship Id="rId1" Type="http://schemas.openxmlformats.org/officeDocument/2006/relationships/slideLayout" Target="../slideLayouts/slideLayout274.xml"/><Relationship Id="rId6" Type="http://schemas.openxmlformats.org/officeDocument/2006/relationships/slideLayout" Target="../slideLayouts/slideLayout279.xml"/><Relationship Id="rId11" Type="http://schemas.openxmlformats.org/officeDocument/2006/relationships/slideLayout" Target="../slideLayouts/slideLayout284.xml"/><Relationship Id="rId24" Type="http://schemas.openxmlformats.org/officeDocument/2006/relationships/slideLayout" Target="../slideLayouts/slideLayout297.xml"/><Relationship Id="rId32" Type="http://schemas.openxmlformats.org/officeDocument/2006/relationships/slideLayout" Target="../slideLayouts/slideLayout305.xml"/><Relationship Id="rId5" Type="http://schemas.openxmlformats.org/officeDocument/2006/relationships/slideLayout" Target="../slideLayouts/slideLayout278.xml"/><Relationship Id="rId15" Type="http://schemas.openxmlformats.org/officeDocument/2006/relationships/slideLayout" Target="../slideLayouts/slideLayout288.xml"/><Relationship Id="rId23" Type="http://schemas.openxmlformats.org/officeDocument/2006/relationships/slideLayout" Target="../slideLayouts/slideLayout296.xml"/><Relationship Id="rId28" Type="http://schemas.openxmlformats.org/officeDocument/2006/relationships/slideLayout" Target="../slideLayouts/slideLayout301.xml"/><Relationship Id="rId36" Type="http://schemas.openxmlformats.org/officeDocument/2006/relationships/image" Target="../media/image5.png"/><Relationship Id="rId10" Type="http://schemas.openxmlformats.org/officeDocument/2006/relationships/slideLayout" Target="../slideLayouts/slideLayout283.xml"/><Relationship Id="rId19" Type="http://schemas.openxmlformats.org/officeDocument/2006/relationships/slideLayout" Target="../slideLayouts/slideLayout292.xml"/><Relationship Id="rId31" Type="http://schemas.openxmlformats.org/officeDocument/2006/relationships/slideLayout" Target="../slideLayouts/slideLayout304.xml"/><Relationship Id="rId4" Type="http://schemas.openxmlformats.org/officeDocument/2006/relationships/slideLayout" Target="../slideLayouts/slideLayout277.xml"/><Relationship Id="rId9" Type="http://schemas.openxmlformats.org/officeDocument/2006/relationships/slideLayout" Target="../slideLayouts/slideLayout282.xml"/><Relationship Id="rId14" Type="http://schemas.openxmlformats.org/officeDocument/2006/relationships/slideLayout" Target="../slideLayouts/slideLayout287.xml"/><Relationship Id="rId22" Type="http://schemas.openxmlformats.org/officeDocument/2006/relationships/slideLayout" Target="../slideLayouts/slideLayout295.xml"/><Relationship Id="rId27" Type="http://schemas.openxmlformats.org/officeDocument/2006/relationships/slideLayout" Target="../slideLayouts/slideLayout300.xml"/><Relationship Id="rId30" Type="http://schemas.openxmlformats.org/officeDocument/2006/relationships/slideLayout" Target="../slideLayouts/slideLayout303.xml"/><Relationship Id="rId35" Type="http://schemas.openxmlformats.org/officeDocument/2006/relationships/image" Target="../media/image4.png"/><Relationship Id="rId8" Type="http://schemas.openxmlformats.org/officeDocument/2006/relationships/slideLayout" Target="../slideLayouts/slideLayout28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520700" y="1447800"/>
            <a:ext cx="11152188" cy="2055947"/>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083" r:id="rId1"/>
    <p:sldLayoutId id="2147484084" r:id="rId2"/>
    <p:sldLayoutId id="2147484085" r:id="rId3"/>
    <p:sldLayoutId id="2147484087" r:id="rId4"/>
    <p:sldLayoutId id="2147484088" r:id="rId5"/>
    <p:sldLayoutId id="2147484086" r:id="rId6"/>
    <p:sldLayoutId id="2147484090" r:id="rId7"/>
    <p:sldLayoutId id="2147484091" r:id="rId8"/>
    <p:sldLayoutId id="2147484089" r:id="rId9"/>
    <p:sldLayoutId id="2147484119" r:id="rId10"/>
    <p:sldLayoutId id="2147484116" r:id="rId11"/>
    <p:sldLayoutId id="2147484117" r:id="rId12"/>
    <p:sldLayoutId id="2147484140" r:id="rId13"/>
    <p:sldLayoutId id="2147484141" r:id="rId14"/>
    <p:sldLayoutId id="2147484142" r:id="rId15"/>
    <p:sldLayoutId id="2147484143" r:id="rId16"/>
    <p:sldLayoutId id="2147484092" r:id="rId17"/>
    <p:sldLayoutId id="2147484093" r:id="rId18"/>
    <p:sldLayoutId id="2147484094" r:id="rId19"/>
    <p:sldLayoutId id="2147484096" r:id="rId20"/>
    <p:sldLayoutId id="2147484154" r:id="rId21"/>
    <p:sldLayoutId id="2147484156" r:id="rId22"/>
    <p:sldLayoutId id="2147484158" r:id="rId23"/>
    <p:sldLayoutId id="2147484159" r:id="rId24"/>
    <p:sldLayoutId id="2147484160" r:id="rId25"/>
    <p:sldLayoutId id="2147484197" r:id="rId26"/>
    <p:sldLayoutId id="2147484198" r:id="rId27"/>
    <p:sldLayoutId id="2147484718" r:id="rId28"/>
    <p:sldLayoutId id="2147484720" r:id="rId29"/>
  </p:sldLayoutIdLst>
  <p:transition>
    <p:fade/>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80000"/>
        <a:buFont typeface="Arial" pitchFamily="34" charset="0"/>
        <a:buChar char="•"/>
        <a:tabLst/>
        <a:defRPr sz="3600" kern="1200" spc="-70" baseline="0">
          <a:gradFill>
            <a:gsLst>
              <a:gs pos="1250">
                <a:schemeClr val="bg2"/>
              </a:gs>
              <a:gs pos="100000">
                <a:schemeClr val="bg2"/>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bg2"/>
              </a:gs>
              <a:gs pos="100000">
                <a:schemeClr val="bg2"/>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171" y="1189178"/>
            <a:ext cx="11650486" cy="2184808"/>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p:nvPicPr>
        <p:blipFill>
          <a:blip r:embed="rId35" cstate="email">
            <a:extLst>
              <a:ext uri="{28A0092B-C50C-407E-A947-70E740481C1C}">
                <a14:useLocalDpi xmlns:a14="http://schemas.microsoft.com/office/drawing/2010/main" val="0"/>
              </a:ext>
            </a:extLst>
          </a:blip>
          <a:stretch>
            <a:fillRect/>
          </a:stretch>
        </p:blipFill>
        <p:spPr>
          <a:xfrm rot="5400000">
            <a:off x="10321814" y="1906466"/>
            <a:ext cx="4214127" cy="401199"/>
          </a:xfrm>
          <a:prstGeom prst="rect">
            <a:avLst/>
          </a:prstGeom>
        </p:spPr>
      </p:pic>
    </p:spTree>
    <p:extLst>
      <p:ext uri="{BB962C8B-B14F-4D97-AF65-F5344CB8AC3E}">
        <p14:creationId xmlns:p14="http://schemas.microsoft.com/office/powerpoint/2010/main" val="83180234"/>
      </p:ext>
    </p:extLst>
  </p:cSld>
  <p:clrMap bg1="dk1" tx1="lt1" bg2="dk2" tx2="lt2" accent1="accent1" accent2="accent2" accent3="accent3" accent4="accent4" accent5="accent5" accent6="accent6" hlink="hlink" folHlink="folHlink"/>
  <p:sldLayoutIdLst>
    <p:sldLayoutId id="2147484439" r:id="rId1"/>
    <p:sldLayoutId id="2147484440" r:id="rId2"/>
    <p:sldLayoutId id="2147484441" r:id="rId3"/>
    <p:sldLayoutId id="2147484442" r:id="rId4"/>
    <p:sldLayoutId id="2147484443" r:id="rId5"/>
    <p:sldLayoutId id="2147484444" r:id="rId6"/>
    <p:sldLayoutId id="2147484445" r:id="rId7"/>
    <p:sldLayoutId id="2147484446" r:id="rId8"/>
    <p:sldLayoutId id="2147484447" r:id="rId9"/>
    <p:sldLayoutId id="2147484448" r:id="rId10"/>
    <p:sldLayoutId id="2147484449" r:id="rId11"/>
    <p:sldLayoutId id="2147484450" r:id="rId12"/>
    <p:sldLayoutId id="2147484451" r:id="rId13"/>
    <p:sldLayoutId id="2147484452" r:id="rId14"/>
    <p:sldLayoutId id="2147484453" r:id="rId15"/>
    <p:sldLayoutId id="2147484454" r:id="rId16"/>
    <p:sldLayoutId id="2147484455" r:id="rId17"/>
    <p:sldLayoutId id="2147484456" r:id="rId18"/>
    <p:sldLayoutId id="2147484457" r:id="rId19"/>
    <p:sldLayoutId id="2147484458" r:id="rId20"/>
    <p:sldLayoutId id="2147484459" r:id="rId21"/>
    <p:sldLayoutId id="2147484460" r:id="rId22"/>
    <p:sldLayoutId id="2147484461" r:id="rId23"/>
    <p:sldLayoutId id="2147484462" r:id="rId24"/>
    <p:sldLayoutId id="2147484463" r:id="rId25"/>
    <p:sldLayoutId id="2147484464" r:id="rId26"/>
    <p:sldLayoutId id="2147484465" r:id="rId27"/>
    <p:sldLayoutId id="2147484466" r:id="rId28"/>
    <p:sldLayoutId id="2147484467" r:id="rId29"/>
    <p:sldLayoutId id="2147484468" r:id="rId30"/>
    <p:sldLayoutId id="2147484469" r:id="rId31"/>
    <p:sldLayoutId id="2147484470" r:id="rId32"/>
    <p:sldLayoutId id="2147484471" r:id="rId33"/>
  </p:sldLayoutIdLst>
  <p:transition>
    <p:fade/>
  </p:transition>
  <p:timing>
    <p:tnLst>
      <p:par>
        <p:cTn id="1" dur="indefinite" restart="never" nodeType="tmRoot"/>
      </p:par>
    </p:tnLst>
  </p:timing>
  <p:txStyles>
    <p:titleStyle>
      <a:lvl1pPr algn="l" defTabSz="914093" rtl="0" eaLnBrk="1" latinLnBrk="0" hangingPunct="1">
        <a:lnSpc>
          <a:spcPct val="90000"/>
        </a:lnSpc>
        <a:spcBef>
          <a:spcPct val="0"/>
        </a:spcBef>
        <a:buNone/>
        <a:defRPr lang="en-US" sz="5292" b="0" kern="1200" cap="none" spc="-100" baseline="0" dirty="0" smtClean="0">
          <a:ln w="3175">
            <a:noFill/>
          </a:ln>
          <a:solidFill>
            <a:schemeClr val="bg1">
              <a:lumMod val="75000"/>
            </a:schemeClr>
          </a:solidFill>
          <a:effectLst/>
          <a:latin typeface="+mj-lt"/>
          <a:ea typeface="+mn-ea"/>
          <a:cs typeface="Segoe UI" pitchFamily="34" charset="0"/>
        </a:defRPr>
      </a:lvl1pPr>
    </p:titleStyle>
    <p:bodyStyle>
      <a:lvl1pPr marL="336044" marR="0" indent="-336044" algn="l" defTabSz="914093" rtl="0" eaLnBrk="1" fontAlgn="auto" latinLnBrk="0" hangingPunct="1">
        <a:lnSpc>
          <a:spcPct val="90000"/>
        </a:lnSpc>
        <a:spcBef>
          <a:spcPct val="20000"/>
        </a:spcBef>
        <a:spcAft>
          <a:spcPts val="0"/>
        </a:spcAft>
        <a:buClr>
          <a:schemeClr val="tx1"/>
        </a:buClr>
        <a:buSzPct val="100000"/>
        <a:buFontTx/>
        <a:buBlip>
          <a:blip r:embed="rId36"/>
        </a:buBlip>
        <a:tabLst/>
        <a:defRPr sz="3920" kern="1200" spc="0" baseline="0">
          <a:solidFill>
            <a:schemeClr val="bg1">
              <a:lumMod val="75000"/>
            </a:schemeClr>
          </a:solidFill>
          <a:latin typeface="+mj-lt"/>
          <a:ea typeface="+mn-ea"/>
          <a:cs typeface="+mn-cs"/>
        </a:defRPr>
      </a:lvl1pPr>
      <a:lvl2pPr marL="572519" marR="0" indent="-236475" algn="l" defTabSz="914093" rtl="0" eaLnBrk="1" fontAlgn="auto" latinLnBrk="0" hangingPunct="1">
        <a:lnSpc>
          <a:spcPct val="90000"/>
        </a:lnSpc>
        <a:spcBef>
          <a:spcPct val="20000"/>
        </a:spcBef>
        <a:spcAft>
          <a:spcPts val="0"/>
        </a:spcAft>
        <a:buClr>
          <a:schemeClr val="tx1"/>
        </a:buClr>
        <a:buSzPct val="100000"/>
        <a:buFontTx/>
        <a:buBlip>
          <a:blip r:embed="rId36"/>
        </a:buBlip>
        <a:tabLst/>
        <a:defRPr sz="2352" kern="1200" spc="0" baseline="0">
          <a:solidFill>
            <a:schemeClr val="bg1">
              <a:lumMod val="75000"/>
            </a:schemeClr>
          </a:solidFill>
          <a:latin typeface="+mn-lt"/>
          <a:ea typeface="+mn-ea"/>
          <a:cs typeface="+mn-cs"/>
        </a:defRPr>
      </a:lvl2pPr>
      <a:lvl3pPr marL="784103" marR="0" indent="-224030" algn="l" defTabSz="914093" rtl="0" eaLnBrk="1" fontAlgn="auto" latinLnBrk="0" hangingPunct="1">
        <a:lnSpc>
          <a:spcPct val="90000"/>
        </a:lnSpc>
        <a:spcBef>
          <a:spcPct val="20000"/>
        </a:spcBef>
        <a:spcAft>
          <a:spcPts val="0"/>
        </a:spcAft>
        <a:buClr>
          <a:schemeClr val="tx1"/>
        </a:buClr>
        <a:buSzPct val="100000"/>
        <a:buFontTx/>
        <a:buBlip>
          <a:blip r:embed="rId36"/>
        </a:buBlip>
        <a:tabLst/>
        <a:defRPr sz="2352" kern="1200" spc="0" baseline="0">
          <a:solidFill>
            <a:schemeClr val="bg1">
              <a:lumMod val="75000"/>
            </a:schemeClr>
          </a:solidFill>
          <a:latin typeface="+mn-lt"/>
          <a:ea typeface="+mn-ea"/>
          <a:cs typeface="+mn-cs"/>
        </a:defRPr>
      </a:lvl3pPr>
      <a:lvl4pPr marL="1008132" marR="0" indent="-224030" algn="l" defTabSz="914093" rtl="0" eaLnBrk="1" fontAlgn="auto" latinLnBrk="0" hangingPunct="1">
        <a:lnSpc>
          <a:spcPct val="90000"/>
        </a:lnSpc>
        <a:spcBef>
          <a:spcPct val="20000"/>
        </a:spcBef>
        <a:spcAft>
          <a:spcPts val="0"/>
        </a:spcAft>
        <a:buClr>
          <a:schemeClr val="tx1"/>
        </a:buClr>
        <a:buSzPct val="100000"/>
        <a:buFontTx/>
        <a:buBlip>
          <a:blip r:embed="rId36"/>
        </a:buBlip>
        <a:tabLst/>
        <a:defRPr sz="1960" kern="1200" spc="0" baseline="0">
          <a:solidFill>
            <a:schemeClr val="bg1">
              <a:lumMod val="75000"/>
            </a:schemeClr>
          </a:solidFill>
          <a:latin typeface="+mn-lt"/>
          <a:ea typeface="+mn-ea"/>
          <a:cs typeface="+mn-cs"/>
        </a:defRPr>
      </a:lvl4pPr>
      <a:lvl5pPr marL="1232161" marR="0" indent="-224030" algn="l" defTabSz="914093" rtl="0" eaLnBrk="1" fontAlgn="auto" latinLnBrk="0" hangingPunct="1">
        <a:lnSpc>
          <a:spcPct val="90000"/>
        </a:lnSpc>
        <a:spcBef>
          <a:spcPct val="20000"/>
        </a:spcBef>
        <a:spcAft>
          <a:spcPts val="0"/>
        </a:spcAft>
        <a:buClr>
          <a:schemeClr val="tx1"/>
        </a:buClr>
        <a:buSzPct val="100000"/>
        <a:buFontTx/>
        <a:buBlip>
          <a:blip r:embed="rId36"/>
        </a:buBlip>
        <a:tabLst/>
        <a:defRPr sz="1960" kern="1200" spc="0" baseline="0">
          <a:solidFill>
            <a:schemeClr val="bg1">
              <a:lumMod val="75000"/>
            </a:schemeClr>
          </a:solidFill>
          <a:latin typeface="+mn-lt"/>
          <a:ea typeface="+mn-ea"/>
          <a:cs typeface="+mn-cs"/>
        </a:defRPr>
      </a:lvl5pPr>
      <a:lvl6pPr marL="251375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01"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848"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89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93" rtl="0" eaLnBrk="1" latinLnBrk="0" hangingPunct="1">
        <a:defRPr sz="1764" kern="1200">
          <a:solidFill>
            <a:schemeClr val="tx1"/>
          </a:solidFill>
          <a:latin typeface="+mn-lt"/>
          <a:ea typeface="+mn-ea"/>
          <a:cs typeface="+mn-cs"/>
        </a:defRPr>
      </a:lvl1pPr>
      <a:lvl2pPr marL="457046" algn="l" defTabSz="914093" rtl="0" eaLnBrk="1" latinLnBrk="0" hangingPunct="1">
        <a:defRPr sz="1764" kern="1200">
          <a:solidFill>
            <a:schemeClr val="tx1"/>
          </a:solidFill>
          <a:latin typeface="+mn-lt"/>
          <a:ea typeface="+mn-ea"/>
          <a:cs typeface="+mn-cs"/>
        </a:defRPr>
      </a:lvl2pPr>
      <a:lvl3pPr marL="914093" algn="l" defTabSz="914093" rtl="0" eaLnBrk="1" latinLnBrk="0" hangingPunct="1">
        <a:defRPr sz="1764" kern="1200">
          <a:solidFill>
            <a:schemeClr val="tx1"/>
          </a:solidFill>
          <a:latin typeface="+mn-lt"/>
          <a:ea typeface="+mn-ea"/>
          <a:cs typeface="+mn-cs"/>
        </a:defRPr>
      </a:lvl3pPr>
      <a:lvl4pPr marL="1371139" algn="l" defTabSz="914093" rtl="0" eaLnBrk="1" latinLnBrk="0" hangingPunct="1">
        <a:defRPr sz="1764" kern="1200">
          <a:solidFill>
            <a:schemeClr val="tx1"/>
          </a:solidFill>
          <a:latin typeface="+mn-lt"/>
          <a:ea typeface="+mn-ea"/>
          <a:cs typeface="+mn-cs"/>
        </a:defRPr>
      </a:lvl4pPr>
      <a:lvl5pPr marL="1828185" algn="l" defTabSz="914093" rtl="0" eaLnBrk="1" latinLnBrk="0" hangingPunct="1">
        <a:defRPr sz="1764" kern="1200">
          <a:solidFill>
            <a:schemeClr val="tx1"/>
          </a:solidFill>
          <a:latin typeface="+mn-lt"/>
          <a:ea typeface="+mn-ea"/>
          <a:cs typeface="+mn-cs"/>
        </a:defRPr>
      </a:lvl5pPr>
      <a:lvl6pPr marL="2285232" algn="l" defTabSz="914093" rtl="0" eaLnBrk="1" latinLnBrk="0" hangingPunct="1">
        <a:defRPr sz="1764" kern="1200">
          <a:solidFill>
            <a:schemeClr val="tx1"/>
          </a:solidFill>
          <a:latin typeface="+mn-lt"/>
          <a:ea typeface="+mn-ea"/>
          <a:cs typeface="+mn-cs"/>
        </a:defRPr>
      </a:lvl6pPr>
      <a:lvl7pPr marL="2742278" algn="l" defTabSz="914093" rtl="0" eaLnBrk="1" latinLnBrk="0" hangingPunct="1">
        <a:defRPr sz="1764" kern="1200">
          <a:solidFill>
            <a:schemeClr val="tx1"/>
          </a:solidFill>
          <a:latin typeface="+mn-lt"/>
          <a:ea typeface="+mn-ea"/>
          <a:cs typeface="+mn-cs"/>
        </a:defRPr>
      </a:lvl7pPr>
      <a:lvl8pPr marL="3199324" algn="l" defTabSz="914093" rtl="0" eaLnBrk="1" latinLnBrk="0" hangingPunct="1">
        <a:defRPr sz="1764" kern="1200">
          <a:solidFill>
            <a:schemeClr val="tx1"/>
          </a:solidFill>
          <a:latin typeface="+mn-lt"/>
          <a:ea typeface="+mn-ea"/>
          <a:cs typeface="+mn-cs"/>
        </a:defRPr>
      </a:lvl8pPr>
      <a:lvl9pPr marL="3656372" algn="l" defTabSz="914093"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1"/>
            <a:ext cx="11652805"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171" y="1189178"/>
            <a:ext cx="11650486" cy="2184808"/>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rot="5400000">
            <a:off x="10321813" y="1906465"/>
            <a:ext cx="4214127" cy="401200"/>
          </a:xfrm>
          <a:prstGeom prst="rect">
            <a:avLst/>
          </a:prstGeom>
        </p:spPr>
      </p:pic>
    </p:spTree>
    <p:extLst>
      <p:ext uri="{BB962C8B-B14F-4D97-AF65-F5344CB8AC3E}">
        <p14:creationId xmlns:p14="http://schemas.microsoft.com/office/powerpoint/2010/main" val="1314255916"/>
      </p:ext>
    </p:extLst>
  </p:cSld>
  <p:clrMap bg1="lt1" tx1="dk1" bg2="lt2" tx2="dk2" accent1="accent1" accent2="accent2" accent3="accent3" accent4="accent4" accent5="accent5" accent6="accent6" hlink="hlink" folHlink="folHlink"/>
  <p:sldLayoutIdLst>
    <p:sldLayoutId id="2147484473" r:id="rId1"/>
    <p:sldLayoutId id="2147484474" r:id="rId2"/>
    <p:sldLayoutId id="2147484475" r:id="rId3"/>
    <p:sldLayoutId id="2147484476" r:id="rId4"/>
    <p:sldLayoutId id="2147484477" r:id="rId5"/>
    <p:sldLayoutId id="2147484478" r:id="rId6"/>
    <p:sldLayoutId id="2147484479" r:id="rId7"/>
    <p:sldLayoutId id="2147484480" r:id="rId8"/>
    <p:sldLayoutId id="2147484481" r:id="rId9"/>
    <p:sldLayoutId id="2147484482" r:id="rId10"/>
    <p:sldLayoutId id="2147484483" r:id="rId11"/>
    <p:sldLayoutId id="2147484484" r:id="rId12"/>
    <p:sldLayoutId id="2147484485" r:id="rId13"/>
    <p:sldLayoutId id="2147484486" r:id="rId14"/>
    <p:sldLayoutId id="2147484487" r:id="rId15"/>
    <p:sldLayoutId id="2147484488" r:id="rId16"/>
    <p:sldLayoutId id="2147484489" r:id="rId17"/>
    <p:sldLayoutId id="2147484490" r:id="rId18"/>
    <p:sldLayoutId id="2147484491" r:id="rId19"/>
    <p:sldLayoutId id="2147484492" r:id="rId20"/>
    <p:sldLayoutId id="2147484493" r:id="rId21"/>
    <p:sldLayoutId id="2147484494" r:id="rId22"/>
    <p:sldLayoutId id="2147484495" r:id="rId23"/>
    <p:sldLayoutId id="2147484496" r:id="rId24"/>
    <p:sldLayoutId id="2147484497" r:id="rId25"/>
    <p:sldLayoutId id="2147484498" r:id="rId26"/>
    <p:sldLayoutId id="2147484499" r:id="rId27"/>
    <p:sldLayoutId id="2147484500" r:id="rId28"/>
    <p:sldLayoutId id="2147484501" r:id="rId29"/>
    <p:sldLayoutId id="2147484502" r:id="rId30"/>
    <p:sldLayoutId id="2147484503" r:id="rId31"/>
    <p:sldLayoutId id="2147484504" r:id="rId32"/>
    <p:sldLayoutId id="2147484505" r:id="rId33"/>
    <p:sldLayoutId id="2147484506" r:id="rId34"/>
    <p:sldLayoutId id="2147484507" r:id="rId35"/>
    <p:sldLayoutId id="2147484508" r:id="rId36"/>
  </p:sldLayoutIdLst>
  <p:transition>
    <p:fade/>
  </p:transition>
  <p:timing>
    <p:tnLst>
      <p:par>
        <p:cTn id="1" dur="indefinite" restart="never" nodeType="tmRoot"/>
      </p:par>
    </p:tnLst>
  </p:timing>
  <p:txStyles>
    <p:titleStyle>
      <a:lvl1pPr algn="l" defTabSz="914180"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1"/>
            <a:ext cx="11652805"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171" y="1189178"/>
            <a:ext cx="11650486" cy="2184808"/>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rot="5400000">
            <a:off x="10321813" y="1906465"/>
            <a:ext cx="4214127" cy="401200"/>
          </a:xfrm>
          <a:prstGeom prst="rect">
            <a:avLst/>
          </a:prstGeom>
        </p:spPr>
      </p:pic>
    </p:spTree>
    <p:extLst>
      <p:ext uri="{BB962C8B-B14F-4D97-AF65-F5344CB8AC3E}">
        <p14:creationId xmlns:p14="http://schemas.microsoft.com/office/powerpoint/2010/main" val="4152178375"/>
      </p:ext>
    </p:extLst>
  </p:cSld>
  <p:clrMap bg1="lt1" tx1="dk1" bg2="lt2" tx2="dk2" accent1="accent1" accent2="accent2" accent3="accent3" accent4="accent4" accent5="accent5" accent6="accent6" hlink="hlink" folHlink="folHlink"/>
  <p:sldLayoutIdLst>
    <p:sldLayoutId id="2147484510" r:id="rId1"/>
    <p:sldLayoutId id="2147484511" r:id="rId2"/>
    <p:sldLayoutId id="2147484512" r:id="rId3"/>
    <p:sldLayoutId id="2147484513" r:id="rId4"/>
    <p:sldLayoutId id="2147484514" r:id="rId5"/>
    <p:sldLayoutId id="2147484515" r:id="rId6"/>
    <p:sldLayoutId id="2147484516" r:id="rId7"/>
    <p:sldLayoutId id="2147484517" r:id="rId8"/>
    <p:sldLayoutId id="2147484518" r:id="rId9"/>
    <p:sldLayoutId id="2147484519" r:id="rId10"/>
    <p:sldLayoutId id="2147484520" r:id="rId11"/>
    <p:sldLayoutId id="2147484521" r:id="rId12"/>
    <p:sldLayoutId id="2147484522" r:id="rId13"/>
    <p:sldLayoutId id="2147484523" r:id="rId14"/>
    <p:sldLayoutId id="2147484524" r:id="rId15"/>
    <p:sldLayoutId id="2147484525" r:id="rId16"/>
    <p:sldLayoutId id="2147484526" r:id="rId17"/>
    <p:sldLayoutId id="2147484527" r:id="rId18"/>
    <p:sldLayoutId id="2147484528" r:id="rId19"/>
    <p:sldLayoutId id="2147484529" r:id="rId20"/>
    <p:sldLayoutId id="2147484530" r:id="rId21"/>
    <p:sldLayoutId id="2147484531" r:id="rId22"/>
    <p:sldLayoutId id="2147484532" r:id="rId23"/>
    <p:sldLayoutId id="2147484533" r:id="rId24"/>
    <p:sldLayoutId id="2147484534" r:id="rId25"/>
    <p:sldLayoutId id="2147484535" r:id="rId26"/>
    <p:sldLayoutId id="2147484536" r:id="rId27"/>
    <p:sldLayoutId id="2147484537" r:id="rId28"/>
    <p:sldLayoutId id="2147484538" r:id="rId29"/>
    <p:sldLayoutId id="2147484539" r:id="rId30"/>
    <p:sldLayoutId id="2147484540" r:id="rId31"/>
    <p:sldLayoutId id="2147484541" r:id="rId32"/>
    <p:sldLayoutId id="2147484542" r:id="rId33"/>
    <p:sldLayoutId id="2147484543" r:id="rId34"/>
    <p:sldLayoutId id="2147484544" r:id="rId35"/>
    <p:sldLayoutId id="2147484545" r:id="rId36"/>
  </p:sldLayoutIdLst>
  <p:transition>
    <p:fade/>
  </p:transition>
  <p:timing>
    <p:tnLst>
      <p:par>
        <p:cTn id="1" dur="indefinite" restart="never" nodeType="tmRoot"/>
      </p:par>
    </p:tnLst>
  </p:timing>
  <p:txStyles>
    <p:titleStyle>
      <a:lvl1pPr algn="l" defTabSz="914180"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1"/>
            <a:ext cx="11652805"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171" y="1189178"/>
            <a:ext cx="11650486" cy="2184808"/>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userDrawn="1"/>
        </p:nvPicPr>
        <p:blipFill>
          <a:blip r:embed="rId37">
            <a:extLst>
              <a:ext uri="{28A0092B-C50C-407E-A947-70E740481C1C}">
                <a14:useLocalDpi xmlns:a14="http://schemas.microsoft.com/office/drawing/2010/main" val="0"/>
              </a:ext>
            </a:extLst>
          </a:blip>
          <a:stretch>
            <a:fillRect/>
          </a:stretch>
        </p:blipFill>
        <p:spPr>
          <a:xfrm rot="5400000">
            <a:off x="10321813" y="1906465"/>
            <a:ext cx="4214127" cy="401200"/>
          </a:xfrm>
          <a:prstGeom prst="rect">
            <a:avLst/>
          </a:prstGeom>
        </p:spPr>
      </p:pic>
    </p:spTree>
    <p:extLst>
      <p:ext uri="{BB962C8B-B14F-4D97-AF65-F5344CB8AC3E}">
        <p14:creationId xmlns:p14="http://schemas.microsoft.com/office/powerpoint/2010/main" val="1409969050"/>
      </p:ext>
    </p:extLst>
  </p:cSld>
  <p:clrMap bg1="lt1" tx1="dk1" bg2="lt2" tx2="dk2" accent1="accent1" accent2="accent2" accent3="accent3" accent4="accent4" accent5="accent5" accent6="accent6" hlink="hlink" folHlink="folHlink"/>
  <p:sldLayoutIdLst>
    <p:sldLayoutId id="2147484547" r:id="rId1"/>
    <p:sldLayoutId id="2147484548" r:id="rId2"/>
    <p:sldLayoutId id="2147484549" r:id="rId3"/>
    <p:sldLayoutId id="2147484550" r:id="rId4"/>
    <p:sldLayoutId id="2147484551" r:id="rId5"/>
    <p:sldLayoutId id="2147484552" r:id="rId6"/>
    <p:sldLayoutId id="2147484553" r:id="rId7"/>
    <p:sldLayoutId id="2147484554" r:id="rId8"/>
    <p:sldLayoutId id="2147484555" r:id="rId9"/>
    <p:sldLayoutId id="2147484556" r:id="rId10"/>
    <p:sldLayoutId id="2147484557" r:id="rId11"/>
    <p:sldLayoutId id="2147484558" r:id="rId12"/>
    <p:sldLayoutId id="2147484559" r:id="rId13"/>
    <p:sldLayoutId id="2147484560" r:id="rId14"/>
    <p:sldLayoutId id="2147484561" r:id="rId15"/>
    <p:sldLayoutId id="2147484562" r:id="rId16"/>
    <p:sldLayoutId id="2147484563" r:id="rId17"/>
    <p:sldLayoutId id="2147484564" r:id="rId18"/>
    <p:sldLayoutId id="2147484565" r:id="rId19"/>
    <p:sldLayoutId id="2147484566" r:id="rId20"/>
    <p:sldLayoutId id="2147484567" r:id="rId21"/>
    <p:sldLayoutId id="2147484568" r:id="rId22"/>
    <p:sldLayoutId id="2147484569" r:id="rId23"/>
    <p:sldLayoutId id="2147484570" r:id="rId24"/>
    <p:sldLayoutId id="2147484571" r:id="rId25"/>
    <p:sldLayoutId id="2147484572" r:id="rId26"/>
    <p:sldLayoutId id="2147484573" r:id="rId27"/>
    <p:sldLayoutId id="2147484574" r:id="rId28"/>
    <p:sldLayoutId id="2147484575" r:id="rId29"/>
    <p:sldLayoutId id="2147484576" r:id="rId30"/>
    <p:sldLayoutId id="2147484577" r:id="rId31"/>
    <p:sldLayoutId id="2147484578" r:id="rId32"/>
    <p:sldLayoutId id="2147484579" r:id="rId33"/>
    <p:sldLayoutId id="2147484580" r:id="rId34"/>
    <p:sldLayoutId id="2147484581" r:id="rId35"/>
  </p:sldLayoutIdLst>
  <p:transition>
    <p:fade/>
  </p:transition>
  <p:timing>
    <p:tnLst>
      <p:par>
        <p:cTn id="1" dur="indefinite" restart="never" nodeType="tmRoot"/>
      </p:par>
    </p:tnLst>
  </p:timing>
  <p:txStyles>
    <p:titleStyle>
      <a:lvl1pPr algn="l" defTabSz="914180"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1"/>
            <a:ext cx="11652805"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171" y="1189178"/>
            <a:ext cx="11650486" cy="2184808"/>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userDrawn="1"/>
        </p:nvPicPr>
        <p:blipFill>
          <a:blip r:embed="rId33" cstate="screen">
            <a:extLst>
              <a:ext uri="{28A0092B-C50C-407E-A947-70E740481C1C}">
                <a14:useLocalDpi xmlns:a14="http://schemas.microsoft.com/office/drawing/2010/main"/>
              </a:ext>
            </a:extLst>
          </a:blip>
          <a:stretch>
            <a:fillRect/>
          </a:stretch>
        </p:blipFill>
        <p:spPr>
          <a:xfrm rot="5400000">
            <a:off x="10321813" y="1906465"/>
            <a:ext cx="4214127" cy="401200"/>
          </a:xfrm>
          <a:prstGeom prst="rect">
            <a:avLst/>
          </a:prstGeom>
        </p:spPr>
      </p:pic>
    </p:spTree>
    <p:extLst>
      <p:ext uri="{BB962C8B-B14F-4D97-AF65-F5344CB8AC3E}">
        <p14:creationId xmlns:p14="http://schemas.microsoft.com/office/powerpoint/2010/main" val="281850600"/>
      </p:ext>
    </p:extLst>
  </p:cSld>
  <p:clrMap bg1="lt1" tx1="dk1" bg2="lt2" tx2="dk2" accent1="accent1" accent2="accent2" accent3="accent3" accent4="accent4" accent5="accent5" accent6="accent6" hlink="hlink" folHlink="folHlink"/>
  <p:sldLayoutIdLst>
    <p:sldLayoutId id="2147484584" r:id="rId1"/>
    <p:sldLayoutId id="2147484585" r:id="rId2"/>
    <p:sldLayoutId id="2147484586" r:id="rId3"/>
    <p:sldLayoutId id="2147484587" r:id="rId4"/>
    <p:sldLayoutId id="2147484588" r:id="rId5"/>
    <p:sldLayoutId id="2147484589" r:id="rId6"/>
    <p:sldLayoutId id="2147484590" r:id="rId7"/>
    <p:sldLayoutId id="2147484591" r:id="rId8"/>
    <p:sldLayoutId id="2147484592" r:id="rId9"/>
    <p:sldLayoutId id="2147484593" r:id="rId10"/>
    <p:sldLayoutId id="2147484594" r:id="rId11"/>
    <p:sldLayoutId id="2147484595" r:id="rId12"/>
    <p:sldLayoutId id="2147484596" r:id="rId13"/>
    <p:sldLayoutId id="2147484597" r:id="rId14"/>
    <p:sldLayoutId id="2147484598" r:id="rId15"/>
    <p:sldLayoutId id="2147484599" r:id="rId16"/>
    <p:sldLayoutId id="2147484600" r:id="rId17"/>
    <p:sldLayoutId id="2147484601" r:id="rId18"/>
    <p:sldLayoutId id="2147484602" r:id="rId19"/>
    <p:sldLayoutId id="2147484603" r:id="rId20"/>
    <p:sldLayoutId id="2147484604" r:id="rId21"/>
    <p:sldLayoutId id="2147484605" r:id="rId22"/>
    <p:sldLayoutId id="2147484606" r:id="rId23"/>
    <p:sldLayoutId id="2147484607" r:id="rId24"/>
    <p:sldLayoutId id="2147484608" r:id="rId25"/>
    <p:sldLayoutId id="2147484609" r:id="rId26"/>
    <p:sldLayoutId id="2147484610" r:id="rId27"/>
    <p:sldLayoutId id="2147484611" r:id="rId28"/>
    <p:sldLayoutId id="2147484612" r:id="rId29"/>
    <p:sldLayoutId id="2147484613" r:id="rId30"/>
    <p:sldLayoutId id="2147484719" r:id="rId31"/>
  </p:sldLayoutIdLst>
  <p:transition>
    <p:fade/>
  </p:transition>
  <p:timing>
    <p:tnLst>
      <p:par>
        <p:cTn id="1" dur="indefinite" restart="never" nodeType="tmRoot"/>
      </p:par>
    </p:tnLst>
  </p:timing>
  <p:txStyles>
    <p:titleStyle>
      <a:lvl1pPr algn="l" defTabSz="914180"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171" y="1189178"/>
            <a:ext cx="11650486" cy="2184808"/>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userDrawn="1"/>
        </p:nvPicPr>
        <p:blipFill>
          <a:blip r:embed="rId36" cstate="print">
            <a:extLst>
              <a:ext uri="{28A0092B-C50C-407E-A947-70E740481C1C}">
                <a14:useLocalDpi xmlns:a14="http://schemas.microsoft.com/office/drawing/2010/main" val="0"/>
              </a:ext>
            </a:extLst>
          </a:blip>
          <a:stretch>
            <a:fillRect/>
          </a:stretch>
        </p:blipFill>
        <p:spPr>
          <a:xfrm rot="5400000">
            <a:off x="10321814" y="1906466"/>
            <a:ext cx="4214127" cy="401199"/>
          </a:xfrm>
          <a:prstGeom prst="rect">
            <a:avLst/>
          </a:prstGeom>
        </p:spPr>
      </p:pic>
    </p:spTree>
    <p:extLst>
      <p:ext uri="{BB962C8B-B14F-4D97-AF65-F5344CB8AC3E}">
        <p14:creationId xmlns:p14="http://schemas.microsoft.com/office/powerpoint/2010/main" val="1924148665"/>
      </p:ext>
    </p:extLst>
  </p:cSld>
  <p:clrMap bg1="dk1" tx1="lt1" bg2="dk2" tx2="lt2" accent1="accent1" accent2="accent2" accent3="accent3" accent4="accent4" accent5="accent5" accent6="accent6" hlink="hlink" folHlink="folHlink"/>
  <p:sldLayoutIdLst>
    <p:sldLayoutId id="2147484615" r:id="rId1"/>
    <p:sldLayoutId id="2147484616" r:id="rId2"/>
    <p:sldLayoutId id="2147484617" r:id="rId3"/>
    <p:sldLayoutId id="2147484618" r:id="rId4"/>
    <p:sldLayoutId id="2147484619" r:id="rId5"/>
    <p:sldLayoutId id="2147484620" r:id="rId6"/>
    <p:sldLayoutId id="2147484621" r:id="rId7"/>
    <p:sldLayoutId id="2147484622" r:id="rId8"/>
    <p:sldLayoutId id="2147484623" r:id="rId9"/>
    <p:sldLayoutId id="2147484624" r:id="rId10"/>
    <p:sldLayoutId id="2147484625" r:id="rId11"/>
    <p:sldLayoutId id="2147484626" r:id="rId12"/>
    <p:sldLayoutId id="2147484627" r:id="rId13"/>
    <p:sldLayoutId id="2147484628" r:id="rId14"/>
    <p:sldLayoutId id="2147484629" r:id="rId15"/>
    <p:sldLayoutId id="2147484630" r:id="rId16"/>
    <p:sldLayoutId id="2147484631" r:id="rId17"/>
    <p:sldLayoutId id="2147484632" r:id="rId18"/>
    <p:sldLayoutId id="2147484633" r:id="rId19"/>
    <p:sldLayoutId id="2147484634" r:id="rId20"/>
    <p:sldLayoutId id="2147484635" r:id="rId21"/>
    <p:sldLayoutId id="2147484636" r:id="rId22"/>
    <p:sldLayoutId id="2147484637" r:id="rId23"/>
    <p:sldLayoutId id="2147484638" r:id="rId24"/>
    <p:sldLayoutId id="2147484639" r:id="rId25"/>
    <p:sldLayoutId id="2147484640" r:id="rId26"/>
    <p:sldLayoutId id="2147484641" r:id="rId27"/>
    <p:sldLayoutId id="2147484642" r:id="rId28"/>
    <p:sldLayoutId id="2147484643" r:id="rId29"/>
    <p:sldLayoutId id="2147484644" r:id="rId30"/>
    <p:sldLayoutId id="2147484645" r:id="rId31"/>
    <p:sldLayoutId id="2147484646" r:id="rId32"/>
    <p:sldLayoutId id="2147484647" r:id="rId33"/>
    <p:sldLayoutId id="2147484648" r:id="rId34"/>
  </p:sldLayoutIdLst>
  <p:transition>
    <p:fade/>
  </p:transition>
  <p:timing>
    <p:tnLst>
      <p:par>
        <p:cTn id="1" dur="indefinite" restart="never" nodeType="tmRoot"/>
      </p:par>
    </p:tnLst>
  </p:timing>
  <p:txStyles>
    <p:titleStyle>
      <a:lvl1pPr algn="l" defTabSz="914093" rtl="0" eaLnBrk="1" latinLnBrk="0" hangingPunct="1">
        <a:lnSpc>
          <a:spcPct val="90000"/>
        </a:lnSpc>
        <a:spcBef>
          <a:spcPct val="0"/>
        </a:spcBef>
        <a:buNone/>
        <a:defRPr lang="en-US" sz="5292"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44" marR="0" indent="-336044" algn="l" defTabSz="9140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19" marR="0" indent="-236475" algn="l" defTabSz="9140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2pPr>
      <a:lvl3pPr marL="784103" marR="0" indent="-224030" algn="l" defTabSz="9140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3pPr>
      <a:lvl4pPr marL="1008132" marR="0" indent="-224030" algn="l" defTabSz="9140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4pPr>
      <a:lvl5pPr marL="1232161" marR="0" indent="-224030" algn="l" defTabSz="9140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5pPr>
      <a:lvl6pPr marL="251375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01"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848"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89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93" rtl="0" eaLnBrk="1" latinLnBrk="0" hangingPunct="1">
        <a:defRPr sz="1764" kern="1200">
          <a:solidFill>
            <a:schemeClr val="tx1"/>
          </a:solidFill>
          <a:latin typeface="+mn-lt"/>
          <a:ea typeface="+mn-ea"/>
          <a:cs typeface="+mn-cs"/>
        </a:defRPr>
      </a:lvl1pPr>
      <a:lvl2pPr marL="457046" algn="l" defTabSz="914093" rtl="0" eaLnBrk="1" latinLnBrk="0" hangingPunct="1">
        <a:defRPr sz="1764" kern="1200">
          <a:solidFill>
            <a:schemeClr val="tx1"/>
          </a:solidFill>
          <a:latin typeface="+mn-lt"/>
          <a:ea typeface="+mn-ea"/>
          <a:cs typeface="+mn-cs"/>
        </a:defRPr>
      </a:lvl2pPr>
      <a:lvl3pPr marL="914093" algn="l" defTabSz="914093" rtl="0" eaLnBrk="1" latinLnBrk="0" hangingPunct="1">
        <a:defRPr sz="1764" kern="1200">
          <a:solidFill>
            <a:schemeClr val="tx1"/>
          </a:solidFill>
          <a:latin typeface="+mn-lt"/>
          <a:ea typeface="+mn-ea"/>
          <a:cs typeface="+mn-cs"/>
        </a:defRPr>
      </a:lvl3pPr>
      <a:lvl4pPr marL="1371139" algn="l" defTabSz="914093" rtl="0" eaLnBrk="1" latinLnBrk="0" hangingPunct="1">
        <a:defRPr sz="1764" kern="1200">
          <a:solidFill>
            <a:schemeClr val="tx1"/>
          </a:solidFill>
          <a:latin typeface="+mn-lt"/>
          <a:ea typeface="+mn-ea"/>
          <a:cs typeface="+mn-cs"/>
        </a:defRPr>
      </a:lvl4pPr>
      <a:lvl5pPr marL="1828185" algn="l" defTabSz="914093" rtl="0" eaLnBrk="1" latinLnBrk="0" hangingPunct="1">
        <a:defRPr sz="1764" kern="1200">
          <a:solidFill>
            <a:schemeClr val="tx1"/>
          </a:solidFill>
          <a:latin typeface="+mn-lt"/>
          <a:ea typeface="+mn-ea"/>
          <a:cs typeface="+mn-cs"/>
        </a:defRPr>
      </a:lvl5pPr>
      <a:lvl6pPr marL="2285232" algn="l" defTabSz="914093" rtl="0" eaLnBrk="1" latinLnBrk="0" hangingPunct="1">
        <a:defRPr sz="1764" kern="1200">
          <a:solidFill>
            <a:schemeClr val="tx1"/>
          </a:solidFill>
          <a:latin typeface="+mn-lt"/>
          <a:ea typeface="+mn-ea"/>
          <a:cs typeface="+mn-cs"/>
        </a:defRPr>
      </a:lvl6pPr>
      <a:lvl7pPr marL="2742278" algn="l" defTabSz="914093" rtl="0" eaLnBrk="1" latinLnBrk="0" hangingPunct="1">
        <a:defRPr sz="1764" kern="1200">
          <a:solidFill>
            <a:schemeClr val="tx1"/>
          </a:solidFill>
          <a:latin typeface="+mn-lt"/>
          <a:ea typeface="+mn-ea"/>
          <a:cs typeface="+mn-cs"/>
        </a:defRPr>
      </a:lvl7pPr>
      <a:lvl8pPr marL="3199324" algn="l" defTabSz="914093" rtl="0" eaLnBrk="1" latinLnBrk="0" hangingPunct="1">
        <a:defRPr sz="1764" kern="1200">
          <a:solidFill>
            <a:schemeClr val="tx1"/>
          </a:solidFill>
          <a:latin typeface="+mn-lt"/>
          <a:ea typeface="+mn-ea"/>
          <a:cs typeface="+mn-cs"/>
        </a:defRPr>
      </a:lvl8pPr>
      <a:lvl9pPr marL="3656372" algn="l" defTabSz="914093"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3" y="228600"/>
            <a:ext cx="11149013" cy="747897"/>
          </a:xfrm>
          <a:prstGeom prst="rect">
            <a:avLst/>
          </a:prstGeom>
        </p:spPr>
        <p:txBody>
          <a:bodyPr vert="horz" wrap="square" lIns="0" tIns="0" rIns="0" bIns="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520700" y="1447800"/>
            <a:ext cx="11152188" cy="2055947"/>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727509413"/>
      </p:ext>
    </p:extLst>
  </p:cSld>
  <p:clrMap bg1="lt1" tx1="dk1" bg2="lt2" tx2="dk2" accent1="accent1" accent2="accent2" accent3="accent3" accent4="accent4" accent5="accent5" accent6="accent6" hlink="hlink" folHlink="folHlink"/>
  <p:sldLayoutIdLst>
    <p:sldLayoutId id="2147484650" r:id="rId1"/>
    <p:sldLayoutId id="2147484651" r:id="rId2"/>
    <p:sldLayoutId id="2147484652" r:id="rId3"/>
    <p:sldLayoutId id="2147484653" r:id="rId4"/>
    <p:sldLayoutId id="2147484654" r:id="rId5"/>
    <p:sldLayoutId id="2147484655" r:id="rId6"/>
    <p:sldLayoutId id="2147484656" r:id="rId7"/>
    <p:sldLayoutId id="2147484657" r:id="rId8"/>
    <p:sldLayoutId id="2147484658" r:id="rId9"/>
    <p:sldLayoutId id="2147484659" r:id="rId10"/>
    <p:sldLayoutId id="2147484660" r:id="rId11"/>
    <p:sldLayoutId id="2147484661" r:id="rId12"/>
    <p:sldLayoutId id="2147484662" r:id="rId13"/>
    <p:sldLayoutId id="2147484663" r:id="rId14"/>
    <p:sldLayoutId id="2147484664" r:id="rId15"/>
    <p:sldLayoutId id="2147484665" r:id="rId16"/>
    <p:sldLayoutId id="2147484666" r:id="rId17"/>
    <p:sldLayoutId id="2147484667" r:id="rId18"/>
    <p:sldLayoutId id="2147484668" r:id="rId19"/>
    <p:sldLayoutId id="2147484669" r:id="rId20"/>
    <p:sldLayoutId id="2147484670" r:id="rId21"/>
    <p:sldLayoutId id="2147484671" r:id="rId22"/>
    <p:sldLayoutId id="2147484672" r:id="rId23"/>
    <p:sldLayoutId id="2147484673" r:id="rId24"/>
    <p:sldLayoutId id="2147484674" r:id="rId25"/>
    <p:sldLayoutId id="2147484675" r:id="rId26"/>
    <p:sldLayoutId id="2147484676" r:id="rId27"/>
    <p:sldLayoutId id="2147484677" r:id="rId28"/>
    <p:sldLayoutId id="2147484678" r:id="rId29"/>
    <p:sldLayoutId id="2147484679" r:id="rId30"/>
    <p:sldLayoutId id="2147484680" r:id="rId31"/>
    <p:sldLayoutId id="2147484681" r:id="rId32"/>
    <p:sldLayoutId id="2147484682" r:id="rId33"/>
  </p:sldLayoutIdLst>
  <p:transition>
    <p:fade/>
  </p:transition>
  <p:timing>
    <p:tnLst>
      <p:par>
        <p:cTn id="1" dur="indefinite" restart="never" nodeType="tmRoot"/>
      </p:par>
    </p:tnLst>
  </p:timing>
  <p:hf hdr="0" ftr="0" dt="0"/>
  <p:txStyles>
    <p:titleStyle>
      <a:lvl1pPr algn="l" defTabSz="914001" rtl="0" eaLnBrk="1" latinLnBrk="0" hangingPunct="1">
        <a:lnSpc>
          <a:spcPct val="90000"/>
        </a:lnSpc>
        <a:spcBef>
          <a:spcPct val="0"/>
        </a:spcBef>
        <a:buNone/>
        <a:defRPr lang="en-US" sz="5397"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591" marR="0" indent="-339591" algn="l" defTabSz="914001" rtl="0" eaLnBrk="1" fontAlgn="auto" latinLnBrk="0" hangingPunct="1">
        <a:lnSpc>
          <a:spcPct val="90000"/>
        </a:lnSpc>
        <a:spcBef>
          <a:spcPct val="20000"/>
        </a:spcBef>
        <a:spcAft>
          <a:spcPts val="0"/>
        </a:spcAft>
        <a:buClrTx/>
        <a:buSzPct val="80000"/>
        <a:buFont typeface="Arial" pitchFamily="34" charset="0"/>
        <a:buChar char="•"/>
        <a:tabLst/>
        <a:defRPr sz="3599" kern="1200" spc="-70" baseline="0">
          <a:gradFill>
            <a:gsLst>
              <a:gs pos="1250">
                <a:schemeClr val="bg2"/>
              </a:gs>
              <a:gs pos="100000">
                <a:schemeClr val="bg2"/>
              </a:gs>
            </a:gsLst>
            <a:lin ang="5400000" scaled="0"/>
          </a:gradFill>
          <a:latin typeface="+mj-lt"/>
          <a:ea typeface="+mn-ea"/>
          <a:cs typeface="+mn-cs"/>
        </a:defRPr>
      </a:lvl1pPr>
      <a:lvl2pPr marL="572861" marR="0" indent="-233271" algn="l" defTabSz="914001" rtl="0" eaLnBrk="1" fontAlgn="auto" latinLnBrk="0" hangingPunct="1">
        <a:lnSpc>
          <a:spcPct val="90000"/>
        </a:lnSpc>
        <a:spcBef>
          <a:spcPct val="20000"/>
        </a:spcBef>
        <a:spcAft>
          <a:spcPts val="0"/>
        </a:spcAft>
        <a:buClrTx/>
        <a:buSzPct val="90000"/>
        <a:buFont typeface="Wingdings" pitchFamily="2" charset="2"/>
        <a:buChar char=""/>
        <a:tabLst/>
        <a:defRPr sz="2399" kern="1200" spc="0" baseline="0">
          <a:gradFill>
            <a:gsLst>
              <a:gs pos="1250">
                <a:schemeClr val="bg2"/>
              </a:gs>
              <a:gs pos="100000">
                <a:schemeClr val="bg2"/>
              </a:gs>
            </a:gsLst>
            <a:lin ang="5400000" scaled="0"/>
          </a:gradFill>
          <a:latin typeface="+mn-lt"/>
          <a:ea typeface="+mn-ea"/>
          <a:cs typeface="+mn-cs"/>
        </a:defRPr>
      </a:lvl2pPr>
      <a:lvl3pPr marL="798196" marR="0" indent="-225336" algn="l" defTabSz="914001" rtl="0" eaLnBrk="1" fontAlgn="auto" latinLnBrk="0" hangingPunct="1">
        <a:lnSpc>
          <a:spcPct val="90000"/>
        </a:lnSpc>
        <a:spcBef>
          <a:spcPct val="20000"/>
        </a:spcBef>
        <a:spcAft>
          <a:spcPts val="0"/>
        </a:spcAft>
        <a:buClrTx/>
        <a:buSzPct val="90000"/>
        <a:buFont typeface="Wingdings" pitchFamily="2" charset="2"/>
        <a:buChar char=""/>
        <a:tabLst>
          <a:tab pos="798196" algn="l"/>
        </a:tabLst>
        <a:defRPr sz="2399" kern="1200" spc="0" baseline="0">
          <a:gradFill>
            <a:gsLst>
              <a:gs pos="1250">
                <a:schemeClr val="bg2"/>
              </a:gs>
              <a:gs pos="100000">
                <a:schemeClr val="bg2"/>
              </a:gs>
            </a:gsLst>
            <a:lin ang="5400000" scaled="0"/>
          </a:gradFill>
          <a:latin typeface="+mn-lt"/>
          <a:ea typeface="+mn-ea"/>
          <a:cs typeface="+mn-cs"/>
        </a:defRPr>
      </a:lvl3pPr>
      <a:lvl4pPr marL="1029880" marR="0" indent="-231683" algn="l" defTabSz="914001" rtl="0" eaLnBrk="1" fontAlgn="auto" latinLnBrk="0" hangingPunct="1">
        <a:lnSpc>
          <a:spcPct val="90000"/>
        </a:lnSpc>
        <a:spcBef>
          <a:spcPct val="20000"/>
        </a:spcBef>
        <a:spcAft>
          <a:spcPts val="0"/>
        </a:spcAft>
        <a:buClrTx/>
        <a:buSzPct val="90000"/>
        <a:buFont typeface="Wingdings" pitchFamily="2" charset="2"/>
        <a:buChar char=""/>
        <a:tabLst/>
        <a:defRPr sz="1999" kern="1200" spc="0" baseline="0">
          <a:gradFill>
            <a:gsLst>
              <a:gs pos="1250">
                <a:schemeClr val="bg2"/>
              </a:gs>
              <a:gs pos="100000">
                <a:schemeClr val="bg2"/>
              </a:gs>
            </a:gsLst>
            <a:lin ang="5400000" scaled="0"/>
          </a:gradFill>
          <a:latin typeface="+mn-lt"/>
          <a:ea typeface="+mn-ea"/>
          <a:cs typeface="+mn-cs"/>
        </a:defRPr>
      </a:lvl4pPr>
      <a:lvl5pPr marL="1255216" marR="0" indent="-225336" algn="l" defTabSz="914001" rtl="0" eaLnBrk="1" fontAlgn="auto" latinLnBrk="0" hangingPunct="1">
        <a:lnSpc>
          <a:spcPct val="90000"/>
        </a:lnSpc>
        <a:spcBef>
          <a:spcPct val="20000"/>
        </a:spcBef>
        <a:spcAft>
          <a:spcPts val="0"/>
        </a:spcAft>
        <a:buClrTx/>
        <a:buSzPct val="90000"/>
        <a:buFont typeface="Wingdings" pitchFamily="2" charset="2"/>
        <a:buChar char=""/>
        <a:tabLst>
          <a:tab pos="1255216" algn="l"/>
        </a:tabLst>
        <a:defRPr sz="1999" kern="1200" spc="0" baseline="0">
          <a:gradFill>
            <a:gsLst>
              <a:gs pos="1250">
                <a:schemeClr val="bg2"/>
              </a:gs>
              <a:gs pos="100000">
                <a:schemeClr val="bg2"/>
              </a:gs>
            </a:gsLst>
            <a:lin ang="5400000" scaled="0"/>
          </a:gradFill>
          <a:latin typeface="+mn-lt"/>
          <a:ea typeface="+mn-ea"/>
          <a:cs typeface="+mn-cs"/>
        </a:defRPr>
      </a:lvl5pPr>
      <a:lvl6pPr marL="2513504" indent="-228501" algn="l" defTabSz="914001"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2970504" indent="-228501" algn="l" defTabSz="914001"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27505" indent="-228501" algn="l" defTabSz="914001"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884506" indent="-228501" algn="l" defTabSz="914001"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14001" rtl="0" eaLnBrk="1" latinLnBrk="0" hangingPunct="1">
        <a:defRPr sz="1799" kern="1200">
          <a:solidFill>
            <a:schemeClr val="tx1"/>
          </a:solidFill>
          <a:latin typeface="+mn-lt"/>
          <a:ea typeface="+mn-ea"/>
          <a:cs typeface="+mn-cs"/>
        </a:defRPr>
      </a:lvl1pPr>
      <a:lvl2pPr marL="457001" algn="l" defTabSz="914001" rtl="0" eaLnBrk="1" latinLnBrk="0" hangingPunct="1">
        <a:defRPr sz="1799" kern="1200">
          <a:solidFill>
            <a:schemeClr val="tx1"/>
          </a:solidFill>
          <a:latin typeface="+mn-lt"/>
          <a:ea typeface="+mn-ea"/>
          <a:cs typeface="+mn-cs"/>
        </a:defRPr>
      </a:lvl2pPr>
      <a:lvl3pPr marL="914001" algn="l" defTabSz="914001" rtl="0" eaLnBrk="1" latinLnBrk="0" hangingPunct="1">
        <a:defRPr sz="1799" kern="1200">
          <a:solidFill>
            <a:schemeClr val="tx1"/>
          </a:solidFill>
          <a:latin typeface="+mn-lt"/>
          <a:ea typeface="+mn-ea"/>
          <a:cs typeface="+mn-cs"/>
        </a:defRPr>
      </a:lvl3pPr>
      <a:lvl4pPr marL="1371002" algn="l" defTabSz="914001" rtl="0" eaLnBrk="1" latinLnBrk="0" hangingPunct="1">
        <a:defRPr sz="1799" kern="1200">
          <a:solidFill>
            <a:schemeClr val="tx1"/>
          </a:solidFill>
          <a:latin typeface="+mn-lt"/>
          <a:ea typeface="+mn-ea"/>
          <a:cs typeface="+mn-cs"/>
        </a:defRPr>
      </a:lvl4pPr>
      <a:lvl5pPr marL="1828003" algn="l" defTabSz="914001" rtl="0" eaLnBrk="1" latinLnBrk="0" hangingPunct="1">
        <a:defRPr sz="1799" kern="1200">
          <a:solidFill>
            <a:schemeClr val="tx1"/>
          </a:solidFill>
          <a:latin typeface="+mn-lt"/>
          <a:ea typeface="+mn-ea"/>
          <a:cs typeface="+mn-cs"/>
        </a:defRPr>
      </a:lvl5pPr>
      <a:lvl6pPr marL="2285004" algn="l" defTabSz="914001" rtl="0" eaLnBrk="1" latinLnBrk="0" hangingPunct="1">
        <a:defRPr sz="1799" kern="1200">
          <a:solidFill>
            <a:schemeClr val="tx1"/>
          </a:solidFill>
          <a:latin typeface="+mn-lt"/>
          <a:ea typeface="+mn-ea"/>
          <a:cs typeface="+mn-cs"/>
        </a:defRPr>
      </a:lvl6pPr>
      <a:lvl7pPr marL="2742003" algn="l" defTabSz="914001" rtl="0" eaLnBrk="1" latinLnBrk="0" hangingPunct="1">
        <a:defRPr sz="1799" kern="1200">
          <a:solidFill>
            <a:schemeClr val="tx1"/>
          </a:solidFill>
          <a:latin typeface="+mn-lt"/>
          <a:ea typeface="+mn-ea"/>
          <a:cs typeface="+mn-cs"/>
        </a:defRPr>
      </a:lvl7pPr>
      <a:lvl8pPr marL="3199004" algn="l" defTabSz="914001" rtl="0" eaLnBrk="1" latinLnBrk="0" hangingPunct="1">
        <a:defRPr sz="1799" kern="1200">
          <a:solidFill>
            <a:schemeClr val="tx1"/>
          </a:solidFill>
          <a:latin typeface="+mn-lt"/>
          <a:ea typeface="+mn-ea"/>
          <a:cs typeface="+mn-cs"/>
        </a:defRPr>
      </a:lvl8pPr>
      <a:lvl9pPr marL="3656005" algn="l" defTabSz="914001" rtl="0" eaLnBrk="1" latinLnBrk="0" hangingPunct="1">
        <a:defRPr sz="1799"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1" y="289512"/>
            <a:ext cx="11652805"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171" y="1189178"/>
            <a:ext cx="11650486" cy="2184808"/>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p:nvPicPr>
        <p:blipFill>
          <a:blip r:embed="rId35" cstate="email">
            <a:extLst>
              <a:ext uri="{28A0092B-C50C-407E-A947-70E740481C1C}">
                <a14:useLocalDpi xmlns:a14="http://schemas.microsoft.com/office/drawing/2010/main" val="0"/>
              </a:ext>
            </a:extLst>
          </a:blip>
          <a:stretch>
            <a:fillRect/>
          </a:stretch>
        </p:blipFill>
        <p:spPr>
          <a:xfrm rot="5400000">
            <a:off x="10321814" y="1906466"/>
            <a:ext cx="4214127" cy="401200"/>
          </a:xfrm>
          <a:prstGeom prst="rect">
            <a:avLst/>
          </a:prstGeom>
        </p:spPr>
      </p:pic>
    </p:spTree>
    <p:extLst>
      <p:ext uri="{BB962C8B-B14F-4D97-AF65-F5344CB8AC3E}">
        <p14:creationId xmlns:p14="http://schemas.microsoft.com/office/powerpoint/2010/main" val="2962866409"/>
      </p:ext>
    </p:extLst>
  </p:cSld>
  <p:clrMap bg1="dk1" tx1="lt1" bg2="dk2" tx2="lt2" accent1="accent1" accent2="accent2" accent3="accent3" accent4="accent4" accent5="accent5" accent6="accent6" hlink="hlink" folHlink="folHlink"/>
  <p:sldLayoutIdLst>
    <p:sldLayoutId id="2147484684" r:id="rId1"/>
    <p:sldLayoutId id="2147484685" r:id="rId2"/>
    <p:sldLayoutId id="2147484686" r:id="rId3"/>
    <p:sldLayoutId id="2147484687" r:id="rId4"/>
    <p:sldLayoutId id="2147484688" r:id="rId5"/>
    <p:sldLayoutId id="2147484689" r:id="rId6"/>
    <p:sldLayoutId id="2147484690" r:id="rId7"/>
    <p:sldLayoutId id="2147484691" r:id="rId8"/>
    <p:sldLayoutId id="2147484692" r:id="rId9"/>
    <p:sldLayoutId id="2147484693" r:id="rId10"/>
    <p:sldLayoutId id="2147484694" r:id="rId11"/>
    <p:sldLayoutId id="2147484695" r:id="rId12"/>
    <p:sldLayoutId id="2147484696" r:id="rId13"/>
    <p:sldLayoutId id="2147484697" r:id="rId14"/>
    <p:sldLayoutId id="2147484698" r:id="rId15"/>
    <p:sldLayoutId id="2147484699" r:id="rId16"/>
    <p:sldLayoutId id="2147484700" r:id="rId17"/>
    <p:sldLayoutId id="2147484701" r:id="rId18"/>
    <p:sldLayoutId id="2147484702" r:id="rId19"/>
    <p:sldLayoutId id="2147484703" r:id="rId20"/>
    <p:sldLayoutId id="2147484704" r:id="rId21"/>
    <p:sldLayoutId id="2147484705" r:id="rId22"/>
    <p:sldLayoutId id="2147484706" r:id="rId23"/>
    <p:sldLayoutId id="2147484707" r:id="rId24"/>
    <p:sldLayoutId id="2147484708" r:id="rId25"/>
    <p:sldLayoutId id="2147484709" r:id="rId26"/>
    <p:sldLayoutId id="2147484710" r:id="rId27"/>
    <p:sldLayoutId id="2147484711" r:id="rId28"/>
    <p:sldLayoutId id="2147484712" r:id="rId29"/>
    <p:sldLayoutId id="2147484713" r:id="rId30"/>
    <p:sldLayoutId id="2147484714" r:id="rId31"/>
    <p:sldLayoutId id="2147484715" r:id="rId32"/>
    <p:sldLayoutId id="2147484716" r:id="rId33"/>
  </p:sldLayoutIdLst>
  <p:transition>
    <p:fade/>
  </p:transition>
  <p:timing>
    <p:tnLst>
      <p:par>
        <p:cTn id="1" dur="indefinite" restart="never" nodeType="tmRoot"/>
      </p:par>
    </p:tnLst>
  </p:timing>
  <p:txStyles>
    <p:titleStyle>
      <a:lvl1pPr algn="l" defTabSz="913818" rtl="0" eaLnBrk="1" latinLnBrk="0" hangingPunct="1">
        <a:lnSpc>
          <a:spcPct val="90000"/>
        </a:lnSpc>
        <a:spcBef>
          <a:spcPct val="0"/>
        </a:spcBef>
        <a:buNone/>
        <a:defRPr lang="en-US" sz="5291"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5943" marR="0" indent="-335943" algn="l" defTabSz="913818" rtl="0" eaLnBrk="1" fontAlgn="auto" latinLnBrk="0" hangingPunct="1">
        <a:lnSpc>
          <a:spcPct val="90000"/>
        </a:lnSpc>
        <a:spcBef>
          <a:spcPct val="20000"/>
        </a:spcBef>
        <a:spcAft>
          <a:spcPts val="0"/>
        </a:spcAft>
        <a:buClr>
          <a:schemeClr val="tx1"/>
        </a:buClr>
        <a:buSzPct val="100000"/>
        <a:buFontTx/>
        <a:buBlip>
          <a:blip r:embed="rId36"/>
        </a:buBlip>
        <a:tabLst/>
        <a:defRPr sz="3918" kern="1200" spc="0" baseline="0">
          <a:gradFill>
            <a:gsLst>
              <a:gs pos="1250">
                <a:schemeClr val="tx1"/>
              </a:gs>
              <a:gs pos="100000">
                <a:schemeClr val="tx1"/>
              </a:gs>
            </a:gsLst>
            <a:lin ang="5400000" scaled="0"/>
          </a:gradFill>
          <a:latin typeface="+mj-lt"/>
          <a:ea typeface="+mn-ea"/>
          <a:cs typeface="+mn-cs"/>
        </a:defRPr>
      </a:lvl1pPr>
      <a:lvl2pPr marL="572347" marR="0" indent="-236404" algn="l" defTabSz="913818" rtl="0" eaLnBrk="1" fontAlgn="auto" latinLnBrk="0" hangingPunct="1">
        <a:lnSpc>
          <a:spcPct val="90000"/>
        </a:lnSpc>
        <a:spcBef>
          <a:spcPct val="20000"/>
        </a:spcBef>
        <a:spcAft>
          <a:spcPts val="0"/>
        </a:spcAft>
        <a:buClr>
          <a:schemeClr val="tx1"/>
        </a:buClr>
        <a:buSzPct val="100000"/>
        <a:buFontTx/>
        <a:buBlip>
          <a:blip r:embed="rId36"/>
        </a:buBlip>
        <a:tabLst/>
        <a:defRPr sz="2351" kern="1200" spc="0" baseline="0">
          <a:gradFill>
            <a:gsLst>
              <a:gs pos="1250">
                <a:schemeClr val="tx1"/>
              </a:gs>
              <a:gs pos="100000">
                <a:schemeClr val="tx1"/>
              </a:gs>
            </a:gsLst>
            <a:lin ang="5400000" scaled="0"/>
          </a:gradFill>
          <a:latin typeface="+mn-lt"/>
          <a:ea typeface="+mn-ea"/>
          <a:cs typeface="+mn-cs"/>
        </a:defRPr>
      </a:lvl2pPr>
      <a:lvl3pPr marL="783867" marR="0" indent="-223963" algn="l" defTabSz="913818" rtl="0" eaLnBrk="1" fontAlgn="auto" latinLnBrk="0" hangingPunct="1">
        <a:lnSpc>
          <a:spcPct val="90000"/>
        </a:lnSpc>
        <a:spcBef>
          <a:spcPct val="20000"/>
        </a:spcBef>
        <a:spcAft>
          <a:spcPts val="0"/>
        </a:spcAft>
        <a:buClr>
          <a:schemeClr val="tx1"/>
        </a:buClr>
        <a:buSzPct val="100000"/>
        <a:buFontTx/>
        <a:buBlip>
          <a:blip r:embed="rId36"/>
        </a:buBlip>
        <a:tabLst/>
        <a:defRPr sz="2351" kern="1200" spc="0" baseline="0">
          <a:gradFill>
            <a:gsLst>
              <a:gs pos="1250">
                <a:schemeClr val="tx1"/>
              </a:gs>
              <a:gs pos="100000">
                <a:schemeClr val="tx1"/>
              </a:gs>
            </a:gsLst>
            <a:lin ang="5400000" scaled="0"/>
          </a:gradFill>
          <a:latin typeface="+mn-lt"/>
          <a:ea typeface="+mn-ea"/>
          <a:cs typeface="+mn-cs"/>
        </a:defRPr>
      </a:lvl3pPr>
      <a:lvl4pPr marL="1007830" marR="0" indent="-223963" algn="l" defTabSz="913818" rtl="0" eaLnBrk="1" fontAlgn="auto" latinLnBrk="0" hangingPunct="1">
        <a:lnSpc>
          <a:spcPct val="90000"/>
        </a:lnSpc>
        <a:spcBef>
          <a:spcPct val="20000"/>
        </a:spcBef>
        <a:spcAft>
          <a:spcPts val="0"/>
        </a:spcAft>
        <a:buClr>
          <a:schemeClr val="tx1"/>
        </a:buClr>
        <a:buSzPct val="100000"/>
        <a:buFontTx/>
        <a:buBlip>
          <a:blip r:embed="rId36"/>
        </a:buBlip>
        <a:tabLst/>
        <a:defRPr sz="1959" kern="1200" spc="0" baseline="0">
          <a:gradFill>
            <a:gsLst>
              <a:gs pos="1250">
                <a:schemeClr val="tx1"/>
              </a:gs>
              <a:gs pos="100000">
                <a:schemeClr val="tx1"/>
              </a:gs>
            </a:gsLst>
            <a:lin ang="5400000" scaled="0"/>
          </a:gradFill>
          <a:latin typeface="+mn-lt"/>
          <a:ea typeface="+mn-ea"/>
          <a:cs typeface="+mn-cs"/>
        </a:defRPr>
      </a:lvl4pPr>
      <a:lvl5pPr marL="1231792" marR="0" indent="-223963" algn="l" defTabSz="913818" rtl="0" eaLnBrk="1" fontAlgn="auto" latinLnBrk="0" hangingPunct="1">
        <a:lnSpc>
          <a:spcPct val="90000"/>
        </a:lnSpc>
        <a:spcBef>
          <a:spcPct val="20000"/>
        </a:spcBef>
        <a:spcAft>
          <a:spcPts val="0"/>
        </a:spcAft>
        <a:buClr>
          <a:schemeClr val="tx1"/>
        </a:buClr>
        <a:buSzPct val="100000"/>
        <a:buFontTx/>
        <a:buBlip>
          <a:blip r:embed="rId36"/>
        </a:buBlip>
        <a:tabLst/>
        <a:defRPr sz="1959" kern="1200" spc="0" baseline="0">
          <a:gradFill>
            <a:gsLst>
              <a:gs pos="1250">
                <a:schemeClr val="tx1"/>
              </a:gs>
              <a:gs pos="100000">
                <a:schemeClr val="tx1"/>
              </a:gs>
            </a:gsLst>
            <a:lin ang="5400000" scaled="0"/>
          </a:gradFill>
          <a:latin typeface="+mn-lt"/>
          <a:ea typeface="+mn-ea"/>
          <a:cs typeface="+mn-cs"/>
        </a:defRPr>
      </a:lvl5pPr>
      <a:lvl6pPr marL="2513001" indent="-228455" algn="l" defTabSz="913818" rtl="0" eaLnBrk="1" latinLnBrk="0" hangingPunct="1">
        <a:spcBef>
          <a:spcPct val="20000"/>
        </a:spcBef>
        <a:buFont typeface="Arial" pitchFamily="34" charset="0"/>
        <a:buChar char="•"/>
        <a:defRPr sz="1959" kern="1200">
          <a:solidFill>
            <a:schemeClr val="tx1"/>
          </a:solidFill>
          <a:latin typeface="+mn-lt"/>
          <a:ea typeface="+mn-ea"/>
          <a:cs typeface="+mn-cs"/>
        </a:defRPr>
      </a:lvl6pPr>
      <a:lvl7pPr marL="2969911" indent="-228455" algn="l" defTabSz="913818" rtl="0" eaLnBrk="1" latinLnBrk="0" hangingPunct="1">
        <a:spcBef>
          <a:spcPct val="20000"/>
        </a:spcBef>
        <a:buFont typeface="Arial" pitchFamily="34" charset="0"/>
        <a:buChar char="•"/>
        <a:defRPr sz="1959" kern="1200">
          <a:solidFill>
            <a:schemeClr val="tx1"/>
          </a:solidFill>
          <a:latin typeface="+mn-lt"/>
          <a:ea typeface="+mn-ea"/>
          <a:cs typeface="+mn-cs"/>
        </a:defRPr>
      </a:lvl7pPr>
      <a:lvl8pPr marL="3426820" indent="-228455" algn="l" defTabSz="913818" rtl="0" eaLnBrk="1" latinLnBrk="0" hangingPunct="1">
        <a:spcBef>
          <a:spcPct val="20000"/>
        </a:spcBef>
        <a:buFont typeface="Arial" pitchFamily="34" charset="0"/>
        <a:buChar char="•"/>
        <a:defRPr sz="1959" kern="1200">
          <a:solidFill>
            <a:schemeClr val="tx1"/>
          </a:solidFill>
          <a:latin typeface="+mn-lt"/>
          <a:ea typeface="+mn-ea"/>
          <a:cs typeface="+mn-cs"/>
        </a:defRPr>
      </a:lvl8pPr>
      <a:lvl9pPr marL="3883730" indent="-228455" algn="l" defTabSz="913818" rtl="0" eaLnBrk="1" latinLnBrk="0" hangingPunct="1">
        <a:spcBef>
          <a:spcPct val="20000"/>
        </a:spcBef>
        <a:buFont typeface="Arial" pitchFamily="34" charset="0"/>
        <a:buChar char="•"/>
        <a:defRPr sz="1959" kern="1200">
          <a:solidFill>
            <a:schemeClr val="tx1"/>
          </a:solidFill>
          <a:latin typeface="+mn-lt"/>
          <a:ea typeface="+mn-ea"/>
          <a:cs typeface="+mn-cs"/>
        </a:defRPr>
      </a:lvl9pPr>
    </p:bodyStyle>
    <p:otherStyle>
      <a:defPPr>
        <a:defRPr lang="en-US"/>
      </a:defPPr>
      <a:lvl1pPr marL="0" algn="l" defTabSz="913818" rtl="0" eaLnBrk="1" latinLnBrk="0" hangingPunct="1">
        <a:defRPr sz="1763" kern="1200">
          <a:solidFill>
            <a:schemeClr val="tx1"/>
          </a:solidFill>
          <a:latin typeface="+mn-lt"/>
          <a:ea typeface="+mn-ea"/>
          <a:cs typeface="+mn-cs"/>
        </a:defRPr>
      </a:lvl1pPr>
      <a:lvl2pPr marL="456909" algn="l" defTabSz="913818" rtl="0" eaLnBrk="1" latinLnBrk="0" hangingPunct="1">
        <a:defRPr sz="1763" kern="1200">
          <a:solidFill>
            <a:schemeClr val="tx1"/>
          </a:solidFill>
          <a:latin typeface="+mn-lt"/>
          <a:ea typeface="+mn-ea"/>
          <a:cs typeface="+mn-cs"/>
        </a:defRPr>
      </a:lvl2pPr>
      <a:lvl3pPr marL="913818" algn="l" defTabSz="913818" rtl="0" eaLnBrk="1" latinLnBrk="0" hangingPunct="1">
        <a:defRPr sz="1763" kern="1200">
          <a:solidFill>
            <a:schemeClr val="tx1"/>
          </a:solidFill>
          <a:latin typeface="+mn-lt"/>
          <a:ea typeface="+mn-ea"/>
          <a:cs typeface="+mn-cs"/>
        </a:defRPr>
      </a:lvl3pPr>
      <a:lvl4pPr marL="1370728" algn="l" defTabSz="913818" rtl="0" eaLnBrk="1" latinLnBrk="0" hangingPunct="1">
        <a:defRPr sz="1763" kern="1200">
          <a:solidFill>
            <a:schemeClr val="tx1"/>
          </a:solidFill>
          <a:latin typeface="+mn-lt"/>
          <a:ea typeface="+mn-ea"/>
          <a:cs typeface="+mn-cs"/>
        </a:defRPr>
      </a:lvl4pPr>
      <a:lvl5pPr marL="1827637" algn="l" defTabSz="913818" rtl="0" eaLnBrk="1" latinLnBrk="0" hangingPunct="1">
        <a:defRPr sz="1763" kern="1200">
          <a:solidFill>
            <a:schemeClr val="tx1"/>
          </a:solidFill>
          <a:latin typeface="+mn-lt"/>
          <a:ea typeface="+mn-ea"/>
          <a:cs typeface="+mn-cs"/>
        </a:defRPr>
      </a:lvl5pPr>
      <a:lvl6pPr marL="2284546" algn="l" defTabSz="913818" rtl="0" eaLnBrk="1" latinLnBrk="0" hangingPunct="1">
        <a:defRPr sz="1763" kern="1200">
          <a:solidFill>
            <a:schemeClr val="tx1"/>
          </a:solidFill>
          <a:latin typeface="+mn-lt"/>
          <a:ea typeface="+mn-ea"/>
          <a:cs typeface="+mn-cs"/>
        </a:defRPr>
      </a:lvl6pPr>
      <a:lvl7pPr marL="2741455" algn="l" defTabSz="913818" rtl="0" eaLnBrk="1" latinLnBrk="0" hangingPunct="1">
        <a:defRPr sz="1763" kern="1200">
          <a:solidFill>
            <a:schemeClr val="tx1"/>
          </a:solidFill>
          <a:latin typeface="+mn-lt"/>
          <a:ea typeface="+mn-ea"/>
          <a:cs typeface="+mn-cs"/>
        </a:defRPr>
      </a:lvl7pPr>
      <a:lvl8pPr marL="3198365" algn="l" defTabSz="913818" rtl="0" eaLnBrk="1" latinLnBrk="0" hangingPunct="1">
        <a:defRPr sz="1763" kern="1200">
          <a:solidFill>
            <a:schemeClr val="tx1"/>
          </a:solidFill>
          <a:latin typeface="+mn-lt"/>
          <a:ea typeface="+mn-ea"/>
          <a:cs typeface="+mn-cs"/>
        </a:defRPr>
      </a:lvl8pPr>
      <a:lvl9pPr marL="3655275" algn="l" defTabSz="913818" rtl="0" eaLnBrk="1" latinLnBrk="0" hangingPunct="1">
        <a:defRPr sz="1763"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0702324"/>
      </p:ext>
    </p:extLst>
  </p:cSld>
  <p:clrMap bg1="dk1" tx1="lt1" bg2="dk2" tx2="lt2" accent1="accent1" accent2="accent2" accent3="accent3" accent4="accent4" accent5="accent5" accent6="accent6" hlink="hlink" folHlink="folHlink"/>
  <p:sldLayoutIdLst>
    <p:sldLayoutId id="2147484058" r:id="rId1"/>
    <p:sldLayoutId id="2147484099" r:id="rId2"/>
    <p:sldLayoutId id="2147484100" r:id="rId3"/>
    <p:sldLayoutId id="2147484101" r:id="rId4"/>
    <p:sldLayoutId id="2147484048" r:id="rId5"/>
    <p:sldLayoutId id="2147484061" r:id="rId6"/>
    <p:sldLayoutId id="2147484062" r:id="rId7"/>
    <p:sldLayoutId id="2147484097" r:id="rId8"/>
    <p:sldLayoutId id="2147484057" r:id="rId9"/>
    <p:sldLayoutId id="2147484065" r:id="rId10"/>
    <p:sldLayoutId id="2147484066" r:id="rId11"/>
    <p:sldLayoutId id="2147484098" r:id="rId12"/>
  </p:sldLayoutIdLst>
  <p:transition>
    <p:fade/>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gradFill>
            <a:gsLst>
              <a:gs pos="1250">
                <a:schemeClr val="tx1"/>
              </a:gs>
              <a:gs pos="100000">
                <a:schemeClr val="tx1"/>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tx1"/>
              </a:gs>
              <a:gs pos="100000">
                <a:schemeClr val="tx1"/>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tx1"/>
              </a:gs>
              <a:gs pos="100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171" y="1189178"/>
            <a:ext cx="11650486" cy="2184808"/>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p:nvPicPr>
        <p:blipFill>
          <a:blip r:embed="rId36" cstate="email">
            <a:extLst>
              <a:ext uri="{28A0092B-C50C-407E-A947-70E740481C1C}">
                <a14:useLocalDpi xmlns:a14="http://schemas.microsoft.com/office/drawing/2010/main" val="0"/>
              </a:ext>
            </a:extLst>
          </a:blip>
          <a:stretch>
            <a:fillRect/>
          </a:stretch>
        </p:blipFill>
        <p:spPr>
          <a:xfrm rot="5400000">
            <a:off x="10321814" y="1906466"/>
            <a:ext cx="4214127" cy="401199"/>
          </a:xfrm>
          <a:prstGeom prst="rect">
            <a:avLst/>
          </a:prstGeom>
        </p:spPr>
      </p:pic>
    </p:spTree>
    <p:extLst>
      <p:ext uri="{BB962C8B-B14F-4D97-AF65-F5344CB8AC3E}">
        <p14:creationId xmlns:p14="http://schemas.microsoft.com/office/powerpoint/2010/main" val="4062194233"/>
      </p:ext>
    </p:extLst>
  </p:cSld>
  <p:clrMap bg1="dk1" tx1="lt1" bg2="dk2" tx2="lt2" accent1="accent1" accent2="accent2" accent3="accent3" accent4="accent4" accent5="accent5" accent6="accent6" hlink="hlink" folHlink="folHlink"/>
  <p:sldLayoutIdLst>
    <p:sldLayoutId id="2147484162" r:id="rId1"/>
    <p:sldLayoutId id="2147484163" r:id="rId2"/>
    <p:sldLayoutId id="2147484164" r:id="rId3"/>
    <p:sldLayoutId id="2147484165" r:id="rId4"/>
    <p:sldLayoutId id="2147484166" r:id="rId5"/>
    <p:sldLayoutId id="2147484167" r:id="rId6"/>
    <p:sldLayoutId id="2147484168" r:id="rId7"/>
    <p:sldLayoutId id="2147484169" r:id="rId8"/>
    <p:sldLayoutId id="2147484170" r:id="rId9"/>
    <p:sldLayoutId id="2147484171" r:id="rId10"/>
    <p:sldLayoutId id="2147484172" r:id="rId11"/>
    <p:sldLayoutId id="2147484173" r:id="rId12"/>
    <p:sldLayoutId id="2147484174" r:id="rId13"/>
    <p:sldLayoutId id="2147484175" r:id="rId14"/>
    <p:sldLayoutId id="2147484176" r:id="rId15"/>
    <p:sldLayoutId id="2147484177" r:id="rId16"/>
    <p:sldLayoutId id="2147484178" r:id="rId17"/>
    <p:sldLayoutId id="2147484179" r:id="rId18"/>
    <p:sldLayoutId id="2147484180" r:id="rId19"/>
    <p:sldLayoutId id="2147484181" r:id="rId20"/>
    <p:sldLayoutId id="2147484182" r:id="rId21"/>
    <p:sldLayoutId id="2147484183" r:id="rId22"/>
    <p:sldLayoutId id="2147484184" r:id="rId23"/>
    <p:sldLayoutId id="2147484185" r:id="rId24"/>
    <p:sldLayoutId id="2147484186" r:id="rId25"/>
    <p:sldLayoutId id="2147484187" r:id="rId26"/>
    <p:sldLayoutId id="2147484188" r:id="rId27"/>
    <p:sldLayoutId id="2147484189" r:id="rId28"/>
    <p:sldLayoutId id="2147484190" r:id="rId29"/>
    <p:sldLayoutId id="2147484191" r:id="rId30"/>
    <p:sldLayoutId id="2147484192" r:id="rId31"/>
    <p:sldLayoutId id="2147484193" r:id="rId32"/>
    <p:sldLayoutId id="2147484194" r:id="rId33"/>
    <p:sldLayoutId id="2147484195" r:id="rId34"/>
  </p:sldLayoutIdLst>
  <p:transition>
    <p:fade/>
  </p:transition>
  <p:timing>
    <p:tnLst>
      <p:par>
        <p:cTn id="1" dur="indefinite" restart="never" nodeType="tmRoot"/>
      </p:par>
    </p:tnLst>
  </p:timing>
  <p:txStyles>
    <p:titleStyle>
      <a:lvl1pPr algn="l" defTabSz="914093" rtl="0" eaLnBrk="1" latinLnBrk="0" hangingPunct="1">
        <a:lnSpc>
          <a:spcPct val="90000"/>
        </a:lnSpc>
        <a:spcBef>
          <a:spcPct val="0"/>
        </a:spcBef>
        <a:buNone/>
        <a:defRPr lang="en-US" sz="5292" b="0" kern="1200" cap="none" spc="-100" baseline="0" dirty="0" smtClean="0">
          <a:ln w="3175">
            <a:noFill/>
          </a:ln>
          <a:solidFill>
            <a:schemeClr val="bg1">
              <a:lumMod val="75000"/>
            </a:schemeClr>
          </a:solidFill>
          <a:effectLst/>
          <a:latin typeface="+mj-lt"/>
          <a:ea typeface="+mn-ea"/>
          <a:cs typeface="Segoe UI" pitchFamily="34" charset="0"/>
        </a:defRPr>
      </a:lvl1pPr>
    </p:titleStyle>
    <p:bodyStyle>
      <a:lvl1pPr marL="336044" marR="0" indent="-336044"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3920" kern="1200" spc="0" baseline="0">
          <a:solidFill>
            <a:schemeClr val="bg1">
              <a:lumMod val="75000"/>
            </a:schemeClr>
          </a:solidFill>
          <a:latin typeface="+mj-lt"/>
          <a:ea typeface="+mn-ea"/>
          <a:cs typeface="+mn-cs"/>
        </a:defRPr>
      </a:lvl1pPr>
      <a:lvl2pPr marL="572519" marR="0" indent="-236475"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2352" kern="1200" spc="0" baseline="0">
          <a:solidFill>
            <a:schemeClr val="bg1">
              <a:lumMod val="75000"/>
            </a:schemeClr>
          </a:solidFill>
          <a:latin typeface="+mn-lt"/>
          <a:ea typeface="+mn-ea"/>
          <a:cs typeface="+mn-cs"/>
        </a:defRPr>
      </a:lvl2pPr>
      <a:lvl3pPr marL="784103"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2352" kern="1200" spc="0" baseline="0">
          <a:solidFill>
            <a:schemeClr val="bg1">
              <a:lumMod val="75000"/>
            </a:schemeClr>
          </a:solidFill>
          <a:latin typeface="+mn-lt"/>
          <a:ea typeface="+mn-ea"/>
          <a:cs typeface="+mn-cs"/>
        </a:defRPr>
      </a:lvl3pPr>
      <a:lvl4pPr marL="1008132"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1960" kern="1200" spc="0" baseline="0">
          <a:solidFill>
            <a:schemeClr val="bg1">
              <a:lumMod val="75000"/>
            </a:schemeClr>
          </a:solidFill>
          <a:latin typeface="+mn-lt"/>
          <a:ea typeface="+mn-ea"/>
          <a:cs typeface="+mn-cs"/>
        </a:defRPr>
      </a:lvl4pPr>
      <a:lvl5pPr marL="1232161"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1960" kern="1200" spc="0" baseline="0">
          <a:solidFill>
            <a:schemeClr val="bg1">
              <a:lumMod val="75000"/>
            </a:schemeClr>
          </a:solidFill>
          <a:latin typeface="+mn-lt"/>
          <a:ea typeface="+mn-ea"/>
          <a:cs typeface="+mn-cs"/>
        </a:defRPr>
      </a:lvl5pPr>
      <a:lvl6pPr marL="251375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01"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848"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89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93" rtl="0" eaLnBrk="1" latinLnBrk="0" hangingPunct="1">
        <a:defRPr sz="1764" kern="1200">
          <a:solidFill>
            <a:schemeClr val="tx1"/>
          </a:solidFill>
          <a:latin typeface="+mn-lt"/>
          <a:ea typeface="+mn-ea"/>
          <a:cs typeface="+mn-cs"/>
        </a:defRPr>
      </a:lvl1pPr>
      <a:lvl2pPr marL="457046" algn="l" defTabSz="914093" rtl="0" eaLnBrk="1" latinLnBrk="0" hangingPunct="1">
        <a:defRPr sz="1764" kern="1200">
          <a:solidFill>
            <a:schemeClr val="tx1"/>
          </a:solidFill>
          <a:latin typeface="+mn-lt"/>
          <a:ea typeface="+mn-ea"/>
          <a:cs typeface="+mn-cs"/>
        </a:defRPr>
      </a:lvl2pPr>
      <a:lvl3pPr marL="914093" algn="l" defTabSz="914093" rtl="0" eaLnBrk="1" latinLnBrk="0" hangingPunct="1">
        <a:defRPr sz="1764" kern="1200">
          <a:solidFill>
            <a:schemeClr val="tx1"/>
          </a:solidFill>
          <a:latin typeface="+mn-lt"/>
          <a:ea typeface="+mn-ea"/>
          <a:cs typeface="+mn-cs"/>
        </a:defRPr>
      </a:lvl3pPr>
      <a:lvl4pPr marL="1371139" algn="l" defTabSz="914093" rtl="0" eaLnBrk="1" latinLnBrk="0" hangingPunct="1">
        <a:defRPr sz="1764" kern="1200">
          <a:solidFill>
            <a:schemeClr val="tx1"/>
          </a:solidFill>
          <a:latin typeface="+mn-lt"/>
          <a:ea typeface="+mn-ea"/>
          <a:cs typeface="+mn-cs"/>
        </a:defRPr>
      </a:lvl4pPr>
      <a:lvl5pPr marL="1828185" algn="l" defTabSz="914093" rtl="0" eaLnBrk="1" latinLnBrk="0" hangingPunct="1">
        <a:defRPr sz="1764" kern="1200">
          <a:solidFill>
            <a:schemeClr val="tx1"/>
          </a:solidFill>
          <a:latin typeface="+mn-lt"/>
          <a:ea typeface="+mn-ea"/>
          <a:cs typeface="+mn-cs"/>
        </a:defRPr>
      </a:lvl5pPr>
      <a:lvl6pPr marL="2285232" algn="l" defTabSz="914093" rtl="0" eaLnBrk="1" latinLnBrk="0" hangingPunct="1">
        <a:defRPr sz="1764" kern="1200">
          <a:solidFill>
            <a:schemeClr val="tx1"/>
          </a:solidFill>
          <a:latin typeface="+mn-lt"/>
          <a:ea typeface="+mn-ea"/>
          <a:cs typeface="+mn-cs"/>
        </a:defRPr>
      </a:lvl6pPr>
      <a:lvl7pPr marL="2742278" algn="l" defTabSz="914093" rtl="0" eaLnBrk="1" latinLnBrk="0" hangingPunct="1">
        <a:defRPr sz="1764" kern="1200">
          <a:solidFill>
            <a:schemeClr val="tx1"/>
          </a:solidFill>
          <a:latin typeface="+mn-lt"/>
          <a:ea typeface="+mn-ea"/>
          <a:cs typeface="+mn-cs"/>
        </a:defRPr>
      </a:lvl7pPr>
      <a:lvl8pPr marL="3199324" algn="l" defTabSz="914093" rtl="0" eaLnBrk="1" latinLnBrk="0" hangingPunct="1">
        <a:defRPr sz="1764" kern="1200">
          <a:solidFill>
            <a:schemeClr val="tx1"/>
          </a:solidFill>
          <a:latin typeface="+mn-lt"/>
          <a:ea typeface="+mn-ea"/>
          <a:cs typeface="+mn-cs"/>
        </a:defRPr>
      </a:lvl8pPr>
      <a:lvl9pPr marL="3656372" algn="l" defTabSz="914093"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3"/>
            <a:ext cx="11652805" cy="89966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69172" y="1189178"/>
            <a:ext cx="11650486" cy="2184808"/>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5" name="Picture 4"/>
          <p:cNvPicPr>
            <a:picLocks noChangeAspect="1"/>
          </p:cNvPicPr>
          <p:nvPr userDrawn="1"/>
        </p:nvPicPr>
        <p:blipFill>
          <a:blip r:embed="rId53" cstate="print">
            <a:extLst>
              <a:ext uri="{28A0092B-C50C-407E-A947-70E740481C1C}">
                <a14:useLocalDpi xmlns:a14="http://schemas.microsoft.com/office/drawing/2010/main" val="0"/>
              </a:ext>
            </a:extLst>
          </a:blip>
          <a:stretch>
            <a:fillRect/>
          </a:stretch>
        </p:blipFill>
        <p:spPr>
          <a:xfrm rot="5400000">
            <a:off x="10321815" y="1906467"/>
            <a:ext cx="4214127" cy="401199"/>
          </a:xfrm>
          <a:prstGeom prst="rect">
            <a:avLst/>
          </a:prstGeom>
        </p:spPr>
      </p:pic>
    </p:spTree>
    <p:extLst>
      <p:ext uri="{BB962C8B-B14F-4D97-AF65-F5344CB8AC3E}">
        <p14:creationId xmlns:p14="http://schemas.microsoft.com/office/powerpoint/2010/main" val="2677768147"/>
      </p:ext>
    </p:extLst>
  </p:cSld>
  <p:clrMap bg1="lt1" tx1="dk1" bg2="lt2" tx2="dk2" accent1="accent1" accent2="accent2" accent3="accent3" accent4="accent4" accent5="accent5" accent6="accent6" hlink="hlink" folHlink="folHlink"/>
  <p:sldLayoutIdLst>
    <p:sldLayoutId id="2147484200" r:id="rId1"/>
    <p:sldLayoutId id="2147484201" r:id="rId2"/>
    <p:sldLayoutId id="2147484202" r:id="rId3"/>
    <p:sldLayoutId id="2147484203" r:id="rId4"/>
    <p:sldLayoutId id="2147484204" r:id="rId5"/>
    <p:sldLayoutId id="2147484205" r:id="rId6"/>
    <p:sldLayoutId id="2147484206" r:id="rId7"/>
    <p:sldLayoutId id="2147484207" r:id="rId8"/>
    <p:sldLayoutId id="2147484208" r:id="rId9"/>
    <p:sldLayoutId id="2147484209" r:id="rId10"/>
    <p:sldLayoutId id="2147484210" r:id="rId11"/>
    <p:sldLayoutId id="2147484211" r:id="rId12"/>
    <p:sldLayoutId id="2147484212" r:id="rId13"/>
    <p:sldLayoutId id="2147484213" r:id="rId14"/>
    <p:sldLayoutId id="2147484214" r:id="rId15"/>
    <p:sldLayoutId id="2147484215" r:id="rId16"/>
    <p:sldLayoutId id="2147484216" r:id="rId17"/>
    <p:sldLayoutId id="2147484217" r:id="rId18"/>
    <p:sldLayoutId id="2147484218" r:id="rId19"/>
    <p:sldLayoutId id="2147484219" r:id="rId20"/>
    <p:sldLayoutId id="2147484220" r:id="rId21"/>
    <p:sldLayoutId id="2147484221" r:id="rId22"/>
    <p:sldLayoutId id="2147484222" r:id="rId23"/>
    <p:sldLayoutId id="2147484223" r:id="rId24"/>
    <p:sldLayoutId id="2147484224" r:id="rId25"/>
    <p:sldLayoutId id="2147484225" r:id="rId26"/>
    <p:sldLayoutId id="2147484226" r:id="rId27"/>
    <p:sldLayoutId id="2147484227" r:id="rId28"/>
    <p:sldLayoutId id="2147484228" r:id="rId29"/>
    <p:sldLayoutId id="2147484229" r:id="rId30"/>
    <p:sldLayoutId id="2147484230" r:id="rId31"/>
    <p:sldLayoutId id="2147484231" r:id="rId32"/>
    <p:sldLayoutId id="2147484232" r:id="rId33"/>
    <p:sldLayoutId id="2147484233" r:id="rId34"/>
    <p:sldLayoutId id="2147484234" r:id="rId35"/>
    <p:sldLayoutId id="2147484236" r:id="rId36"/>
    <p:sldLayoutId id="2147484237" r:id="rId37"/>
    <p:sldLayoutId id="2147484238" r:id="rId38"/>
    <p:sldLayoutId id="2147484239" r:id="rId39"/>
    <p:sldLayoutId id="2147484240" r:id="rId40"/>
    <p:sldLayoutId id="2147484241" r:id="rId41"/>
    <p:sldLayoutId id="2147484242" r:id="rId42"/>
    <p:sldLayoutId id="2147484243" r:id="rId43"/>
    <p:sldLayoutId id="2147484244" r:id="rId44"/>
    <p:sldLayoutId id="2147484245" r:id="rId45"/>
    <p:sldLayoutId id="2147484246" r:id="rId46"/>
    <p:sldLayoutId id="2147484247" r:id="rId47"/>
    <p:sldLayoutId id="2147484248" r:id="rId48"/>
    <p:sldLayoutId id="2147484249" r:id="rId49"/>
    <p:sldLayoutId id="2147484250" r:id="rId50"/>
    <p:sldLayoutId id="2147484251" r:id="rId51"/>
  </p:sldLayoutIdLst>
  <p:transition>
    <p:fade/>
  </p:transition>
  <p:timing>
    <p:tnLst>
      <p:par>
        <p:cTn id="1" dur="indefinite" restart="never" nodeType="tmRoot"/>
      </p:par>
    </p:tnLst>
  </p:timing>
  <p:txStyles>
    <p:titleStyle>
      <a:lvl1pPr algn="l" defTabSz="913918" rtl="0" eaLnBrk="1" latinLnBrk="0" hangingPunct="1">
        <a:lnSpc>
          <a:spcPct val="90000"/>
        </a:lnSpc>
        <a:spcBef>
          <a:spcPct val="0"/>
        </a:spcBef>
        <a:buNone/>
        <a:defRPr lang="en-US" sz="5291"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5979" marR="0" indent="-335979" algn="l" defTabSz="913918"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19" kern="1200" spc="0" baseline="0">
          <a:gradFill>
            <a:gsLst>
              <a:gs pos="1250">
                <a:schemeClr val="tx1"/>
              </a:gs>
              <a:gs pos="100000">
                <a:schemeClr val="tx1"/>
              </a:gs>
            </a:gsLst>
            <a:lin ang="5400000" scaled="0"/>
          </a:gradFill>
          <a:latin typeface="+mj-lt"/>
          <a:ea typeface="+mn-ea"/>
          <a:cs typeface="+mn-cs"/>
        </a:defRPr>
      </a:lvl1pPr>
      <a:lvl2pPr marL="572409" marR="0" indent="-236429" algn="l" defTabSz="913918"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2pPr>
      <a:lvl3pPr marL="783952" marR="0" indent="-223987" algn="l" defTabSz="913918"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3pPr>
      <a:lvl4pPr marL="1007939" marR="0" indent="-223987" algn="l" defTabSz="913918"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4pPr>
      <a:lvl5pPr marL="1231924" marR="0" indent="-223987" algn="l" defTabSz="913918"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5pPr>
      <a:lvl6pPr marL="2513272" indent="-228479" algn="l" defTabSz="913918"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232" indent="-228479" algn="l" defTabSz="913918"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191" indent="-228479" algn="l" defTabSz="913918"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149" indent="-228479" algn="l" defTabSz="913918"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3918" rtl="0" eaLnBrk="1" latinLnBrk="0" hangingPunct="1">
        <a:defRPr sz="1764" kern="1200">
          <a:solidFill>
            <a:schemeClr val="tx1"/>
          </a:solidFill>
          <a:latin typeface="+mn-lt"/>
          <a:ea typeface="+mn-ea"/>
          <a:cs typeface="+mn-cs"/>
        </a:defRPr>
      </a:lvl1pPr>
      <a:lvl2pPr marL="456958" algn="l" defTabSz="913918" rtl="0" eaLnBrk="1" latinLnBrk="0" hangingPunct="1">
        <a:defRPr sz="1764" kern="1200">
          <a:solidFill>
            <a:schemeClr val="tx1"/>
          </a:solidFill>
          <a:latin typeface="+mn-lt"/>
          <a:ea typeface="+mn-ea"/>
          <a:cs typeface="+mn-cs"/>
        </a:defRPr>
      </a:lvl2pPr>
      <a:lvl3pPr marL="913918" algn="l" defTabSz="913918" rtl="0" eaLnBrk="1" latinLnBrk="0" hangingPunct="1">
        <a:defRPr sz="1764" kern="1200">
          <a:solidFill>
            <a:schemeClr val="tx1"/>
          </a:solidFill>
          <a:latin typeface="+mn-lt"/>
          <a:ea typeface="+mn-ea"/>
          <a:cs typeface="+mn-cs"/>
        </a:defRPr>
      </a:lvl3pPr>
      <a:lvl4pPr marL="1370876" algn="l" defTabSz="913918" rtl="0" eaLnBrk="1" latinLnBrk="0" hangingPunct="1">
        <a:defRPr sz="1764" kern="1200">
          <a:solidFill>
            <a:schemeClr val="tx1"/>
          </a:solidFill>
          <a:latin typeface="+mn-lt"/>
          <a:ea typeface="+mn-ea"/>
          <a:cs typeface="+mn-cs"/>
        </a:defRPr>
      </a:lvl4pPr>
      <a:lvl5pPr marL="1827834" algn="l" defTabSz="913918" rtl="0" eaLnBrk="1" latinLnBrk="0" hangingPunct="1">
        <a:defRPr sz="1764" kern="1200">
          <a:solidFill>
            <a:schemeClr val="tx1"/>
          </a:solidFill>
          <a:latin typeface="+mn-lt"/>
          <a:ea typeface="+mn-ea"/>
          <a:cs typeface="+mn-cs"/>
        </a:defRPr>
      </a:lvl5pPr>
      <a:lvl6pPr marL="2284793" algn="l" defTabSz="913918" rtl="0" eaLnBrk="1" latinLnBrk="0" hangingPunct="1">
        <a:defRPr sz="1764" kern="1200">
          <a:solidFill>
            <a:schemeClr val="tx1"/>
          </a:solidFill>
          <a:latin typeface="+mn-lt"/>
          <a:ea typeface="+mn-ea"/>
          <a:cs typeface="+mn-cs"/>
        </a:defRPr>
      </a:lvl6pPr>
      <a:lvl7pPr marL="2741752" algn="l" defTabSz="913918" rtl="0" eaLnBrk="1" latinLnBrk="0" hangingPunct="1">
        <a:defRPr sz="1764" kern="1200">
          <a:solidFill>
            <a:schemeClr val="tx1"/>
          </a:solidFill>
          <a:latin typeface="+mn-lt"/>
          <a:ea typeface="+mn-ea"/>
          <a:cs typeface="+mn-cs"/>
        </a:defRPr>
      </a:lvl7pPr>
      <a:lvl8pPr marL="3198710" algn="l" defTabSz="913918" rtl="0" eaLnBrk="1" latinLnBrk="0" hangingPunct="1">
        <a:defRPr sz="1764" kern="1200">
          <a:solidFill>
            <a:schemeClr val="tx1"/>
          </a:solidFill>
          <a:latin typeface="+mn-lt"/>
          <a:ea typeface="+mn-ea"/>
          <a:cs typeface="+mn-cs"/>
        </a:defRPr>
      </a:lvl8pPr>
      <a:lvl9pPr marL="3655670" algn="l" defTabSz="913918"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3"/>
            <a:ext cx="11652805" cy="89966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69172" y="1189178"/>
            <a:ext cx="11650486" cy="2184808"/>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5" name="Picture 4"/>
          <p:cNvPicPr>
            <a:picLocks noChangeAspect="1"/>
          </p:cNvPicPr>
          <p:nvPr userDrawn="1"/>
        </p:nvPicPr>
        <p:blipFill>
          <a:blip r:embed="rId54" cstate="print">
            <a:extLst>
              <a:ext uri="{28A0092B-C50C-407E-A947-70E740481C1C}">
                <a14:useLocalDpi xmlns:a14="http://schemas.microsoft.com/office/drawing/2010/main" val="0"/>
              </a:ext>
            </a:extLst>
          </a:blip>
          <a:stretch>
            <a:fillRect/>
          </a:stretch>
        </p:blipFill>
        <p:spPr>
          <a:xfrm rot="5400000">
            <a:off x="10321815" y="1906467"/>
            <a:ext cx="4214127" cy="401199"/>
          </a:xfrm>
          <a:prstGeom prst="rect">
            <a:avLst/>
          </a:prstGeom>
        </p:spPr>
      </p:pic>
    </p:spTree>
    <p:extLst>
      <p:ext uri="{BB962C8B-B14F-4D97-AF65-F5344CB8AC3E}">
        <p14:creationId xmlns:p14="http://schemas.microsoft.com/office/powerpoint/2010/main" val="3207835344"/>
      </p:ext>
    </p:extLst>
  </p:cSld>
  <p:clrMap bg1="lt1" tx1="dk1" bg2="lt2" tx2="dk2" accent1="accent1" accent2="accent2" accent3="accent3" accent4="accent4" accent5="accent5" accent6="accent6" hlink="hlink" folHlink="folHlink"/>
  <p:sldLayoutIdLst>
    <p:sldLayoutId id="2147484253" r:id="rId1"/>
    <p:sldLayoutId id="2147484254" r:id="rId2"/>
    <p:sldLayoutId id="2147484255" r:id="rId3"/>
    <p:sldLayoutId id="2147484256" r:id="rId4"/>
    <p:sldLayoutId id="2147484257" r:id="rId5"/>
    <p:sldLayoutId id="2147484258" r:id="rId6"/>
    <p:sldLayoutId id="2147484259" r:id="rId7"/>
    <p:sldLayoutId id="2147484260" r:id="rId8"/>
    <p:sldLayoutId id="2147484261" r:id="rId9"/>
    <p:sldLayoutId id="2147484262" r:id="rId10"/>
    <p:sldLayoutId id="2147484263" r:id="rId11"/>
    <p:sldLayoutId id="2147484264" r:id="rId12"/>
    <p:sldLayoutId id="2147484265" r:id="rId13"/>
    <p:sldLayoutId id="2147484266" r:id="rId14"/>
    <p:sldLayoutId id="2147484267" r:id="rId15"/>
    <p:sldLayoutId id="2147484268" r:id="rId16"/>
    <p:sldLayoutId id="2147484269" r:id="rId17"/>
    <p:sldLayoutId id="2147484270" r:id="rId18"/>
    <p:sldLayoutId id="2147484271" r:id="rId19"/>
    <p:sldLayoutId id="2147484272" r:id="rId20"/>
    <p:sldLayoutId id="2147484273" r:id="rId21"/>
    <p:sldLayoutId id="2147484274" r:id="rId22"/>
    <p:sldLayoutId id="2147484275" r:id="rId23"/>
    <p:sldLayoutId id="2147484276" r:id="rId24"/>
    <p:sldLayoutId id="2147484277" r:id="rId25"/>
    <p:sldLayoutId id="2147484278" r:id="rId26"/>
    <p:sldLayoutId id="2147484279" r:id="rId27"/>
    <p:sldLayoutId id="2147484280" r:id="rId28"/>
    <p:sldLayoutId id="2147484281" r:id="rId29"/>
    <p:sldLayoutId id="2147484282" r:id="rId30"/>
    <p:sldLayoutId id="2147484283" r:id="rId31"/>
    <p:sldLayoutId id="2147484284" r:id="rId32"/>
    <p:sldLayoutId id="2147484285" r:id="rId33"/>
    <p:sldLayoutId id="2147484286" r:id="rId34"/>
    <p:sldLayoutId id="2147484287" r:id="rId35"/>
    <p:sldLayoutId id="2147484288" r:id="rId36"/>
    <p:sldLayoutId id="2147484289" r:id="rId37"/>
    <p:sldLayoutId id="2147484290" r:id="rId38"/>
    <p:sldLayoutId id="2147484291" r:id="rId39"/>
    <p:sldLayoutId id="2147484292" r:id="rId40"/>
    <p:sldLayoutId id="2147484293" r:id="rId41"/>
    <p:sldLayoutId id="2147484294" r:id="rId42"/>
    <p:sldLayoutId id="2147484295" r:id="rId43"/>
    <p:sldLayoutId id="2147484296" r:id="rId44"/>
    <p:sldLayoutId id="2147484297" r:id="rId45"/>
    <p:sldLayoutId id="2147484298" r:id="rId46"/>
    <p:sldLayoutId id="2147484299" r:id="rId47"/>
    <p:sldLayoutId id="2147484300" r:id="rId48"/>
    <p:sldLayoutId id="2147484301" r:id="rId49"/>
    <p:sldLayoutId id="2147484302" r:id="rId50"/>
    <p:sldLayoutId id="2147484303" r:id="rId51"/>
    <p:sldLayoutId id="2147484304" r:id="rId52"/>
  </p:sldLayoutIdLst>
  <p:transition>
    <p:fade/>
  </p:transition>
  <p:timing>
    <p:tnLst>
      <p:par>
        <p:cTn id="1" dur="indefinite" restart="never" nodeType="tmRoot"/>
      </p:par>
    </p:tnLst>
  </p:timing>
  <p:txStyles>
    <p:titleStyle>
      <a:lvl1pPr algn="l" defTabSz="913918" rtl="0" eaLnBrk="1" latinLnBrk="0" hangingPunct="1">
        <a:lnSpc>
          <a:spcPct val="90000"/>
        </a:lnSpc>
        <a:spcBef>
          <a:spcPct val="0"/>
        </a:spcBef>
        <a:buNone/>
        <a:defRPr lang="en-US" sz="5291"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5979" marR="0" indent="-335979" algn="l" defTabSz="913918"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19" kern="1200" spc="0" baseline="0">
          <a:gradFill>
            <a:gsLst>
              <a:gs pos="1250">
                <a:schemeClr val="tx1"/>
              </a:gs>
              <a:gs pos="100000">
                <a:schemeClr val="tx1"/>
              </a:gs>
            </a:gsLst>
            <a:lin ang="5400000" scaled="0"/>
          </a:gradFill>
          <a:latin typeface="+mj-lt"/>
          <a:ea typeface="+mn-ea"/>
          <a:cs typeface="+mn-cs"/>
        </a:defRPr>
      </a:lvl1pPr>
      <a:lvl2pPr marL="572409" marR="0" indent="-236429" algn="l" defTabSz="913918"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2pPr>
      <a:lvl3pPr marL="783952" marR="0" indent="-223987" algn="l" defTabSz="913918"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3pPr>
      <a:lvl4pPr marL="1007939" marR="0" indent="-223987" algn="l" defTabSz="913918"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4pPr>
      <a:lvl5pPr marL="1231924" marR="0" indent="-223987" algn="l" defTabSz="913918"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5pPr>
      <a:lvl6pPr marL="2513272" indent="-228479" algn="l" defTabSz="913918"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232" indent="-228479" algn="l" defTabSz="913918"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191" indent="-228479" algn="l" defTabSz="913918"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149" indent="-228479" algn="l" defTabSz="913918"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3918" rtl="0" eaLnBrk="1" latinLnBrk="0" hangingPunct="1">
        <a:defRPr sz="1764" kern="1200">
          <a:solidFill>
            <a:schemeClr val="tx1"/>
          </a:solidFill>
          <a:latin typeface="+mn-lt"/>
          <a:ea typeface="+mn-ea"/>
          <a:cs typeface="+mn-cs"/>
        </a:defRPr>
      </a:lvl1pPr>
      <a:lvl2pPr marL="456958" algn="l" defTabSz="913918" rtl="0" eaLnBrk="1" latinLnBrk="0" hangingPunct="1">
        <a:defRPr sz="1764" kern="1200">
          <a:solidFill>
            <a:schemeClr val="tx1"/>
          </a:solidFill>
          <a:latin typeface="+mn-lt"/>
          <a:ea typeface="+mn-ea"/>
          <a:cs typeface="+mn-cs"/>
        </a:defRPr>
      </a:lvl2pPr>
      <a:lvl3pPr marL="913918" algn="l" defTabSz="913918" rtl="0" eaLnBrk="1" latinLnBrk="0" hangingPunct="1">
        <a:defRPr sz="1764" kern="1200">
          <a:solidFill>
            <a:schemeClr val="tx1"/>
          </a:solidFill>
          <a:latin typeface="+mn-lt"/>
          <a:ea typeface="+mn-ea"/>
          <a:cs typeface="+mn-cs"/>
        </a:defRPr>
      </a:lvl3pPr>
      <a:lvl4pPr marL="1370876" algn="l" defTabSz="913918" rtl="0" eaLnBrk="1" latinLnBrk="0" hangingPunct="1">
        <a:defRPr sz="1764" kern="1200">
          <a:solidFill>
            <a:schemeClr val="tx1"/>
          </a:solidFill>
          <a:latin typeface="+mn-lt"/>
          <a:ea typeface="+mn-ea"/>
          <a:cs typeface="+mn-cs"/>
        </a:defRPr>
      </a:lvl4pPr>
      <a:lvl5pPr marL="1827834" algn="l" defTabSz="913918" rtl="0" eaLnBrk="1" latinLnBrk="0" hangingPunct="1">
        <a:defRPr sz="1764" kern="1200">
          <a:solidFill>
            <a:schemeClr val="tx1"/>
          </a:solidFill>
          <a:latin typeface="+mn-lt"/>
          <a:ea typeface="+mn-ea"/>
          <a:cs typeface="+mn-cs"/>
        </a:defRPr>
      </a:lvl5pPr>
      <a:lvl6pPr marL="2284793" algn="l" defTabSz="913918" rtl="0" eaLnBrk="1" latinLnBrk="0" hangingPunct="1">
        <a:defRPr sz="1764" kern="1200">
          <a:solidFill>
            <a:schemeClr val="tx1"/>
          </a:solidFill>
          <a:latin typeface="+mn-lt"/>
          <a:ea typeface="+mn-ea"/>
          <a:cs typeface="+mn-cs"/>
        </a:defRPr>
      </a:lvl6pPr>
      <a:lvl7pPr marL="2741752" algn="l" defTabSz="913918" rtl="0" eaLnBrk="1" latinLnBrk="0" hangingPunct="1">
        <a:defRPr sz="1764" kern="1200">
          <a:solidFill>
            <a:schemeClr val="tx1"/>
          </a:solidFill>
          <a:latin typeface="+mn-lt"/>
          <a:ea typeface="+mn-ea"/>
          <a:cs typeface="+mn-cs"/>
        </a:defRPr>
      </a:lvl7pPr>
      <a:lvl8pPr marL="3198710" algn="l" defTabSz="913918" rtl="0" eaLnBrk="1" latinLnBrk="0" hangingPunct="1">
        <a:defRPr sz="1764" kern="1200">
          <a:solidFill>
            <a:schemeClr val="tx1"/>
          </a:solidFill>
          <a:latin typeface="+mn-lt"/>
          <a:ea typeface="+mn-ea"/>
          <a:cs typeface="+mn-cs"/>
        </a:defRPr>
      </a:lvl8pPr>
      <a:lvl9pPr marL="3655670" algn="l" defTabSz="913918"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171" y="1189178"/>
            <a:ext cx="11650486" cy="2184808"/>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p:nvPicPr>
        <p:blipFill>
          <a:blip r:embed="rId35" cstate="email">
            <a:extLst>
              <a:ext uri="{28A0092B-C50C-407E-A947-70E740481C1C}">
                <a14:useLocalDpi xmlns:a14="http://schemas.microsoft.com/office/drawing/2010/main" val="0"/>
              </a:ext>
            </a:extLst>
          </a:blip>
          <a:stretch>
            <a:fillRect/>
          </a:stretch>
        </p:blipFill>
        <p:spPr>
          <a:xfrm rot="5400000">
            <a:off x="10321814" y="1906466"/>
            <a:ext cx="4214127" cy="401199"/>
          </a:xfrm>
          <a:prstGeom prst="rect">
            <a:avLst/>
          </a:prstGeom>
        </p:spPr>
      </p:pic>
    </p:spTree>
    <p:extLst>
      <p:ext uri="{BB962C8B-B14F-4D97-AF65-F5344CB8AC3E}">
        <p14:creationId xmlns:p14="http://schemas.microsoft.com/office/powerpoint/2010/main" val="1208738228"/>
      </p:ext>
    </p:extLst>
  </p:cSld>
  <p:clrMap bg1="dk1" tx1="lt1" bg2="dk2" tx2="lt2" accent1="accent1" accent2="accent2" accent3="accent3" accent4="accent4" accent5="accent5" accent6="accent6" hlink="hlink" folHlink="folHlink"/>
  <p:sldLayoutIdLst>
    <p:sldLayoutId id="2147484306" r:id="rId1"/>
    <p:sldLayoutId id="2147484307" r:id="rId2"/>
    <p:sldLayoutId id="2147484308" r:id="rId3"/>
    <p:sldLayoutId id="2147484309" r:id="rId4"/>
    <p:sldLayoutId id="2147484310" r:id="rId5"/>
    <p:sldLayoutId id="2147484311" r:id="rId6"/>
    <p:sldLayoutId id="2147484312" r:id="rId7"/>
    <p:sldLayoutId id="2147484313" r:id="rId8"/>
    <p:sldLayoutId id="2147484314" r:id="rId9"/>
    <p:sldLayoutId id="2147484315" r:id="rId10"/>
    <p:sldLayoutId id="2147484316" r:id="rId11"/>
    <p:sldLayoutId id="2147484317" r:id="rId12"/>
    <p:sldLayoutId id="2147484318" r:id="rId13"/>
    <p:sldLayoutId id="2147484319" r:id="rId14"/>
    <p:sldLayoutId id="2147484320" r:id="rId15"/>
    <p:sldLayoutId id="2147484321" r:id="rId16"/>
    <p:sldLayoutId id="2147484322" r:id="rId17"/>
    <p:sldLayoutId id="2147484323" r:id="rId18"/>
    <p:sldLayoutId id="2147484324" r:id="rId19"/>
    <p:sldLayoutId id="2147484325" r:id="rId20"/>
    <p:sldLayoutId id="2147484326" r:id="rId21"/>
    <p:sldLayoutId id="2147484327" r:id="rId22"/>
    <p:sldLayoutId id="2147484328" r:id="rId23"/>
    <p:sldLayoutId id="2147484329" r:id="rId24"/>
    <p:sldLayoutId id="2147484330" r:id="rId25"/>
    <p:sldLayoutId id="2147484331" r:id="rId26"/>
    <p:sldLayoutId id="2147484332" r:id="rId27"/>
    <p:sldLayoutId id="2147484333" r:id="rId28"/>
    <p:sldLayoutId id="2147484334" r:id="rId29"/>
    <p:sldLayoutId id="2147484335" r:id="rId30"/>
    <p:sldLayoutId id="2147484336" r:id="rId31"/>
    <p:sldLayoutId id="2147484337" r:id="rId32"/>
    <p:sldLayoutId id="2147484338" r:id="rId33"/>
  </p:sldLayoutIdLst>
  <p:transition>
    <p:fade/>
  </p:transition>
  <p:timing>
    <p:tnLst>
      <p:par>
        <p:cTn id="1" dur="indefinite" restart="never" nodeType="tmRoot"/>
      </p:par>
    </p:tnLst>
  </p:timing>
  <p:txStyles>
    <p:titleStyle>
      <a:lvl1pPr algn="l" defTabSz="914093" rtl="0" eaLnBrk="1" latinLnBrk="0" hangingPunct="1">
        <a:lnSpc>
          <a:spcPct val="90000"/>
        </a:lnSpc>
        <a:spcBef>
          <a:spcPct val="0"/>
        </a:spcBef>
        <a:buNone/>
        <a:defRPr lang="en-US" sz="5292" b="0" kern="1200" cap="none" spc="-100" baseline="0" dirty="0" smtClean="0">
          <a:ln w="3175">
            <a:noFill/>
          </a:ln>
          <a:solidFill>
            <a:schemeClr val="bg1">
              <a:lumMod val="75000"/>
            </a:schemeClr>
          </a:solidFill>
          <a:effectLst/>
          <a:latin typeface="+mj-lt"/>
          <a:ea typeface="+mn-ea"/>
          <a:cs typeface="Segoe UI" pitchFamily="34" charset="0"/>
        </a:defRPr>
      </a:lvl1pPr>
    </p:titleStyle>
    <p:bodyStyle>
      <a:lvl1pPr marL="336044" marR="0" indent="-336044" algn="l" defTabSz="914093" rtl="0" eaLnBrk="1" fontAlgn="auto" latinLnBrk="0" hangingPunct="1">
        <a:lnSpc>
          <a:spcPct val="90000"/>
        </a:lnSpc>
        <a:spcBef>
          <a:spcPct val="20000"/>
        </a:spcBef>
        <a:spcAft>
          <a:spcPts val="0"/>
        </a:spcAft>
        <a:buClr>
          <a:schemeClr val="tx1"/>
        </a:buClr>
        <a:buSzPct val="100000"/>
        <a:buFontTx/>
        <a:buBlip>
          <a:blip r:embed="rId36"/>
        </a:buBlip>
        <a:tabLst/>
        <a:defRPr sz="3920" kern="1200" spc="0" baseline="0">
          <a:solidFill>
            <a:schemeClr val="bg1">
              <a:lumMod val="75000"/>
            </a:schemeClr>
          </a:solidFill>
          <a:latin typeface="+mj-lt"/>
          <a:ea typeface="+mn-ea"/>
          <a:cs typeface="+mn-cs"/>
        </a:defRPr>
      </a:lvl1pPr>
      <a:lvl2pPr marL="572519" marR="0" indent="-236475" algn="l" defTabSz="914093" rtl="0" eaLnBrk="1" fontAlgn="auto" latinLnBrk="0" hangingPunct="1">
        <a:lnSpc>
          <a:spcPct val="90000"/>
        </a:lnSpc>
        <a:spcBef>
          <a:spcPct val="20000"/>
        </a:spcBef>
        <a:spcAft>
          <a:spcPts val="0"/>
        </a:spcAft>
        <a:buClr>
          <a:schemeClr val="tx1"/>
        </a:buClr>
        <a:buSzPct val="100000"/>
        <a:buFontTx/>
        <a:buBlip>
          <a:blip r:embed="rId36"/>
        </a:buBlip>
        <a:tabLst/>
        <a:defRPr sz="2352" kern="1200" spc="0" baseline="0">
          <a:solidFill>
            <a:schemeClr val="bg1">
              <a:lumMod val="75000"/>
            </a:schemeClr>
          </a:solidFill>
          <a:latin typeface="+mn-lt"/>
          <a:ea typeface="+mn-ea"/>
          <a:cs typeface="+mn-cs"/>
        </a:defRPr>
      </a:lvl2pPr>
      <a:lvl3pPr marL="784103" marR="0" indent="-224030" algn="l" defTabSz="914093" rtl="0" eaLnBrk="1" fontAlgn="auto" latinLnBrk="0" hangingPunct="1">
        <a:lnSpc>
          <a:spcPct val="90000"/>
        </a:lnSpc>
        <a:spcBef>
          <a:spcPct val="20000"/>
        </a:spcBef>
        <a:spcAft>
          <a:spcPts val="0"/>
        </a:spcAft>
        <a:buClr>
          <a:schemeClr val="tx1"/>
        </a:buClr>
        <a:buSzPct val="100000"/>
        <a:buFontTx/>
        <a:buBlip>
          <a:blip r:embed="rId36"/>
        </a:buBlip>
        <a:tabLst/>
        <a:defRPr sz="2352" kern="1200" spc="0" baseline="0">
          <a:solidFill>
            <a:schemeClr val="bg1">
              <a:lumMod val="75000"/>
            </a:schemeClr>
          </a:solidFill>
          <a:latin typeface="+mn-lt"/>
          <a:ea typeface="+mn-ea"/>
          <a:cs typeface="+mn-cs"/>
        </a:defRPr>
      </a:lvl3pPr>
      <a:lvl4pPr marL="1008132" marR="0" indent="-224030" algn="l" defTabSz="914093" rtl="0" eaLnBrk="1" fontAlgn="auto" latinLnBrk="0" hangingPunct="1">
        <a:lnSpc>
          <a:spcPct val="90000"/>
        </a:lnSpc>
        <a:spcBef>
          <a:spcPct val="20000"/>
        </a:spcBef>
        <a:spcAft>
          <a:spcPts val="0"/>
        </a:spcAft>
        <a:buClr>
          <a:schemeClr val="tx1"/>
        </a:buClr>
        <a:buSzPct val="100000"/>
        <a:buFontTx/>
        <a:buBlip>
          <a:blip r:embed="rId36"/>
        </a:buBlip>
        <a:tabLst/>
        <a:defRPr sz="1960" kern="1200" spc="0" baseline="0">
          <a:solidFill>
            <a:schemeClr val="bg1">
              <a:lumMod val="75000"/>
            </a:schemeClr>
          </a:solidFill>
          <a:latin typeface="+mn-lt"/>
          <a:ea typeface="+mn-ea"/>
          <a:cs typeface="+mn-cs"/>
        </a:defRPr>
      </a:lvl4pPr>
      <a:lvl5pPr marL="1232161" marR="0" indent="-224030" algn="l" defTabSz="914093" rtl="0" eaLnBrk="1" fontAlgn="auto" latinLnBrk="0" hangingPunct="1">
        <a:lnSpc>
          <a:spcPct val="90000"/>
        </a:lnSpc>
        <a:spcBef>
          <a:spcPct val="20000"/>
        </a:spcBef>
        <a:spcAft>
          <a:spcPts val="0"/>
        </a:spcAft>
        <a:buClr>
          <a:schemeClr val="tx1"/>
        </a:buClr>
        <a:buSzPct val="100000"/>
        <a:buFontTx/>
        <a:buBlip>
          <a:blip r:embed="rId36"/>
        </a:buBlip>
        <a:tabLst/>
        <a:defRPr sz="1960" kern="1200" spc="0" baseline="0">
          <a:solidFill>
            <a:schemeClr val="bg1">
              <a:lumMod val="75000"/>
            </a:schemeClr>
          </a:solidFill>
          <a:latin typeface="+mn-lt"/>
          <a:ea typeface="+mn-ea"/>
          <a:cs typeface="+mn-cs"/>
        </a:defRPr>
      </a:lvl5pPr>
      <a:lvl6pPr marL="251375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01"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848"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89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93" rtl="0" eaLnBrk="1" latinLnBrk="0" hangingPunct="1">
        <a:defRPr sz="1764" kern="1200">
          <a:solidFill>
            <a:schemeClr val="tx1"/>
          </a:solidFill>
          <a:latin typeface="+mn-lt"/>
          <a:ea typeface="+mn-ea"/>
          <a:cs typeface="+mn-cs"/>
        </a:defRPr>
      </a:lvl1pPr>
      <a:lvl2pPr marL="457046" algn="l" defTabSz="914093" rtl="0" eaLnBrk="1" latinLnBrk="0" hangingPunct="1">
        <a:defRPr sz="1764" kern="1200">
          <a:solidFill>
            <a:schemeClr val="tx1"/>
          </a:solidFill>
          <a:latin typeface="+mn-lt"/>
          <a:ea typeface="+mn-ea"/>
          <a:cs typeface="+mn-cs"/>
        </a:defRPr>
      </a:lvl2pPr>
      <a:lvl3pPr marL="914093" algn="l" defTabSz="914093" rtl="0" eaLnBrk="1" latinLnBrk="0" hangingPunct="1">
        <a:defRPr sz="1764" kern="1200">
          <a:solidFill>
            <a:schemeClr val="tx1"/>
          </a:solidFill>
          <a:latin typeface="+mn-lt"/>
          <a:ea typeface="+mn-ea"/>
          <a:cs typeface="+mn-cs"/>
        </a:defRPr>
      </a:lvl3pPr>
      <a:lvl4pPr marL="1371139" algn="l" defTabSz="914093" rtl="0" eaLnBrk="1" latinLnBrk="0" hangingPunct="1">
        <a:defRPr sz="1764" kern="1200">
          <a:solidFill>
            <a:schemeClr val="tx1"/>
          </a:solidFill>
          <a:latin typeface="+mn-lt"/>
          <a:ea typeface="+mn-ea"/>
          <a:cs typeface="+mn-cs"/>
        </a:defRPr>
      </a:lvl4pPr>
      <a:lvl5pPr marL="1828185" algn="l" defTabSz="914093" rtl="0" eaLnBrk="1" latinLnBrk="0" hangingPunct="1">
        <a:defRPr sz="1764" kern="1200">
          <a:solidFill>
            <a:schemeClr val="tx1"/>
          </a:solidFill>
          <a:latin typeface="+mn-lt"/>
          <a:ea typeface="+mn-ea"/>
          <a:cs typeface="+mn-cs"/>
        </a:defRPr>
      </a:lvl5pPr>
      <a:lvl6pPr marL="2285232" algn="l" defTabSz="914093" rtl="0" eaLnBrk="1" latinLnBrk="0" hangingPunct="1">
        <a:defRPr sz="1764" kern="1200">
          <a:solidFill>
            <a:schemeClr val="tx1"/>
          </a:solidFill>
          <a:latin typeface="+mn-lt"/>
          <a:ea typeface="+mn-ea"/>
          <a:cs typeface="+mn-cs"/>
        </a:defRPr>
      </a:lvl6pPr>
      <a:lvl7pPr marL="2742278" algn="l" defTabSz="914093" rtl="0" eaLnBrk="1" latinLnBrk="0" hangingPunct="1">
        <a:defRPr sz="1764" kern="1200">
          <a:solidFill>
            <a:schemeClr val="tx1"/>
          </a:solidFill>
          <a:latin typeface="+mn-lt"/>
          <a:ea typeface="+mn-ea"/>
          <a:cs typeface="+mn-cs"/>
        </a:defRPr>
      </a:lvl7pPr>
      <a:lvl8pPr marL="3199324" algn="l" defTabSz="914093" rtl="0" eaLnBrk="1" latinLnBrk="0" hangingPunct="1">
        <a:defRPr sz="1764" kern="1200">
          <a:solidFill>
            <a:schemeClr val="tx1"/>
          </a:solidFill>
          <a:latin typeface="+mn-lt"/>
          <a:ea typeface="+mn-ea"/>
          <a:cs typeface="+mn-cs"/>
        </a:defRPr>
      </a:lvl8pPr>
      <a:lvl9pPr marL="3656372" algn="l" defTabSz="914093"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1"/>
            <a:ext cx="11652805"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171" y="1189178"/>
            <a:ext cx="11650486" cy="2184808"/>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userDrawn="1"/>
        </p:nvPicPr>
        <p:blipFill>
          <a:blip r:embed="rId32" cstate="screen">
            <a:extLst>
              <a:ext uri="{28A0092B-C50C-407E-A947-70E740481C1C}">
                <a14:useLocalDpi xmlns:a14="http://schemas.microsoft.com/office/drawing/2010/main"/>
              </a:ext>
            </a:extLst>
          </a:blip>
          <a:stretch>
            <a:fillRect/>
          </a:stretch>
        </p:blipFill>
        <p:spPr>
          <a:xfrm rot="5400000">
            <a:off x="10321813" y="1906465"/>
            <a:ext cx="4214127" cy="401200"/>
          </a:xfrm>
          <a:prstGeom prst="rect">
            <a:avLst/>
          </a:prstGeom>
        </p:spPr>
      </p:pic>
    </p:spTree>
    <p:extLst>
      <p:ext uri="{BB962C8B-B14F-4D97-AF65-F5344CB8AC3E}">
        <p14:creationId xmlns:p14="http://schemas.microsoft.com/office/powerpoint/2010/main" val="146774169"/>
      </p:ext>
    </p:extLst>
  </p:cSld>
  <p:clrMap bg1="lt1" tx1="dk1" bg2="lt2" tx2="dk2" accent1="accent1" accent2="accent2" accent3="accent3" accent4="accent4" accent5="accent5" accent6="accent6" hlink="hlink" folHlink="folHlink"/>
  <p:sldLayoutIdLst>
    <p:sldLayoutId id="2147484340" r:id="rId1"/>
    <p:sldLayoutId id="2147484341" r:id="rId2"/>
    <p:sldLayoutId id="2147484342" r:id="rId3"/>
    <p:sldLayoutId id="2147484343" r:id="rId4"/>
    <p:sldLayoutId id="2147484344" r:id="rId5"/>
    <p:sldLayoutId id="2147484345" r:id="rId6"/>
    <p:sldLayoutId id="2147484346" r:id="rId7"/>
    <p:sldLayoutId id="2147484347" r:id="rId8"/>
    <p:sldLayoutId id="2147484348" r:id="rId9"/>
    <p:sldLayoutId id="2147484349" r:id="rId10"/>
    <p:sldLayoutId id="2147484350" r:id="rId11"/>
    <p:sldLayoutId id="2147484351" r:id="rId12"/>
    <p:sldLayoutId id="2147484352" r:id="rId13"/>
    <p:sldLayoutId id="2147484353" r:id="rId14"/>
    <p:sldLayoutId id="2147484354" r:id="rId15"/>
    <p:sldLayoutId id="2147484355" r:id="rId16"/>
    <p:sldLayoutId id="2147484356" r:id="rId17"/>
    <p:sldLayoutId id="2147484357" r:id="rId18"/>
    <p:sldLayoutId id="2147484358" r:id="rId19"/>
    <p:sldLayoutId id="2147484359" r:id="rId20"/>
    <p:sldLayoutId id="2147484360" r:id="rId21"/>
    <p:sldLayoutId id="2147484361" r:id="rId22"/>
    <p:sldLayoutId id="2147484362" r:id="rId23"/>
    <p:sldLayoutId id="2147484363" r:id="rId24"/>
    <p:sldLayoutId id="2147484364" r:id="rId25"/>
    <p:sldLayoutId id="2147484365" r:id="rId26"/>
    <p:sldLayoutId id="2147484366" r:id="rId27"/>
    <p:sldLayoutId id="2147484367" r:id="rId28"/>
    <p:sldLayoutId id="2147484368" r:id="rId29"/>
    <p:sldLayoutId id="2147484369" r:id="rId30"/>
  </p:sldLayoutIdLst>
  <p:transition>
    <p:fade/>
  </p:transition>
  <p:timing>
    <p:tnLst>
      <p:par>
        <p:cTn id="1" dur="indefinite" restart="never" nodeType="tmRoot"/>
      </p:par>
    </p:tnLst>
  </p:timing>
  <p:txStyles>
    <p:titleStyle>
      <a:lvl1pPr algn="l" defTabSz="914180"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171" y="1189178"/>
            <a:ext cx="11650486" cy="2184808"/>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p:nvPicPr>
        <p:blipFill>
          <a:blip r:embed="rId34" cstate="email">
            <a:extLst>
              <a:ext uri="{28A0092B-C50C-407E-A947-70E740481C1C}">
                <a14:useLocalDpi xmlns:a14="http://schemas.microsoft.com/office/drawing/2010/main" val="0"/>
              </a:ext>
            </a:extLst>
          </a:blip>
          <a:stretch>
            <a:fillRect/>
          </a:stretch>
        </p:blipFill>
        <p:spPr>
          <a:xfrm rot="5400000">
            <a:off x="10321814" y="1906466"/>
            <a:ext cx="4214127" cy="401199"/>
          </a:xfrm>
          <a:prstGeom prst="rect">
            <a:avLst/>
          </a:prstGeom>
        </p:spPr>
      </p:pic>
    </p:spTree>
    <p:extLst>
      <p:ext uri="{BB962C8B-B14F-4D97-AF65-F5344CB8AC3E}">
        <p14:creationId xmlns:p14="http://schemas.microsoft.com/office/powerpoint/2010/main" val="218987065"/>
      </p:ext>
    </p:extLst>
  </p:cSld>
  <p:clrMap bg1="dk1" tx1="lt1" bg2="dk2" tx2="lt2" accent1="accent1" accent2="accent2" accent3="accent3" accent4="accent4" accent5="accent5" accent6="accent6" hlink="hlink" folHlink="folHlink"/>
  <p:sldLayoutIdLst>
    <p:sldLayoutId id="2147484371" r:id="rId1"/>
    <p:sldLayoutId id="2147484372" r:id="rId2"/>
    <p:sldLayoutId id="2147484373" r:id="rId3"/>
    <p:sldLayoutId id="2147484374" r:id="rId4"/>
    <p:sldLayoutId id="2147484375" r:id="rId5"/>
    <p:sldLayoutId id="2147484376" r:id="rId6"/>
    <p:sldLayoutId id="2147484377" r:id="rId7"/>
    <p:sldLayoutId id="2147484378" r:id="rId8"/>
    <p:sldLayoutId id="2147484379" r:id="rId9"/>
    <p:sldLayoutId id="2147484380" r:id="rId10"/>
    <p:sldLayoutId id="2147484381" r:id="rId11"/>
    <p:sldLayoutId id="2147484382" r:id="rId12"/>
    <p:sldLayoutId id="2147484383" r:id="rId13"/>
    <p:sldLayoutId id="2147484384" r:id="rId14"/>
    <p:sldLayoutId id="2147484385" r:id="rId15"/>
    <p:sldLayoutId id="2147484386" r:id="rId16"/>
    <p:sldLayoutId id="2147484387" r:id="rId17"/>
    <p:sldLayoutId id="2147484388" r:id="rId18"/>
    <p:sldLayoutId id="2147484389" r:id="rId19"/>
    <p:sldLayoutId id="2147484390" r:id="rId20"/>
    <p:sldLayoutId id="2147484391" r:id="rId21"/>
    <p:sldLayoutId id="2147484392" r:id="rId22"/>
    <p:sldLayoutId id="2147484393" r:id="rId23"/>
    <p:sldLayoutId id="2147484394" r:id="rId24"/>
    <p:sldLayoutId id="2147484395" r:id="rId25"/>
    <p:sldLayoutId id="2147484396" r:id="rId26"/>
    <p:sldLayoutId id="2147484397" r:id="rId27"/>
    <p:sldLayoutId id="2147484398" r:id="rId28"/>
    <p:sldLayoutId id="2147484399" r:id="rId29"/>
    <p:sldLayoutId id="2147484400" r:id="rId30"/>
    <p:sldLayoutId id="2147484401" r:id="rId31"/>
    <p:sldLayoutId id="2147484402" r:id="rId32"/>
  </p:sldLayoutIdLst>
  <p:transition>
    <p:fade/>
  </p:transition>
  <p:timing>
    <p:tnLst>
      <p:par>
        <p:cTn id="1" dur="indefinite" restart="never" nodeType="tmRoot"/>
      </p:par>
    </p:tnLst>
  </p:timing>
  <p:txStyles>
    <p:titleStyle>
      <a:lvl1pPr algn="l" defTabSz="914093" rtl="0" eaLnBrk="1" latinLnBrk="0" hangingPunct="1">
        <a:lnSpc>
          <a:spcPct val="90000"/>
        </a:lnSpc>
        <a:spcBef>
          <a:spcPct val="0"/>
        </a:spcBef>
        <a:buNone/>
        <a:defRPr lang="en-US" sz="5292" b="0" kern="1200" cap="none" spc="-100" baseline="0" dirty="0" smtClean="0">
          <a:ln w="3175">
            <a:noFill/>
          </a:ln>
          <a:solidFill>
            <a:schemeClr val="bg1">
              <a:lumMod val="75000"/>
            </a:schemeClr>
          </a:solidFill>
          <a:effectLst/>
          <a:latin typeface="+mj-lt"/>
          <a:ea typeface="+mn-ea"/>
          <a:cs typeface="Segoe UI" pitchFamily="34" charset="0"/>
        </a:defRPr>
      </a:lvl1pPr>
    </p:titleStyle>
    <p:bodyStyle>
      <a:lvl1pPr marL="336044" marR="0" indent="-336044" algn="l" defTabSz="914093" rtl="0" eaLnBrk="1" fontAlgn="auto" latinLnBrk="0" hangingPunct="1">
        <a:lnSpc>
          <a:spcPct val="90000"/>
        </a:lnSpc>
        <a:spcBef>
          <a:spcPct val="20000"/>
        </a:spcBef>
        <a:spcAft>
          <a:spcPts val="0"/>
        </a:spcAft>
        <a:buClr>
          <a:schemeClr val="tx1"/>
        </a:buClr>
        <a:buSzPct val="100000"/>
        <a:buFontTx/>
        <a:buBlip>
          <a:blip r:embed="rId35"/>
        </a:buBlip>
        <a:tabLst/>
        <a:defRPr sz="3920" kern="1200" spc="0" baseline="0">
          <a:solidFill>
            <a:schemeClr val="bg1">
              <a:lumMod val="75000"/>
            </a:schemeClr>
          </a:solidFill>
          <a:latin typeface="+mj-lt"/>
          <a:ea typeface="+mn-ea"/>
          <a:cs typeface="+mn-cs"/>
        </a:defRPr>
      </a:lvl1pPr>
      <a:lvl2pPr marL="572519" marR="0" indent="-236475" algn="l" defTabSz="914093" rtl="0" eaLnBrk="1" fontAlgn="auto" latinLnBrk="0" hangingPunct="1">
        <a:lnSpc>
          <a:spcPct val="90000"/>
        </a:lnSpc>
        <a:spcBef>
          <a:spcPct val="20000"/>
        </a:spcBef>
        <a:spcAft>
          <a:spcPts val="0"/>
        </a:spcAft>
        <a:buClr>
          <a:schemeClr val="tx1"/>
        </a:buClr>
        <a:buSzPct val="100000"/>
        <a:buFontTx/>
        <a:buBlip>
          <a:blip r:embed="rId35"/>
        </a:buBlip>
        <a:tabLst/>
        <a:defRPr sz="2352" kern="1200" spc="0" baseline="0">
          <a:solidFill>
            <a:schemeClr val="bg1">
              <a:lumMod val="75000"/>
            </a:schemeClr>
          </a:solidFill>
          <a:latin typeface="+mn-lt"/>
          <a:ea typeface="+mn-ea"/>
          <a:cs typeface="+mn-cs"/>
        </a:defRPr>
      </a:lvl2pPr>
      <a:lvl3pPr marL="784103" marR="0" indent="-224030" algn="l" defTabSz="914093" rtl="0" eaLnBrk="1" fontAlgn="auto" latinLnBrk="0" hangingPunct="1">
        <a:lnSpc>
          <a:spcPct val="90000"/>
        </a:lnSpc>
        <a:spcBef>
          <a:spcPct val="20000"/>
        </a:spcBef>
        <a:spcAft>
          <a:spcPts val="0"/>
        </a:spcAft>
        <a:buClr>
          <a:schemeClr val="tx1"/>
        </a:buClr>
        <a:buSzPct val="100000"/>
        <a:buFontTx/>
        <a:buBlip>
          <a:blip r:embed="rId35"/>
        </a:buBlip>
        <a:tabLst/>
        <a:defRPr sz="2352" kern="1200" spc="0" baseline="0">
          <a:solidFill>
            <a:schemeClr val="bg1">
              <a:lumMod val="75000"/>
            </a:schemeClr>
          </a:solidFill>
          <a:latin typeface="+mn-lt"/>
          <a:ea typeface="+mn-ea"/>
          <a:cs typeface="+mn-cs"/>
        </a:defRPr>
      </a:lvl3pPr>
      <a:lvl4pPr marL="1008132" marR="0" indent="-224030" algn="l" defTabSz="914093" rtl="0" eaLnBrk="1" fontAlgn="auto" latinLnBrk="0" hangingPunct="1">
        <a:lnSpc>
          <a:spcPct val="90000"/>
        </a:lnSpc>
        <a:spcBef>
          <a:spcPct val="20000"/>
        </a:spcBef>
        <a:spcAft>
          <a:spcPts val="0"/>
        </a:spcAft>
        <a:buClr>
          <a:schemeClr val="tx1"/>
        </a:buClr>
        <a:buSzPct val="100000"/>
        <a:buFontTx/>
        <a:buBlip>
          <a:blip r:embed="rId35"/>
        </a:buBlip>
        <a:tabLst/>
        <a:defRPr sz="1960" kern="1200" spc="0" baseline="0">
          <a:solidFill>
            <a:schemeClr val="bg1">
              <a:lumMod val="75000"/>
            </a:schemeClr>
          </a:solidFill>
          <a:latin typeface="+mn-lt"/>
          <a:ea typeface="+mn-ea"/>
          <a:cs typeface="+mn-cs"/>
        </a:defRPr>
      </a:lvl4pPr>
      <a:lvl5pPr marL="1232161" marR="0" indent="-224030" algn="l" defTabSz="914093" rtl="0" eaLnBrk="1" fontAlgn="auto" latinLnBrk="0" hangingPunct="1">
        <a:lnSpc>
          <a:spcPct val="90000"/>
        </a:lnSpc>
        <a:spcBef>
          <a:spcPct val="20000"/>
        </a:spcBef>
        <a:spcAft>
          <a:spcPts val="0"/>
        </a:spcAft>
        <a:buClr>
          <a:schemeClr val="tx1"/>
        </a:buClr>
        <a:buSzPct val="100000"/>
        <a:buFontTx/>
        <a:buBlip>
          <a:blip r:embed="rId35"/>
        </a:buBlip>
        <a:tabLst/>
        <a:defRPr sz="1960" kern="1200" spc="0" baseline="0">
          <a:solidFill>
            <a:schemeClr val="bg1">
              <a:lumMod val="75000"/>
            </a:schemeClr>
          </a:solidFill>
          <a:latin typeface="+mn-lt"/>
          <a:ea typeface="+mn-ea"/>
          <a:cs typeface="+mn-cs"/>
        </a:defRPr>
      </a:lvl5pPr>
      <a:lvl6pPr marL="251375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01"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848"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89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93" rtl="0" eaLnBrk="1" latinLnBrk="0" hangingPunct="1">
        <a:defRPr sz="1764" kern="1200">
          <a:solidFill>
            <a:schemeClr val="tx1"/>
          </a:solidFill>
          <a:latin typeface="+mn-lt"/>
          <a:ea typeface="+mn-ea"/>
          <a:cs typeface="+mn-cs"/>
        </a:defRPr>
      </a:lvl1pPr>
      <a:lvl2pPr marL="457046" algn="l" defTabSz="914093" rtl="0" eaLnBrk="1" latinLnBrk="0" hangingPunct="1">
        <a:defRPr sz="1764" kern="1200">
          <a:solidFill>
            <a:schemeClr val="tx1"/>
          </a:solidFill>
          <a:latin typeface="+mn-lt"/>
          <a:ea typeface="+mn-ea"/>
          <a:cs typeface="+mn-cs"/>
        </a:defRPr>
      </a:lvl2pPr>
      <a:lvl3pPr marL="914093" algn="l" defTabSz="914093" rtl="0" eaLnBrk="1" latinLnBrk="0" hangingPunct="1">
        <a:defRPr sz="1764" kern="1200">
          <a:solidFill>
            <a:schemeClr val="tx1"/>
          </a:solidFill>
          <a:latin typeface="+mn-lt"/>
          <a:ea typeface="+mn-ea"/>
          <a:cs typeface="+mn-cs"/>
        </a:defRPr>
      </a:lvl3pPr>
      <a:lvl4pPr marL="1371139" algn="l" defTabSz="914093" rtl="0" eaLnBrk="1" latinLnBrk="0" hangingPunct="1">
        <a:defRPr sz="1764" kern="1200">
          <a:solidFill>
            <a:schemeClr val="tx1"/>
          </a:solidFill>
          <a:latin typeface="+mn-lt"/>
          <a:ea typeface="+mn-ea"/>
          <a:cs typeface="+mn-cs"/>
        </a:defRPr>
      </a:lvl4pPr>
      <a:lvl5pPr marL="1828185" algn="l" defTabSz="914093" rtl="0" eaLnBrk="1" latinLnBrk="0" hangingPunct="1">
        <a:defRPr sz="1764" kern="1200">
          <a:solidFill>
            <a:schemeClr val="tx1"/>
          </a:solidFill>
          <a:latin typeface="+mn-lt"/>
          <a:ea typeface="+mn-ea"/>
          <a:cs typeface="+mn-cs"/>
        </a:defRPr>
      </a:lvl5pPr>
      <a:lvl6pPr marL="2285232" algn="l" defTabSz="914093" rtl="0" eaLnBrk="1" latinLnBrk="0" hangingPunct="1">
        <a:defRPr sz="1764" kern="1200">
          <a:solidFill>
            <a:schemeClr val="tx1"/>
          </a:solidFill>
          <a:latin typeface="+mn-lt"/>
          <a:ea typeface="+mn-ea"/>
          <a:cs typeface="+mn-cs"/>
        </a:defRPr>
      </a:lvl6pPr>
      <a:lvl7pPr marL="2742278" algn="l" defTabSz="914093" rtl="0" eaLnBrk="1" latinLnBrk="0" hangingPunct="1">
        <a:defRPr sz="1764" kern="1200">
          <a:solidFill>
            <a:schemeClr val="tx1"/>
          </a:solidFill>
          <a:latin typeface="+mn-lt"/>
          <a:ea typeface="+mn-ea"/>
          <a:cs typeface="+mn-cs"/>
        </a:defRPr>
      </a:lvl7pPr>
      <a:lvl8pPr marL="3199324" algn="l" defTabSz="914093" rtl="0" eaLnBrk="1" latinLnBrk="0" hangingPunct="1">
        <a:defRPr sz="1764" kern="1200">
          <a:solidFill>
            <a:schemeClr val="tx1"/>
          </a:solidFill>
          <a:latin typeface="+mn-lt"/>
          <a:ea typeface="+mn-ea"/>
          <a:cs typeface="+mn-cs"/>
        </a:defRPr>
      </a:lvl8pPr>
      <a:lvl9pPr marL="3656372" algn="l" defTabSz="914093"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171" y="1189178"/>
            <a:ext cx="11650486" cy="2184808"/>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p:nvPicPr>
        <p:blipFill>
          <a:blip r:embed="rId35" cstate="email">
            <a:extLst>
              <a:ext uri="{28A0092B-C50C-407E-A947-70E740481C1C}">
                <a14:useLocalDpi xmlns:a14="http://schemas.microsoft.com/office/drawing/2010/main" val="0"/>
              </a:ext>
            </a:extLst>
          </a:blip>
          <a:stretch>
            <a:fillRect/>
          </a:stretch>
        </p:blipFill>
        <p:spPr>
          <a:xfrm rot="5400000">
            <a:off x="10321814" y="1906466"/>
            <a:ext cx="4214127" cy="401199"/>
          </a:xfrm>
          <a:prstGeom prst="rect">
            <a:avLst/>
          </a:prstGeom>
        </p:spPr>
      </p:pic>
    </p:spTree>
    <p:extLst>
      <p:ext uri="{BB962C8B-B14F-4D97-AF65-F5344CB8AC3E}">
        <p14:creationId xmlns:p14="http://schemas.microsoft.com/office/powerpoint/2010/main" val="4028865946"/>
      </p:ext>
    </p:extLst>
  </p:cSld>
  <p:clrMap bg1="dk1" tx1="lt1" bg2="dk2" tx2="lt2" accent1="accent1" accent2="accent2" accent3="accent3" accent4="accent4" accent5="accent5" accent6="accent6" hlink="hlink" folHlink="folHlink"/>
  <p:sldLayoutIdLst>
    <p:sldLayoutId id="2147484405" r:id="rId1"/>
    <p:sldLayoutId id="2147484406" r:id="rId2"/>
    <p:sldLayoutId id="2147484407" r:id="rId3"/>
    <p:sldLayoutId id="2147484408" r:id="rId4"/>
    <p:sldLayoutId id="2147484409" r:id="rId5"/>
    <p:sldLayoutId id="2147484410" r:id="rId6"/>
    <p:sldLayoutId id="2147484411" r:id="rId7"/>
    <p:sldLayoutId id="2147484412" r:id="rId8"/>
    <p:sldLayoutId id="2147484413" r:id="rId9"/>
    <p:sldLayoutId id="2147484414" r:id="rId10"/>
    <p:sldLayoutId id="2147484415" r:id="rId11"/>
    <p:sldLayoutId id="2147484416" r:id="rId12"/>
    <p:sldLayoutId id="2147484417" r:id="rId13"/>
    <p:sldLayoutId id="2147484418" r:id="rId14"/>
    <p:sldLayoutId id="2147484419" r:id="rId15"/>
    <p:sldLayoutId id="2147484420" r:id="rId16"/>
    <p:sldLayoutId id="2147484421" r:id="rId17"/>
    <p:sldLayoutId id="2147484422" r:id="rId18"/>
    <p:sldLayoutId id="2147484423" r:id="rId19"/>
    <p:sldLayoutId id="2147484424" r:id="rId20"/>
    <p:sldLayoutId id="2147484425" r:id="rId21"/>
    <p:sldLayoutId id="2147484426" r:id="rId22"/>
    <p:sldLayoutId id="2147484427" r:id="rId23"/>
    <p:sldLayoutId id="2147484428" r:id="rId24"/>
    <p:sldLayoutId id="2147484429" r:id="rId25"/>
    <p:sldLayoutId id="2147484430" r:id="rId26"/>
    <p:sldLayoutId id="2147484431" r:id="rId27"/>
    <p:sldLayoutId id="2147484432" r:id="rId28"/>
    <p:sldLayoutId id="2147484433" r:id="rId29"/>
    <p:sldLayoutId id="2147484434" r:id="rId30"/>
    <p:sldLayoutId id="2147484435" r:id="rId31"/>
    <p:sldLayoutId id="2147484436" r:id="rId32"/>
    <p:sldLayoutId id="2147484437" r:id="rId33"/>
  </p:sldLayoutIdLst>
  <p:transition>
    <p:fade/>
  </p:transition>
  <p:timing>
    <p:tnLst>
      <p:par>
        <p:cTn id="1" dur="indefinite" restart="never" nodeType="tmRoot"/>
      </p:par>
    </p:tnLst>
  </p:timing>
  <p:txStyles>
    <p:titleStyle>
      <a:lvl1pPr algn="l" defTabSz="914093" rtl="0" eaLnBrk="1" latinLnBrk="0" hangingPunct="1">
        <a:lnSpc>
          <a:spcPct val="90000"/>
        </a:lnSpc>
        <a:spcBef>
          <a:spcPct val="0"/>
        </a:spcBef>
        <a:buNone/>
        <a:defRPr lang="en-US" sz="5292" b="0" kern="1200" cap="none" spc="-100" baseline="0" dirty="0" smtClean="0">
          <a:ln w="3175">
            <a:noFill/>
          </a:ln>
          <a:solidFill>
            <a:schemeClr val="bg1">
              <a:lumMod val="75000"/>
            </a:schemeClr>
          </a:solidFill>
          <a:effectLst/>
          <a:latin typeface="+mj-lt"/>
          <a:ea typeface="+mn-ea"/>
          <a:cs typeface="Segoe UI" pitchFamily="34" charset="0"/>
        </a:defRPr>
      </a:lvl1pPr>
    </p:titleStyle>
    <p:bodyStyle>
      <a:lvl1pPr marL="336044" marR="0" indent="-336044" algn="l" defTabSz="914093" rtl="0" eaLnBrk="1" fontAlgn="auto" latinLnBrk="0" hangingPunct="1">
        <a:lnSpc>
          <a:spcPct val="90000"/>
        </a:lnSpc>
        <a:spcBef>
          <a:spcPct val="20000"/>
        </a:spcBef>
        <a:spcAft>
          <a:spcPts val="0"/>
        </a:spcAft>
        <a:buClr>
          <a:schemeClr val="tx1"/>
        </a:buClr>
        <a:buSzPct val="100000"/>
        <a:buFontTx/>
        <a:buBlip>
          <a:blip r:embed="rId36"/>
        </a:buBlip>
        <a:tabLst/>
        <a:defRPr sz="3920" kern="1200" spc="0" baseline="0">
          <a:solidFill>
            <a:schemeClr val="bg1">
              <a:lumMod val="75000"/>
            </a:schemeClr>
          </a:solidFill>
          <a:latin typeface="+mj-lt"/>
          <a:ea typeface="+mn-ea"/>
          <a:cs typeface="+mn-cs"/>
        </a:defRPr>
      </a:lvl1pPr>
      <a:lvl2pPr marL="572519" marR="0" indent="-236475" algn="l" defTabSz="914093" rtl="0" eaLnBrk="1" fontAlgn="auto" latinLnBrk="0" hangingPunct="1">
        <a:lnSpc>
          <a:spcPct val="90000"/>
        </a:lnSpc>
        <a:spcBef>
          <a:spcPct val="20000"/>
        </a:spcBef>
        <a:spcAft>
          <a:spcPts val="0"/>
        </a:spcAft>
        <a:buClr>
          <a:schemeClr val="tx1"/>
        </a:buClr>
        <a:buSzPct val="100000"/>
        <a:buFontTx/>
        <a:buBlip>
          <a:blip r:embed="rId36"/>
        </a:buBlip>
        <a:tabLst/>
        <a:defRPr sz="2352" kern="1200" spc="0" baseline="0">
          <a:solidFill>
            <a:schemeClr val="bg1">
              <a:lumMod val="75000"/>
            </a:schemeClr>
          </a:solidFill>
          <a:latin typeface="+mn-lt"/>
          <a:ea typeface="+mn-ea"/>
          <a:cs typeface="+mn-cs"/>
        </a:defRPr>
      </a:lvl2pPr>
      <a:lvl3pPr marL="784103" marR="0" indent="-224030" algn="l" defTabSz="914093" rtl="0" eaLnBrk="1" fontAlgn="auto" latinLnBrk="0" hangingPunct="1">
        <a:lnSpc>
          <a:spcPct val="90000"/>
        </a:lnSpc>
        <a:spcBef>
          <a:spcPct val="20000"/>
        </a:spcBef>
        <a:spcAft>
          <a:spcPts val="0"/>
        </a:spcAft>
        <a:buClr>
          <a:schemeClr val="tx1"/>
        </a:buClr>
        <a:buSzPct val="100000"/>
        <a:buFontTx/>
        <a:buBlip>
          <a:blip r:embed="rId36"/>
        </a:buBlip>
        <a:tabLst/>
        <a:defRPr sz="2352" kern="1200" spc="0" baseline="0">
          <a:solidFill>
            <a:schemeClr val="bg1">
              <a:lumMod val="75000"/>
            </a:schemeClr>
          </a:solidFill>
          <a:latin typeface="+mn-lt"/>
          <a:ea typeface="+mn-ea"/>
          <a:cs typeface="+mn-cs"/>
        </a:defRPr>
      </a:lvl3pPr>
      <a:lvl4pPr marL="1008132" marR="0" indent="-224030" algn="l" defTabSz="914093" rtl="0" eaLnBrk="1" fontAlgn="auto" latinLnBrk="0" hangingPunct="1">
        <a:lnSpc>
          <a:spcPct val="90000"/>
        </a:lnSpc>
        <a:spcBef>
          <a:spcPct val="20000"/>
        </a:spcBef>
        <a:spcAft>
          <a:spcPts val="0"/>
        </a:spcAft>
        <a:buClr>
          <a:schemeClr val="tx1"/>
        </a:buClr>
        <a:buSzPct val="100000"/>
        <a:buFontTx/>
        <a:buBlip>
          <a:blip r:embed="rId36"/>
        </a:buBlip>
        <a:tabLst/>
        <a:defRPr sz="1960" kern="1200" spc="0" baseline="0">
          <a:solidFill>
            <a:schemeClr val="bg1">
              <a:lumMod val="75000"/>
            </a:schemeClr>
          </a:solidFill>
          <a:latin typeface="+mn-lt"/>
          <a:ea typeface="+mn-ea"/>
          <a:cs typeface="+mn-cs"/>
        </a:defRPr>
      </a:lvl4pPr>
      <a:lvl5pPr marL="1232161" marR="0" indent="-224030" algn="l" defTabSz="914093" rtl="0" eaLnBrk="1" fontAlgn="auto" latinLnBrk="0" hangingPunct="1">
        <a:lnSpc>
          <a:spcPct val="90000"/>
        </a:lnSpc>
        <a:spcBef>
          <a:spcPct val="20000"/>
        </a:spcBef>
        <a:spcAft>
          <a:spcPts val="0"/>
        </a:spcAft>
        <a:buClr>
          <a:schemeClr val="tx1"/>
        </a:buClr>
        <a:buSzPct val="100000"/>
        <a:buFontTx/>
        <a:buBlip>
          <a:blip r:embed="rId36"/>
        </a:buBlip>
        <a:tabLst/>
        <a:defRPr sz="1960" kern="1200" spc="0" baseline="0">
          <a:solidFill>
            <a:schemeClr val="bg1">
              <a:lumMod val="75000"/>
            </a:schemeClr>
          </a:solidFill>
          <a:latin typeface="+mn-lt"/>
          <a:ea typeface="+mn-ea"/>
          <a:cs typeface="+mn-cs"/>
        </a:defRPr>
      </a:lvl5pPr>
      <a:lvl6pPr marL="251375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01"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848"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89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93" rtl="0" eaLnBrk="1" latinLnBrk="0" hangingPunct="1">
        <a:defRPr sz="1764" kern="1200">
          <a:solidFill>
            <a:schemeClr val="tx1"/>
          </a:solidFill>
          <a:latin typeface="+mn-lt"/>
          <a:ea typeface="+mn-ea"/>
          <a:cs typeface="+mn-cs"/>
        </a:defRPr>
      </a:lvl1pPr>
      <a:lvl2pPr marL="457046" algn="l" defTabSz="914093" rtl="0" eaLnBrk="1" latinLnBrk="0" hangingPunct="1">
        <a:defRPr sz="1764" kern="1200">
          <a:solidFill>
            <a:schemeClr val="tx1"/>
          </a:solidFill>
          <a:latin typeface="+mn-lt"/>
          <a:ea typeface="+mn-ea"/>
          <a:cs typeface="+mn-cs"/>
        </a:defRPr>
      </a:lvl2pPr>
      <a:lvl3pPr marL="914093" algn="l" defTabSz="914093" rtl="0" eaLnBrk="1" latinLnBrk="0" hangingPunct="1">
        <a:defRPr sz="1764" kern="1200">
          <a:solidFill>
            <a:schemeClr val="tx1"/>
          </a:solidFill>
          <a:latin typeface="+mn-lt"/>
          <a:ea typeface="+mn-ea"/>
          <a:cs typeface="+mn-cs"/>
        </a:defRPr>
      </a:lvl3pPr>
      <a:lvl4pPr marL="1371139" algn="l" defTabSz="914093" rtl="0" eaLnBrk="1" latinLnBrk="0" hangingPunct="1">
        <a:defRPr sz="1764" kern="1200">
          <a:solidFill>
            <a:schemeClr val="tx1"/>
          </a:solidFill>
          <a:latin typeface="+mn-lt"/>
          <a:ea typeface="+mn-ea"/>
          <a:cs typeface="+mn-cs"/>
        </a:defRPr>
      </a:lvl4pPr>
      <a:lvl5pPr marL="1828185" algn="l" defTabSz="914093" rtl="0" eaLnBrk="1" latinLnBrk="0" hangingPunct="1">
        <a:defRPr sz="1764" kern="1200">
          <a:solidFill>
            <a:schemeClr val="tx1"/>
          </a:solidFill>
          <a:latin typeface="+mn-lt"/>
          <a:ea typeface="+mn-ea"/>
          <a:cs typeface="+mn-cs"/>
        </a:defRPr>
      </a:lvl5pPr>
      <a:lvl6pPr marL="2285232" algn="l" defTabSz="914093" rtl="0" eaLnBrk="1" latinLnBrk="0" hangingPunct="1">
        <a:defRPr sz="1764" kern="1200">
          <a:solidFill>
            <a:schemeClr val="tx1"/>
          </a:solidFill>
          <a:latin typeface="+mn-lt"/>
          <a:ea typeface="+mn-ea"/>
          <a:cs typeface="+mn-cs"/>
        </a:defRPr>
      </a:lvl6pPr>
      <a:lvl7pPr marL="2742278" algn="l" defTabSz="914093" rtl="0" eaLnBrk="1" latinLnBrk="0" hangingPunct="1">
        <a:defRPr sz="1764" kern="1200">
          <a:solidFill>
            <a:schemeClr val="tx1"/>
          </a:solidFill>
          <a:latin typeface="+mn-lt"/>
          <a:ea typeface="+mn-ea"/>
          <a:cs typeface="+mn-cs"/>
        </a:defRPr>
      </a:lvl7pPr>
      <a:lvl8pPr marL="3199324" algn="l" defTabSz="914093" rtl="0" eaLnBrk="1" latinLnBrk="0" hangingPunct="1">
        <a:defRPr sz="1764" kern="1200">
          <a:solidFill>
            <a:schemeClr val="tx1"/>
          </a:solidFill>
          <a:latin typeface="+mn-lt"/>
          <a:ea typeface="+mn-ea"/>
          <a:cs typeface="+mn-cs"/>
        </a:defRPr>
      </a:lvl8pPr>
      <a:lvl9pPr marL="3656372" algn="l" defTabSz="914093"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74.png"/><Relationship Id="rId7" Type="http://schemas.openxmlformats.org/officeDocument/2006/relationships/image" Target="../media/image62.png"/><Relationship Id="rId2" Type="http://schemas.openxmlformats.org/officeDocument/2006/relationships/notesSlide" Target="../notesSlides/notesSlide7.xml"/><Relationship Id="rId1" Type="http://schemas.openxmlformats.org/officeDocument/2006/relationships/slideLayout" Target="../slideLayouts/slideLayout420.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7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1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18.xml"/></Relationships>
</file>

<file path=ppt/slides/_rels/slide1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9.xml"/><Relationship Id="rId1" Type="http://schemas.openxmlformats.org/officeDocument/2006/relationships/slideLayout" Target="../slideLayouts/slideLayout427.xml"/><Relationship Id="rId4" Type="http://schemas.openxmlformats.org/officeDocument/2006/relationships/image" Target="../media/image77.emf"/></Relationships>
</file>

<file path=ppt/slides/_rels/slide14.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notesSlide" Target="../notesSlides/notesSlide10.xml"/><Relationship Id="rId1" Type="http://schemas.openxmlformats.org/officeDocument/2006/relationships/slideLayout" Target="../slideLayouts/slideLayout45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77.xml"/></Relationships>
</file>

<file path=ppt/slides/_rels/slide1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2.xml"/><Relationship Id="rId1" Type="http://schemas.openxmlformats.org/officeDocument/2006/relationships/slideLayout" Target="../slideLayouts/slideLayout463.xml"/><Relationship Id="rId4" Type="http://schemas.openxmlformats.org/officeDocument/2006/relationships/image" Target="../media/image79.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52.xml"/></Relationships>
</file>

<file path=ppt/slides/_rels/slide18.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60.png"/><Relationship Id="rId7" Type="http://schemas.openxmlformats.org/officeDocument/2006/relationships/image" Target="../media/image53.emf"/><Relationship Id="rId12" Type="http://schemas.openxmlformats.org/officeDocument/2006/relationships/image" Target="../media/image83.png"/><Relationship Id="rId2" Type="http://schemas.openxmlformats.org/officeDocument/2006/relationships/notesSlide" Target="../notesSlides/notesSlide14.xml"/><Relationship Id="rId1" Type="http://schemas.openxmlformats.org/officeDocument/2006/relationships/slideLayout" Target="../slideLayouts/slideLayout318.xml"/><Relationship Id="rId6" Type="http://schemas.openxmlformats.org/officeDocument/2006/relationships/image" Target="../media/image67.png"/><Relationship Id="rId11" Type="http://schemas.openxmlformats.org/officeDocument/2006/relationships/image" Target="../media/image82.png"/><Relationship Id="rId5" Type="http://schemas.openxmlformats.org/officeDocument/2006/relationships/image" Target="../media/image66.png"/><Relationship Id="rId10" Type="http://schemas.openxmlformats.org/officeDocument/2006/relationships/image" Target="../media/image81.png"/><Relationship Id="rId4" Type="http://schemas.openxmlformats.org/officeDocument/2006/relationships/image" Target="../media/image61.png"/><Relationship Id="rId9" Type="http://schemas.openxmlformats.org/officeDocument/2006/relationships/image" Target="../media/image80.png"/></Relationships>
</file>

<file path=ppt/slides/_rels/slide1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5.xml"/><Relationship Id="rId1" Type="http://schemas.openxmlformats.org/officeDocument/2006/relationships/slideLayout" Target="../slideLayouts/slideLayout17.xml"/><Relationship Id="rId4" Type="http://schemas.openxmlformats.org/officeDocument/2006/relationships/image" Target="../media/image85.png"/></Relationships>
</file>

<file path=ppt/slides/_rels/slide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xml"/><Relationship Id="rId1" Type="http://schemas.openxmlformats.org/officeDocument/2006/relationships/slideLayout" Target="../slideLayouts/slideLayout27.xml"/></Relationships>
</file>

<file path=ppt/slides/_rels/slide20.xml.rels><?xml version="1.0" encoding="UTF-8" standalone="yes"?>
<Relationships xmlns="http://schemas.openxmlformats.org/package/2006/relationships"><Relationship Id="rId3" Type="http://schemas.openxmlformats.org/officeDocument/2006/relationships/image" Target="../media/image86.emf"/><Relationship Id="rId2" Type="http://schemas.openxmlformats.org/officeDocument/2006/relationships/notesSlide" Target="../notesSlides/notesSlide16.xml"/><Relationship Id="rId1" Type="http://schemas.openxmlformats.org/officeDocument/2006/relationships/slideLayout" Target="../slideLayouts/slideLayout391.xml"/><Relationship Id="rId4" Type="http://schemas.openxmlformats.org/officeDocument/2006/relationships/image" Target="../media/image87.em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2.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7.xml"/><Relationship Id="rId1" Type="http://schemas.openxmlformats.org/officeDocument/2006/relationships/slideLayout" Target="../slideLayouts/slideLayout51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4.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18.xml"/><Relationship Id="rId1" Type="http://schemas.openxmlformats.org/officeDocument/2006/relationships/slideLayout" Target="../slideLayouts/slideLayout515.xml"/></Relationships>
</file>

<file path=ppt/slides/_rels/slide25.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515.xml"/></Relationships>
</file>

<file path=ppt/slides/_rels/slide26.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hyperlink" Target="https://www.yammer.com/itpronetwork" TargetMode="External"/><Relationship Id="rId7" Type="http://schemas.openxmlformats.org/officeDocument/2006/relationships/image" Target="../media/image92.emf"/><Relationship Id="rId12" Type="http://schemas.openxmlformats.org/officeDocument/2006/relationships/image" Target="../media/image94.png"/><Relationship Id="rId2" Type="http://schemas.openxmlformats.org/officeDocument/2006/relationships/notesSlide" Target="../notesSlides/notesSlide19.xml"/><Relationship Id="rId1" Type="http://schemas.openxmlformats.org/officeDocument/2006/relationships/slideLayout" Target="../slideLayouts/slideLayout26.xml"/><Relationship Id="rId6" Type="http://schemas.openxmlformats.org/officeDocument/2006/relationships/image" Target="../media/image91.emf"/><Relationship Id="rId11" Type="http://schemas.openxmlformats.org/officeDocument/2006/relationships/hyperlink" Target="http://aka.ms/OfficeDevShow" TargetMode="External"/><Relationship Id="rId5" Type="http://schemas.openxmlformats.org/officeDocument/2006/relationships/hyperlink" Target="http://officespdev.uservoice.com/" TargetMode="External"/><Relationship Id="rId10" Type="http://schemas.openxmlformats.org/officeDocument/2006/relationships/hyperlink" Target="http://dev.office.com/podcasts" TargetMode="External"/><Relationship Id="rId4" Type="http://schemas.openxmlformats.org/officeDocument/2006/relationships/hyperlink" Target="http://aka.ms/stackoffice" TargetMode="External"/><Relationship Id="rId9" Type="http://schemas.openxmlformats.org/officeDocument/2006/relationships/hyperlink" Target="http://www.twitter.com/OfficeDev"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77.emf"/><Relationship Id="rId2" Type="http://schemas.openxmlformats.org/officeDocument/2006/relationships/notesSlide" Target="../notesSlides/notesSlide20.xml"/><Relationship Id="rId1" Type="http://schemas.openxmlformats.org/officeDocument/2006/relationships/slideLayout" Target="../slideLayouts/slideLayout485.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9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3.xml"/><Relationship Id="rId1" Type="http://schemas.openxmlformats.org/officeDocument/2006/relationships/slideLayout" Target="../slideLayouts/slideLayout145.xml"/></Relationships>
</file>

<file path=ppt/slides/_rels/slide4.xml.rels><?xml version="1.0" encoding="UTF-8" standalone="yes"?>
<Relationships xmlns="http://schemas.openxmlformats.org/package/2006/relationships"><Relationship Id="rId8" Type="http://schemas.openxmlformats.org/officeDocument/2006/relationships/image" Target="../media/image51.emf"/><Relationship Id="rId3" Type="http://schemas.openxmlformats.org/officeDocument/2006/relationships/image" Target="../media/image46.emf"/><Relationship Id="rId7" Type="http://schemas.openxmlformats.org/officeDocument/2006/relationships/image" Target="../media/image50.emf"/><Relationship Id="rId2" Type="http://schemas.openxmlformats.org/officeDocument/2006/relationships/notesSlide" Target="../notesSlides/notesSlide4.xml"/><Relationship Id="rId1" Type="http://schemas.openxmlformats.org/officeDocument/2006/relationships/slideLayout" Target="../slideLayouts/slideLayout143.xml"/><Relationship Id="rId6" Type="http://schemas.openxmlformats.org/officeDocument/2006/relationships/image" Target="../media/image49.emf"/><Relationship Id="rId5" Type="http://schemas.openxmlformats.org/officeDocument/2006/relationships/image" Target="../media/image48.emf"/><Relationship Id="rId4" Type="http://schemas.openxmlformats.org/officeDocument/2006/relationships/image" Target="../media/image47.emf"/></Relationships>
</file>

<file path=ppt/slides/_rels/slide5.xml.rels><?xml version="1.0" encoding="UTF-8" standalone="yes"?>
<Relationships xmlns="http://schemas.openxmlformats.org/package/2006/relationships"><Relationship Id="rId8" Type="http://schemas.openxmlformats.org/officeDocument/2006/relationships/image" Target="../media/image58.png"/><Relationship Id="rId13" Type="http://schemas.openxmlformats.org/officeDocument/2006/relationships/image" Target="../media/image62.png"/><Relationship Id="rId18" Type="http://schemas.openxmlformats.org/officeDocument/2006/relationships/image" Target="../media/image66.png"/><Relationship Id="rId3" Type="http://schemas.openxmlformats.org/officeDocument/2006/relationships/image" Target="../media/image53.emf"/><Relationship Id="rId7" Type="http://schemas.openxmlformats.org/officeDocument/2006/relationships/image" Target="../media/image57.png"/><Relationship Id="rId12" Type="http://schemas.openxmlformats.org/officeDocument/2006/relationships/image" Target="../media/image61.png"/><Relationship Id="rId17" Type="http://schemas.microsoft.com/office/2007/relationships/hdphoto" Target="../media/hdphoto3.wdp"/><Relationship Id="rId2" Type="http://schemas.openxmlformats.org/officeDocument/2006/relationships/image" Target="../media/image52.png"/><Relationship Id="rId16" Type="http://schemas.openxmlformats.org/officeDocument/2006/relationships/image" Target="../media/image65.png"/><Relationship Id="rId20" Type="http://schemas.openxmlformats.org/officeDocument/2006/relationships/image" Target="../media/image68.png"/><Relationship Id="rId1" Type="http://schemas.openxmlformats.org/officeDocument/2006/relationships/slideLayout" Target="../slideLayouts/slideLayout59.xml"/><Relationship Id="rId6" Type="http://schemas.openxmlformats.org/officeDocument/2006/relationships/image" Target="../media/image56.png"/><Relationship Id="rId11" Type="http://schemas.openxmlformats.org/officeDocument/2006/relationships/image" Target="../media/image60.png"/><Relationship Id="rId5" Type="http://schemas.openxmlformats.org/officeDocument/2006/relationships/image" Target="../media/image55.emf"/><Relationship Id="rId15" Type="http://schemas.openxmlformats.org/officeDocument/2006/relationships/image" Target="../media/image64.png"/><Relationship Id="rId10" Type="http://schemas.microsoft.com/office/2007/relationships/hdphoto" Target="../media/hdphoto2.wdp"/><Relationship Id="rId19" Type="http://schemas.openxmlformats.org/officeDocument/2006/relationships/image" Target="../media/image67.png"/><Relationship Id="rId4" Type="http://schemas.openxmlformats.org/officeDocument/2006/relationships/image" Target="../media/image54.png"/><Relationship Id="rId9" Type="http://schemas.openxmlformats.org/officeDocument/2006/relationships/image" Target="../media/image59.png"/><Relationship Id="rId14" Type="http://schemas.openxmlformats.org/officeDocument/2006/relationships/image" Target="../media/image63.png"/></Relationships>
</file>

<file path=ppt/slides/_rels/slide6.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9.xml"/></Relationships>
</file>

<file path=ppt/slides/_rels/slide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5.xml"/><Relationship Id="rId1" Type="http://schemas.openxmlformats.org/officeDocument/2006/relationships/slideLayout" Target="../slideLayouts/slideLayout28.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1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6595" dirty="0"/>
              <a:t>Office 365 Development</a:t>
            </a:r>
          </a:p>
        </p:txBody>
      </p:sp>
      <p:sp>
        <p:nvSpPr>
          <p:cNvPr id="3" name="Text Placeholder 2"/>
          <p:cNvSpPr>
            <a:spLocks noGrp="1"/>
          </p:cNvSpPr>
          <p:nvPr>
            <p:ph type="body" sz="quarter" idx="12"/>
          </p:nvPr>
        </p:nvSpPr>
        <p:spPr/>
        <p:txBody>
          <a:bodyPr/>
          <a:lstStyle/>
          <a:p>
            <a:endParaRPr lang="en-US" dirty="0"/>
          </a:p>
        </p:txBody>
      </p:sp>
    </p:spTree>
    <p:extLst>
      <p:ext uri="{BB962C8B-B14F-4D97-AF65-F5344CB8AC3E}">
        <p14:creationId xmlns:p14="http://schemas.microsoft.com/office/powerpoint/2010/main" val="167001198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loud 7"/>
          <p:cNvSpPr/>
          <p:nvPr/>
        </p:nvSpPr>
        <p:spPr bwMode="auto">
          <a:xfrm>
            <a:off x="10379803" y="1868875"/>
            <a:ext cx="1747601" cy="2277072"/>
          </a:xfrm>
          <a:prstGeom prst="cloud">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solidFill>
                <a:schemeClr val="tx1">
                  <a:lumMod val="75000"/>
                </a:schemeClr>
              </a:solidFill>
              <a:ea typeface="Segoe UI" pitchFamily="34" charset="0"/>
              <a:cs typeface="Segoe UI" pitchFamily="34" charset="0"/>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26989" y="1547019"/>
            <a:ext cx="3734131" cy="3734131"/>
          </a:xfrm>
          <a:prstGeom prst="rect">
            <a:avLst/>
          </a:prstGeom>
          <a:ln>
            <a:solidFill>
              <a:srgbClr val="0072C6"/>
            </a:solidFill>
          </a:ln>
        </p:spPr>
      </p:pic>
      <p:sp>
        <p:nvSpPr>
          <p:cNvPr id="2" name="Title 1"/>
          <p:cNvSpPr>
            <a:spLocks noGrp="1"/>
          </p:cNvSpPr>
          <p:nvPr>
            <p:ph type="title"/>
          </p:nvPr>
        </p:nvSpPr>
        <p:spPr/>
        <p:txBody>
          <a:bodyPr/>
          <a:lstStyle/>
          <a:p>
            <a:r>
              <a:rPr lang="en-US" dirty="0" smtClean="0">
                <a:solidFill>
                  <a:schemeClr val="tx1">
                    <a:lumMod val="75000"/>
                  </a:schemeClr>
                </a:solidFill>
              </a:rPr>
              <a:t>SharePoint Add-ins</a:t>
            </a:r>
            <a:endParaRPr lang="en-US" dirty="0">
              <a:solidFill>
                <a:schemeClr val="tx1">
                  <a:lumMod val="75000"/>
                </a:schemeClr>
              </a:solidFill>
            </a:endParaRPr>
          </a:p>
        </p:txBody>
      </p:sp>
      <p:sp>
        <p:nvSpPr>
          <p:cNvPr id="4" name="Text Placeholder 3"/>
          <p:cNvSpPr>
            <a:spLocks noGrp="1"/>
          </p:cNvSpPr>
          <p:nvPr>
            <p:ph type="body" sz="quarter" idx="4294967295"/>
          </p:nvPr>
        </p:nvSpPr>
        <p:spPr>
          <a:xfrm>
            <a:off x="269998" y="1190081"/>
            <a:ext cx="6758760" cy="5429659"/>
          </a:xfrm>
        </p:spPr>
        <p:txBody>
          <a:bodyPr/>
          <a:lstStyle/>
          <a:p>
            <a:pPr marL="571274" indent="-571274"/>
            <a:r>
              <a:rPr lang="en-US" dirty="0" smtClean="0">
                <a:solidFill>
                  <a:schemeClr val="tx1">
                    <a:lumMod val="75000"/>
                  </a:schemeClr>
                </a:solidFill>
              </a:rPr>
              <a:t>Logic decoupled from SharePoint</a:t>
            </a:r>
          </a:p>
          <a:p>
            <a:pPr marL="571274" indent="-571274"/>
            <a:r>
              <a:rPr lang="en-US" dirty="0">
                <a:solidFill>
                  <a:schemeClr val="tx1">
                    <a:lumMod val="75000"/>
                  </a:schemeClr>
                </a:solidFill>
              </a:rPr>
              <a:t>Communicates with SharePoint via rich APIs (REST or CSOM</a:t>
            </a:r>
            <a:r>
              <a:rPr lang="en-US" dirty="0" smtClean="0">
                <a:solidFill>
                  <a:schemeClr val="tx1">
                    <a:lumMod val="75000"/>
                  </a:schemeClr>
                </a:solidFill>
              </a:rPr>
              <a:t>)</a:t>
            </a:r>
          </a:p>
          <a:p>
            <a:pPr marL="571274" indent="-571274"/>
            <a:r>
              <a:rPr lang="en-US" dirty="0" smtClean="0">
                <a:solidFill>
                  <a:schemeClr val="tx1">
                    <a:lumMod val="75000"/>
                  </a:schemeClr>
                </a:solidFill>
              </a:rPr>
              <a:t>Built and hosted with any web platform</a:t>
            </a:r>
          </a:p>
          <a:p>
            <a:pPr marL="571274" indent="-571274"/>
            <a:r>
              <a:rPr lang="en-US" dirty="0" smtClean="0">
                <a:solidFill>
                  <a:schemeClr val="tx1">
                    <a:lumMod val="75000"/>
                  </a:schemeClr>
                </a:solidFill>
              </a:rPr>
              <a:t>Granular permission model powered by OAuth</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27347" y="1547019"/>
            <a:ext cx="3734131" cy="3734131"/>
          </a:xfrm>
          <a:prstGeom prst="rect">
            <a:avLst/>
          </a:prstGeom>
          <a:ln>
            <a:solidFill>
              <a:srgbClr val="0072C6"/>
            </a:solidFill>
          </a:ln>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45474" y="4235564"/>
            <a:ext cx="881266" cy="881266"/>
          </a:xfrm>
          <a:prstGeom prst="rect">
            <a:avLst/>
          </a:prstGeom>
        </p:spPr>
      </p:pic>
      <p:sp>
        <p:nvSpPr>
          <p:cNvPr id="5" name="Left-Right Arrow 4"/>
          <p:cNvSpPr/>
          <p:nvPr/>
        </p:nvSpPr>
        <p:spPr bwMode="auto">
          <a:xfrm>
            <a:off x="8845410" y="3070528"/>
            <a:ext cx="1516742" cy="716945"/>
          </a:xfrm>
          <a:prstGeom prst="leftRightArrow">
            <a:avLst/>
          </a:prstGeom>
          <a:solidFill>
            <a:srgbClr val="0072C6"/>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r>
              <a:rPr lang="en-US" sz="1029" b="1" dirty="0">
                <a:solidFill>
                  <a:schemeClr val="tx1">
                    <a:lumMod val="75000"/>
                  </a:schemeClr>
                </a:solidFill>
                <a:ea typeface="Segoe UI" pitchFamily="34" charset="0"/>
                <a:cs typeface="Segoe UI" pitchFamily="34" charset="0"/>
              </a:rPr>
              <a:t>REST/CSOM</a:t>
            </a:r>
          </a:p>
        </p:txBody>
      </p:sp>
      <p:grpSp>
        <p:nvGrpSpPr>
          <p:cNvPr id="13" name="Group 12"/>
          <p:cNvGrpSpPr/>
          <p:nvPr/>
        </p:nvGrpSpPr>
        <p:grpSpPr>
          <a:xfrm>
            <a:off x="10609682" y="2119666"/>
            <a:ext cx="1441559" cy="875776"/>
            <a:chOff x="10025422" y="5988281"/>
            <a:chExt cx="1470844" cy="893570"/>
          </a:xfrm>
          <a:noFill/>
        </p:grpSpPr>
        <p:pic>
          <p:nvPicPr>
            <p:cNvPr id="9" name="Picture 4" descr="php"/>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025422" y="6091980"/>
              <a:ext cx="555687" cy="277843"/>
            </a:xfrm>
            <a:prstGeom prst="rect">
              <a:avLst/>
            </a:prstGeom>
            <a:grpFill/>
            <a:extLst/>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510616" y="6518842"/>
              <a:ext cx="985650" cy="264054"/>
            </a:xfrm>
            <a:prstGeom prst="rect">
              <a:avLst/>
            </a:prstGeom>
            <a:grpFill/>
          </p:spPr>
        </p:pic>
        <p:pic>
          <p:nvPicPr>
            <p:cNvPr id="11" name="Picture 1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079509" y="6419888"/>
              <a:ext cx="364066" cy="461963"/>
            </a:xfrm>
            <a:prstGeom prst="rect">
              <a:avLst/>
            </a:prstGeom>
            <a:grpFill/>
          </p:spPr>
        </p:pic>
        <p:pic>
          <p:nvPicPr>
            <p:cNvPr id="12" name="Picture 11"/>
            <p:cNvPicPr>
              <a:picLocks noChangeAspect="1"/>
            </p:cNvPicPr>
            <p:nvPr/>
          </p:nvPicPr>
          <p:blipFill rotWithShape="1">
            <a:blip r:embed="rId8" cstate="print">
              <a:extLst>
                <a:ext uri="{28A0092B-C50C-407E-A947-70E740481C1C}">
                  <a14:useLocalDpi xmlns:a14="http://schemas.microsoft.com/office/drawing/2010/main" val="0"/>
                </a:ext>
              </a:extLst>
            </a:blip>
            <a:srcRect t="44093" r="11119"/>
            <a:stretch/>
          </p:blipFill>
          <p:spPr>
            <a:xfrm>
              <a:off x="10636955" y="5988281"/>
              <a:ext cx="708548" cy="435029"/>
            </a:xfrm>
            <a:prstGeom prst="rect">
              <a:avLst/>
            </a:prstGeom>
            <a:grpFill/>
          </p:spPr>
        </p:pic>
      </p:grpSp>
      <p:grpSp>
        <p:nvGrpSpPr>
          <p:cNvPr id="17" name="Group 16"/>
          <p:cNvGrpSpPr/>
          <p:nvPr/>
        </p:nvGrpSpPr>
        <p:grpSpPr>
          <a:xfrm>
            <a:off x="8872576" y="3818868"/>
            <a:ext cx="3159383" cy="1383493"/>
            <a:chOff x="9168968" y="3895051"/>
            <a:chExt cx="3223575" cy="1411603"/>
          </a:xfrm>
        </p:grpSpPr>
        <p:sp>
          <p:nvSpPr>
            <p:cNvPr id="14" name="TextBox 13"/>
            <p:cNvSpPr txBox="1"/>
            <p:nvPr/>
          </p:nvSpPr>
          <p:spPr>
            <a:xfrm>
              <a:off x="9168968" y="3895051"/>
              <a:ext cx="1519840" cy="572464"/>
            </a:xfrm>
            <a:prstGeom prst="rect">
              <a:avLst/>
            </a:prstGeom>
            <a:noFill/>
          </p:spPr>
          <p:txBody>
            <a:bodyPr wrap="none" lIns="179238" tIns="143391" rIns="179238" bIns="143391" rtlCol="0">
              <a:spAutoFit/>
            </a:bodyPr>
            <a:lstStyle/>
            <a:p>
              <a:pPr>
                <a:lnSpc>
                  <a:spcPct val="90000"/>
                </a:lnSpc>
                <a:spcAft>
                  <a:spcPts val="588"/>
                </a:spcAft>
              </a:pPr>
              <a:r>
                <a:rPr lang="en-US" sz="1960" dirty="0">
                  <a:solidFill>
                    <a:schemeClr val="tx1">
                      <a:lumMod val="75000"/>
                    </a:schemeClr>
                  </a:solidFill>
                </a:rPr>
                <a:t>Read Web</a:t>
              </a:r>
            </a:p>
          </p:txBody>
        </p:sp>
        <p:sp>
          <p:nvSpPr>
            <p:cNvPr id="15" name="TextBox 14"/>
            <p:cNvSpPr txBox="1"/>
            <p:nvPr/>
          </p:nvSpPr>
          <p:spPr>
            <a:xfrm>
              <a:off x="9168968" y="4306736"/>
              <a:ext cx="2456057" cy="572464"/>
            </a:xfrm>
            <a:prstGeom prst="rect">
              <a:avLst/>
            </a:prstGeom>
            <a:noFill/>
          </p:spPr>
          <p:txBody>
            <a:bodyPr wrap="none" lIns="179238" tIns="143391" rIns="179238" bIns="143391" rtlCol="0">
              <a:spAutoFit/>
            </a:bodyPr>
            <a:lstStyle/>
            <a:p>
              <a:pPr>
                <a:lnSpc>
                  <a:spcPct val="90000"/>
                </a:lnSpc>
                <a:spcAft>
                  <a:spcPts val="588"/>
                </a:spcAft>
              </a:pPr>
              <a:r>
                <a:rPr lang="en-US" sz="1960" dirty="0">
                  <a:solidFill>
                    <a:schemeClr val="tx1">
                      <a:lumMod val="75000"/>
                    </a:schemeClr>
                  </a:solidFill>
                </a:rPr>
                <a:t>Write User Profiles</a:t>
              </a:r>
            </a:p>
          </p:txBody>
        </p:sp>
        <p:sp>
          <p:nvSpPr>
            <p:cNvPr id="16" name="TextBox 15"/>
            <p:cNvSpPr txBox="1"/>
            <p:nvPr/>
          </p:nvSpPr>
          <p:spPr>
            <a:xfrm>
              <a:off x="9168968" y="4734190"/>
              <a:ext cx="3223575" cy="572464"/>
            </a:xfrm>
            <a:prstGeom prst="rect">
              <a:avLst/>
            </a:prstGeom>
            <a:noFill/>
          </p:spPr>
          <p:txBody>
            <a:bodyPr wrap="none" lIns="179238" tIns="143391" rIns="179238" bIns="143391" rtlCol="0">
              <a:spAutoFit/>
            </a:bodyPr>
            <a:lstStyle/>
            <a:p>
              <a:pPr>
                <a:lnSpc>
                  <a:spcPct val="90000"/>
                </a:lnSpc>
                <a:spcAft>
                  <a:spcPts val="588"/>
                </a:spcAft>
              </a:pPr>
              <a:r>
                <a:rPr lang="en-US" sz="1960" dirty="0">
                  <a:solidFill>
                    <a:schemeClr val="tx1">
                      <a:lumMod val="75000"/>
                    </a:schemeClr>
                  </a:solidFill>
                </a:rPr>
                <a:t>Read Managed Metadata</a:t>
              </a:r>
            </a:p>
          </p:txBody>
        </p:sp>
      </p:grpSp>
    </p:spTree>
    <p:extLst>
      <p:ext uri="{BB962C8B-B14F-4D97-AF65-F5344CB8AC3E}">
        <p14:creationId xmlns:p14="http://schemas.microsoft.com/office/powerpoint/2010/main" val="29139996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0 -3.6768E-7 L 0.2941 0.00227 " pathEditMode="relative" rAng="0" ptsTypes="AA">
                                      <p:cBhvr>
                                        <p:cTn id="6" dur="2000" fill="hold"/>
                                        <p:tgtEl>
                                          <p:spTgt spid="6"/>
                                        </p:tgtEl>
                                        <p:attrNameLst>
                                          <p:attrName>ppt_x</p:attrName>
                                          <p:attrName>ppt_y</p:attrName>
                                        </p:attrNameLst>
                                      </p:cBhvr>
                                      <p:rCtr x="14705" y="113"/>
                                    </p:animMotion>
                                  </p:childTnLst>
                                </p:cTn>
                              </p:par>
                            </p:childTnLst>
                          </p:cTn>
                        </p:par>
                        <p:par>
                          <p:cTn id="7" fill="hold">
                            <p:stCondLst>
                              <p:cond delay="2000"/>
                            </p:stCondLst>
                            <p:childTnLst>
                              <p:par>
                                <p:cTn id="8" presetID="1" presetClass="exit" presetSubtype="0" fill="hold" nodeType="afterEffect">
                                  <p:stCondLst>
                                    <p:cond delay="0"/>
                                  </p:stCondLst>
                                  <p:childTnLst>
                                    <p:set>
                                      <p:cBhvr>
                                        <p:cTn id="9" dur="1" fill="hold">
                                          <p:stCondLst>
                                            <p:cond delay="0"/>
                                          </p:stCondLst>
                                        </p:cTn>
                                        <p:tgtEl>
                                          <p:spTgt spid="6"/>
                                        </p:tgtEl>
                                        <p:attrNameLst>
                                          <p:attrName>style.visibility</p:attrName>
                                        </p:attrNameLst>
                                      </p:cBhvr>
                                      <p:to>
                                        <p:strVal val="hidden"/>
                                      </p:to>
                                    </p:set>
                                  </p:childTnLst>
                                </p:cTn>
                              </p:par>
                            </p:childTnLst>
                          </p:cTn>
                        </p:par>
                        <p:par>
                          <p:cTn id="10" fill="hold">
                            <p:stCondLst>
                              <p:cond delay="2000"/>
                            </p:stCondLst>
                            <p:childTnLst>
                              <p:par>
                                <p:cTn id="11" presetID="1" presetClass="entr" presetSubtype="0" fill="hold" nodeType="after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6" presetClass="emph" presetSubtype="0" fill="hold" nodeType="clickEffect">
                                  <p:stCondLst>
                                    <p:cond delay="0"/>
                                  </p:stCondLst>
                                  <p:childTnLst>
                                    <p:animScale>
                                      <p:cBhvr>
                                        <p:cTn id="18" dur="2000" fill="hold"/>
                                        <p:tgtEl>
                                          <p:spTgt spid="7"/>
                                        </p:tgtEl>
                                      </p:cBhvr>
                                      <p:by x="50000" y="50000"/>
                                    </p:animScale>
                                  </p:childTnLst>
                                </p:cTn>
                              </p:par>
                              <p:par>
                                <p:cTn id="19" presetID="42" presetClass="path" presetSubtype="0" accel="50000" decel="50000" fill="hold" nodeType="withEffect">
                                  <p:stCondLst>
                                    <p:cond delay="0"/>
                                  </p:stCondLst>
                                  <p:childTnLst>
                                    <p:animMotion origin="layout" path="M 8.83329E-7 -3.6768E-7 L -0.15318 0.00227 " pathEditMode="relative" rAng="0" ptsTypes="AA">
                                      <p:cBhvr>
                                        <p:cTn id="20" dur="2000" fill="hold"/>
                                        <p:tgtEl>
                                          <p:spTgt spid="7"/>
                                        </p:tgtEl>
                                        <p:attrNameLst>
                                          <p:attrName>ppt_x</p:attrName>
                                          <p:attrName>ppt_y</p:attrName>
                                        </p:attrNameLst>
                                      </p:cBhvr>
                                      <p:rCtr x="-7659" y="113"/>
                                    </p:animMotion>
                                  </p:childTnLst>
                                </p:cTn>
                              </p:par>
                              <p:par>
                                <p:cTn id="21" presetID="42" presetClass="path" presetSubtype="0" accel="50000" decel="50000" fill="hold" nodeType="withEffect">
                                  <p:stCondLst>
                                    <p:cond delay="0"/>
                                  </p:stCondLst>
                                  <p:childTnLst>
                                    <p:animMotion origin="layout" path="M 2.45341E-6 2.4512E-6 L 0.02514 -0.1818 " pathEditMode="relative" rAng="0" ptsTypes="AA">
                                      <p:cBhvr>
                                        <p:cTn id="22" dur="2000" fill="hold"/>
                                        <p:tgtEl>
                                          <p:spTgt spid="3"/>
                                        </p:tgtEl>
                                        <p:attrNameLst>
                                          <p:attrName>ppt_x</p:attrName>
                                          <p:attrName>ppt_y</p:attrName>
                                        </p:attrNameLst>
                                      </p:cBhvr>
                                      <p:rCtr x="1251" y="-9101"/>
                                    </p:animMotion>
                                  </p:childTnLst>
                                </p:cTn>
                              </p:par>
                              <p:par>
                                <p:cTn id="23" presetID="1" presetClass="entr" presetSubtype="0" fill="hold" nodeType="withEffect">
                                  <p:stCondLst>
                                    <p:cond delay="0"/>
                                  </p:stCondLst>
                                  <p:childTnLst>
                                    <p:set>
                                      <p:cBhvr>
                                        <p:cTn id="24" dur="1" fill="hold">
                                          <p:stCondLst>
                                            <p:cond delay="0"/>
                                          </p:stCondLst>
                                        </p:cTn>
                                        <p:tgtEl>
                                          <p:spTgt spid="4">
                                            <p:txEl>
                                              <p:pRg st="0" end="0"/>
                                            </p:txEl>
                                          </p:spTgt>
                                        </p:tgtEl>
                                        <p:attrNameLst>
                                          <p:attrName>style.visibility</p:attrName>
                                        </p:attrNameLst>
                                      </p:cBhvr>
                                      <p:to>
                                        <p:strVal val="visible"/>
                                      </p:to>
                                    </p:set>
                                  </p:childTnLst>
                                </p:cTn>
                              </p:par>
                            </p:childTnLst>
                          </p:cTn>
                        </p:par>
                        <p:par>
                          <p:cTn id="25" fill="hold">
                            <p:stCondLst>
                              <p:cond delay="2000"/>
                            </p:stCondLst>
                            <p:childTnLst>
                              <p:par>
                                <p:cTn id="26" presetID="1" presetClass="entr" presetSubtype="0" fill="hold" grpId="0" nodeType="afterEffect">
                                  <p:stCondLst>
                                    <p:cond delay="0"/>
                                  </p:stCondLst>
                                  <p:childTnLst>
                                    <p:set>
                                      <p:cBhvr>
                                        <p:cTn id="27" dur="1" fill="hold">
                                          <p:stCondLst>
                                            <p:cond delay="0"/>
                                          </p:stCondLst>
                                        </p:cTn>
                                        <p:tgtEl>
                                          <p:spTgt spid="8"/>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5"/>
                                        </p:tgtEl>
                                        <p:attrNameLst>
                                          <p:attrName>style.visibility</p:attrName>
                                        </p:attrNameLst>
                                      </p:cBhvr>
                                      <p:to>
                                        <p:strVal val="visible"/>
                                      </p:to>
                                    </p:set>
                                  </p:childTnLst>
                                </p:cTn>
                              </p:par>
                              <p:par>
                                <p:cTn id="32" presetID="1" presetClass="entr" presetSubtype="0" fill="hold" nodeType="withEffect">
                                  <p:stCondLst>
                                    <p:cond delay="0"/>
                                  </p:stCondLst>
                                  <p:childTnLst>
                                    <p:set>
                                      <p:cBhvr>
                                        <p:cTn id="33"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13"/>
                                        </p:tgtEl>
                                        <p:attrNameLst>
                                          <p:attrName>style.visibility</p:attrName>
                                        </p:attrNameLst>
                                      </p:cBhvr>
                                      <p:to>
                                        <p:strVal val="visible"/>
                                      </p:to>
                                    </p:set>
                                  </p:childTnLst>
                                </p:cTn>
                              </p:par>
                              <p:par>
                                <p:cTn id="38" presetID="1" presetClass="entr" presetSubtype="0" fill="hold" nodeType="withEffect">
                                  <p:stCondLst>
                                    <p:cond delay="0"/>
                                  </p:stCondLst>
                                  <p:childTnLst>
                                    <p:set>
                                      <p:cBhvr>
                                        <p:cTn id="39"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4">
                                            <p:txEl>
                                              <p:pRg st="3" end="3"/>
                                            </p:txEl>
                                          </p:spTgt>
                                        </p:tgtEl>
                                        <p:attrNameLst>
                                          <p:attrName>style.visibility</p:attrName>
                                        </p:attrNameLst>
                                      </p:cBhvr>
                                      <p:to>
                                        <p:strVal val="visible"/>
                                      </p:to>
                                    </p:set>
                                  </p:childTnLst>
                                </p:cTn>
                              </p:par>
                              <p:par>
                                <p:cTn id="44" presetID="1" presetClass="entr" presetSubtype="0" fill="hold" nodeType="withEffect">
                                  <p:stCondLst>
                                    <p:cond delay="0"/>
                                  </p:stCondLst>
                                  <p:childTnLst>
                                    <p:set>
                                      <p:cBhvr>
                                        <p:cTn id="45"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SharePoint Add-ins</a:t>
            </a:r>
            <a:br>
              <a:rPr lang="en-US" dirty="0"/>
            </a:br>
            <a:r>
              <a:rPr lang="en-US" sz="3136" dirty="0">
                <a:solidFill>
                  <a:schemeClr val="tx1"/>
                </a:solidFill>
              </a:rPr>
              <a:t>A new way to build extensions for SharePoint</a:t>
            </a:r>
            <a:endParaRPr lang="en-US" dirty="0">
              <a:solidFill>
                <a:schemeClr val="tx1"/>
              </a:solidFill>
            </a:endParaRPr>
          </a:p>
        </p:txBody>
      </p:sp>
      <p:grpSp>
        <p:nvGrpSpPr>
          <p:cNvPr id="46" name="Group 45"/>
          <p:cNvGrpSpPr/>
          <p:nvPr/>
        </p:nvGrpSpPr>
        <p:grpSpPr>
          <a:xfrm>
            <a:off x="449539" y="3077443"/>
            <a:ext cx="9234857" cy="1116545"/>
            <a:chOff x="467869" y="3720523"/>
            <a:chExt cx="9611430" cy="1162075"/>
          </a:xfrm>
        </p:grpSpPr>
        <p:sp>
          <p:nvSpPr>
            <p:cNvPr id="47" name="Rectangle 46"/>
            <p:cNvSpPr/>
            <p:nvPr/>
          </p:nvSpPr>
          <p:spPr>
            <a:xfrm>
              <a:off x="467869" y="3725412"/>
              <a:ext cx="1574889" cy="1081586"/>
            </a:xfrm>
            <a:prstGeom prst="rect">
              <a:avLst/>
            </a:prstGeom>
            <a:solidFill>
              <a:schemeClr val="tx1"/>
            </a:solidFill>
            <a:ln>
              <a:noFill/>
            </a:ln>
          </p:spPr>
          <p:style>
            <a:lnRef idx="2">
              <a:schemeClr val="accent3">
                <a:shade val="50000"/>
              </a:schemeClr>
            </a:lnRef>
            <a:fillRef idx="1">
              <a:schemeClr val="accent3"/>
            </a:fillRef>
            <a:effectRef idx="0">
              <a:schemeClr val="accent3"/>
            </a:effectRef>
            <a:fontRef idx="minor">
              <a:schemeClr val="lt1"/>
            </a:fontRef>
          </p:style>
          <p:txBody>
            <a:bodyPr vert="horz" lIns="89599" tIns="44800" rIns="89599" bIns="44800" rtlCol="0" anchor="t"/>
            <a:lstStyle/>
            <a:p>
              <a:pPr defTabSz="896171"/>
              <a:endParaRPr lang="en-US" sz="1274" dirty="0">
                <a:solidFill>
                  <a:srgbClr val="FFFFFF">
                    <a:alpha val="99000"/>
                  </a:srgbClr>
                </a:solidFill>
              </a:endParaRPr>
            </a:p>
          </p:txBody>
        </p:sp>
        <p:grpSp>
          <p:nvGrpSpPr>
            <p:cNvPr id="48" name="Group 47"/>
            <p:cNvGrpSpPr/>
            <p:nvPr/>
          </p:nvGrpSpPr>
          <p:grpSpPr>
            <a:xfrm>
              <a:off x="760103" y="3855577"/>
              <a:ext cx="990420" cy="821257"/>
              <a:chOff x="745642" y="3225569"/>
              <a:chExt cx="914162" cy="567437"/>
            </a:xfrm>
            <a:effectLst/>
          </p:grpSpPr>
          <p:sp>
            <p:nvSpPr>
              <p:cNvPr id="50" name="Rectangle 49"/>
              <p:cNvSpPr/>
              <p:nvPr/>
            </p:nvSpPr>
            <p:spPr>
              <a:xfrm>
                <a:off x="745642" y="3225569"/>
                <a:ext cx="914162" cy="567437"/>
              </a:xfrm>
              <a:prstGeom prst="rect">
                <a:avLst/>
              </a:prstGeom>
              <a:solidFill>
                <a:schemeClr val="bg1">
                  <a:lumMod val="95000"/>
                </a:schemeClr>
              </a:solidFill>
              <a:ln w="19050">
                <a:noFill/>
              </a:ln>
            </p:spPr>
            <p:style>
              <a:lnRef idx="1">
                <a:schemeClr val="dk1"/>
              </a:lnRef>
              <a:fillRef idx="2">
                <a:schemeClr val="dk1"/>
              </a:fillRef>
              <a:effectRef idx="1">
                <a:schemeClr val="dk1"/>
              </a:effectRef>
              <a:fontRef idx="minor">
                <a:schemeClr val="dk1"/>
              </a:fontRef>
            </p:style>
            <p:txBody>
              <a:bodyPr lIns="89602" tIns="44802" rIns="89602" bIns="44802" rtlCol="0" anchor="ctr"/>
              <a:lstStyle/>
              <a:p>
                <a:pPr algn="ctr" defTabSz="896171"/>
                <a:endParaRPr lang="en-US" sz="1764" dirty="0">
                  <a:solidFill>
                    <a:srgbClr val="000000"/>
                  </a:solidFill>
                </a:endParaRPr>
              </a:p>
            </p:txBody>
          </p:sp>
          <p:sp>
            <p:nvSpPr>
              <p:cNvPr id="51" name="Rectangle 50"/>
              <p:cNvSpPr/>
              <p:nvPr/>
            </p:nvSpPr>
            <p:spPr>
              <a:xfrm>
                <a:off x="907236" y="3308876"/>
                <a:ext cx="253934" cy="152400"/>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lIns="89602" tIns="44802" rIns="89602" bIns="44802" rtlCol="0" anchor="ctr"/>
              <a:lstStyle/>
              <a:p>
                <a:pPr algn="ctr" defTabSz="896171"/>
                <a:endParaRPr lang="en-US" sz="1764" dirty="0">
                  <a:solidFill>
                    <a:srgbClr val="000000"/>
                  </a:solidFill>
                </a:endParaRPr>
              </a:p>
            </p:txBody>
          </p:sp>
          <p:sp>
            <p:nvSpPr>
              <p:cNvPr id="52" name="Rectangle 51"/>
              <p:cNvSpPr/>
              <p:nvPr/>
            </p:nvSpPr>
            <p:spPr>
              <a:xfrm>
                <a:off x="907236" y="3558257"/>
                <a:ext cx="253934" cy="152400"/>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lIns="89602" tIns="44802" rIns="89602" bIns="44802" rtlCol="0" anchor="ctr"/>
              <a:lstStyle/>
              <a:p>
                <a:pPr algn="ctr" defTabSz="896171"/>
                <a:endParaRPr lang="en-US" sz="1764" dirty="0">
                  <a:solidFill>
                    <a:srgbClr val="000000"/>
                  </a:solidFill>
                </a:endParaRPr>
              </a:p>
            </p:txBody>
          </p:sp>
          <p:sp>
            <p:nvSpPr>
              <p:cNvPr id="53" name="Rectangle 52"/>
              <p:cNvSpPr/>
              <p:nvPr/>
            </p:nvSpPr>
            <p:spPr>
              <a:xfrm>
                <a:off x="1265052" y="3298486"/>
                <a:ext cx="253934" cy="426027"/>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lIns="89602" tIns="44802" rIns="89602" bIns="44802" rtlCol="0" anchor="ctr"/>
              <a:lstStyle/>
              <a:p>
                <a:pPr algn="ctr" defTabSz="896171"/>
                <a:endParaRPr lang="en-US" sz="1764" dirty="0">
                  <a:solidFill>
                    <a:srgbClr val="000000"/>
                  </a:solidFill>
                </a:endParaRPr>
              </a:p>
            </p:txBody>
          </p:sp>
        </p:grpSp>
        <p:sp>
          <p:nvSpPr>
            <p:cNvPr id="49" name="Text Placeholder 2"/>
            <p:cNvSpPr txBox="1">
              <a:spLocks/>
            </p:cNvSpPr>
            <p:nvPr/>
          </p:nvSpPr>
          <p:spPr>
            <a:xfrm>
              <a:off x="2134619" y="3720523"/>
              <a:ext cx="7944680" cy="1162075"/>
            </a:xfrm>
            <a:prstGeom prst="rect">
              <a:avLst/>
            </a:prstGeom>
          </p:spPr>
          <p:txBody>
            <a:bodyPr lIns="91381" tIns="45692" rIns="91381" bIns="45692"/>
            <a:lstStyle>
              <a:lvl1pPr marL="345796" indent="-345796" algn="l" defTabSz="913637" rtl="0" eaLnBrk="1" latinLnBrk="0" hangingPunct="1">
                <a:lnSpc>
                  <a:spcPct val="90000"/>
                </a:lnSpc>
                <a:spcBef>
                  <a:spcPct val="20000"/>
                </a:spcBef>
                <a:buSzPct val="90000"/>
                <a:buFont typeface="Arial" pitchFamily="34" charset="0"/>
                <a:buChar char="•"/>
                <a:defRPr sz="32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629739" indent="-283935" algn="l" defTabSz="913637" rtl="0" eaLnBrk="1" latinLnBrk="0" hangingPunct="1">
                <a:lnSpc>
                  <a:spcPct val="90000"/>
                </a:lnSpc>
                <a:spcBef>
                  <a:spcPct val="20000"/>
                </a:spcBef>
                <a:buSzPct val="90000"/>
                <a:buFont typeface="Arial" pitchFamily="34" charset="0"/>
                <a:buChar char="•"/>
                <a:tabLst>
                  <a:tab pos="629739" algn="l"/>
                </a:tabLst>
                <a:defRPr sz="2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3673" indent="-283935" algn="l" defTabSz="913637"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1549" indent="-223661" algn="l" defTabSz="913637" rtl="0" eaLnBrk="1" latinLnBrk="0" hangingPunct="1">
                <a:lnSpc>
                  <a:spcPct val="90000"/>
                </a:lnSpc>
                <a:spcBef>
                  <a:spcPct val="20000"/>
                </a:spcBef>
                <a:buSzPct val="90000"/>
                <a:buFont typeface="Arial" pitchFamily="34" charset="0"/>
                <a:buChar char="•"/>
                <a:tabLst>
                  <a:tab pos="913673"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1555" indent="-230006" algn="l" defTabSz="913637" rtl="0" eaLnBrk="1" latinLnBrk="0" hangingPunct="1">
                <a:lnSpc>
                  <a:spcPct val="90000"/>
                </a:lnSpc>
                <a:spcBef>
                  <a:spcPct val="20000"/>
                </a:spcBef>
                <a:buSzPct val="90000"/>
                <a:buFont typeface="Arial" pitchFamily="34" charset="0"/>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2504"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932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6141"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296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spcBef>
                  <a:spcPts val="0"/>
                </a:spcBef>
                <a:spcAft>
                  <a:spcPts val="600"/>
                </a:spcAft>
                <a:buNone/>
              </a:pPr>
              <a:r>
                <a:rPr lang="en-US" sz="2399" dirty="0">
                  <a:solidFill>
                    <a:schemeClr val="tx1"/>
                  </a:solidFill>
                  <a:latin typeface="Segoe UI Light"/>
                </a:rPr>
                <a:t>Add-in Parts</a:t>
              </a:r>
            </a:p>
            <a:p>
              <a:pPr marL="0" indent="0">
                <a:lnSpc>
                  <a:spcPct val="100000"/>
                </a:lnSpc>
                <a:spcBef>
                  <a:spcPts val="0"/>
                </a:spcBef>
                <a:spcAft>
                  <a:spcPts val="600"/>
                </a:spcAft>
                <a:buNone/>
              </a:pPr>
              <a:r>
                <a:rPr lang="en-US" sz="1899" dirty="0">
                  <a:solidFill>
                    <a:schemeClr val="tx1"/>
                  </a:solidFill>
                </a:rPr>
                <a:t>Create web parts that can interact with the SharePoint experience</a:t>
              </a:r>
            </a:p>
          </p:txBody>
        </p:sp>
      </p:grpSp>
      <p:grpSp>
        <p:nvGrpSpPr>
          <p:cNvPr id="54" name="Group 53"/>
          <p:cNvGrpSpPr/>
          <p:nvPr/>
        </p:nvGrpSpPr>
        <p:grpSpPr>
          <a:xfrm>
            <a:off x="449538" y="4225660"/>
            <a:ext cx="7916304" cy="1116544"/>
            <a:chOff x="467869" y="5289610"/>
            <a:chExt cx="8239110" cy="1162074"/>
          </a:xfrm>
        </p:grpSpPr>
        <p:sp>
          <p:nvSpPr>
            <p:cNvPr id="55" name="Rectangle 54"/>
            <p:cNvSpPr/>
            <p:nvPr/>
          </p:nvSpPr>
          <p:spPr>
            <a:xfrm>
              <a:off x="467869" y="5302601"/>
              <a:ext cx="1574889" cy="1081586"/>
            </a:xfrm>
            <a:prstGeom prst="rect">
              <a:avLst/>
            </a:prstGeom>
            <a:solidFill>
              <a:schemeClr val="tx1"/>
            </a:solidFill>
            <a:ln>
              <a:noFill/>
            </a:ln>
          </p:spPr>
          <p:style>
            <a:lnRef idx="2">
              <a:schemeClr val="accent3">
                <a:shade val="50000"/>
              </a:schemeClr>
            </a:lnRef>
            <a:fillRef idx="1">
              <a:schemeClr val="accent3"/>
            </a:fillRef>
            <a:effectRef idx="0">
              <a:schemeClr val="accent3"/>
            </a:effectRef>
            <a:fontRef idx="minor">
              <a:schemeClr val="lt1"/>
            </a:fontRef>
          </p:style>
          <p:txBody>
            <a:bodyPr vert="horz" lIns="89599" tIns="44800" rIns="89599" bIns="44800" rtlCol="0" anchor="t"/>
            <a:lstStyle/>
            <a:p>
              <a:pPr defTabSz="896171"/>
              <a:endParaRPr lang="en-US" sz="1274" dirty="0">
                <a:solidFill>
                  <a:srgbClr val="FFFFFF">
                    <a:alpha val="99000"/>
                  </a:srgbClr>
                </a:solidFill>
              </a:endParaRPr>
            </a:p>
          </p:txBody>
        </p:sp>
        <p:grpSp>
          <p:nvGrpSpPr>
            <p:cNvPr id="56" name="Group 55"/>
            <p:cNvGrpSpPr/>
            <p:nvPr/>
          </p:nvGrpSpPr>
          <p:grpSpPr>
            <a:xfrm>
              <a:off x="697045" y="5432697"/>
              <a:ext cx="1116537" cy="821395"/>
              <a:chOff x="722556" y="4507115"/>
              <a:chExt cx="1179513" cy="627092"/>
            </a:xfrm>
            <a:effectLst/>
          </p:grpSpPr>
          <p:sp>
            <p:nvSpPr>
              <p:cNvPr id="58" name="Rectangle 57"/>
              <p:cNvSpPr/>
              <p:nvPr/>
            </p:nvSpPr>
            <p:spPr>
              <a:xfrm>
                <a:off x="722556" y="4507115"/>
                <a:ext cx="1179513" cy="627092"/>
              </a:xfrm>
              <a:prstGeom prst="rect">
                <a:avLst/>
              </a:prstGeom>
              <a:solidFill>
                <a:schemeClr val="bg1">
                  <a:lumMod val="95000"/>
                </a:schemeClr>
              </a:solidFill>
              <a:ln w="19050">
                <a:noFill/>
              </a:ln>
            </p:spPr>
            <p:style>
              <a:lnRef idx="1">
                <a:schemeClr val="dk1"/>
              </a:lnRef>
              <a:fillRef idx="2">
                <a:schemeClr val="dk1"/>
              </a:fillRef>
              <a:effectRef idx="1">
                <a:schemeClr val="dk1"/>
              </a:effectRef>
              <a:fontRef idx="minor">
                <a:schemeClr val="dk1"/>
              </a:fontRef>
            </p:style>
            <p:txBody>
              <a:bodyPr lIns="89602" tIns="44802" rIns="89602" bIns="44802" rtlCol="0" anchor="ctr"/>
              <a:lstStyle/>
              <a:p>
                <a:pPr algn="ctr" defTabSz="896171"/>
                <a:endParaRPr lang="en-US" sz="1764" dirty="0">
                  <a:solidFill>
                    <a:srgbClr val="000000"/>
                  </a:solidFill>
                </a:endParaRPr>
              </a:p>
            </p:txBody>
          </p:sp>
          <p:sp>
            <p:nvSpPr>
              <p:cNvPr id="59" name="Folded Corner 58"/>
              <p:cNvSpPr/>
              <p:nvPr/>
            </p:nvSpPr>
            <p:spPr>
              <a:xfrm rot="16200000">
                <a:off x="1081005" y="4529703"/>
                <a:ext cx="495300" cy="560963"/>
              </a:xfrm>
              <a:prstGeom prst="foldedCorner">
                <a:avLst>
                  <a:gd name="adj" fmla="val 41358"/>
                </a:avLst>
              </a:prstGeom>
              <a:ln w="19050"/>
            </p:spPr>
            <p:style>
              <a:lnRef idx="1">
                <a:schemeClr val="dk1"/>
              </a:lnRef>
              <a:fillRef idx="2">
                <a:schemeClr val="dk1"/>
              </a:fillRef>
              <a:effectRef idx="1">
                <a:schemeClr val="dk1"/>
              </a:effectRef>
              <a:fontRef idx="minor">
                <a:schemeClr val="dk1"/>
              </a:fontRef>
            </p:style>
            <p:txBody>
              <a:bodyPr lIns="89602" tIns="44802" rIns="89602" bIns="44802" rtlCol="0" anchor="ctr"/>
              <a:lstStyle/>
              <a:p>
                <a:pPr algn="ctr" defTabSz="896171"/>
                <a:endParaRPr lang="en-US" sz="1764" dirty="0">
                  <a:solidFill>
                    <a:srgbClr val="000000"/>
                  </a:solidFill>
                </a:endParaRPr>
              </a:p>
            </p:txBody>
          </p:sp>
          <p:sp>
            <p:nvSpPr>
              <p:cNvPr id="60" name="Rectangle 59"/>
              <p:cNvSpPr/>
              <p:nvPr/>
            </p:nvSpPr>
            <p:spPr>
              <a:xfrm>
                <a:off x="1103576" y="4922753"/>
                <a:ext cx="443230" cy="83127"/>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lIns="89602" tIns="44802" rIns="89602" bIns="44802" rtlCol="0" anchor="ctr"/>
              <a:lstStyle/>
              <a:p>
                <a:pPr algn="ctr" defTabSz="896171"/>
                <a:endParaRPr lang="en-US" sz="1764" dirty="0">
                  <a:solidFill>
                    <a:srgbClr val="000000"/>
                  </a:solidFill>
                </a:endParaRPr>
              </a:p>
            </p:txBody>
          </p:sp>
        </p:grpSp>
        <p:sp>
          <p:nvSpPr>
            <p:cNvPr id="57" name="Text Placeholder 2"/>
            <p:cNvSpPr txBox="1">
              <a:spLocks/>
            </p:cNvSpPr>
            <p:nvPr/>
          </p:nvSpPr>
          <p:spPr>
            <a:xfrm>
              <a:off x="2114776" y="5289610"/>
              <a:ext cx="6592203" cy="1162074"/>
            </a:xfrm>
            <a:prstGeom prst="rect">
              <a:avLst/>
            </a:prstGeom>
          </p:spPr>
          <p:txBody>
            <a:bodyPr lIns="91381" tIns="45692" rIns="91381" bIns="45692"/>
            <a:lstStyle>
              <a:lvl1pPr marL="345796" indent="-345796" algn="l" defTabSz="913637" rtl="0" eaLnBrk="1" latinLnBrk="0" hangingPunct="1">
                <a:lnSpc>
                  <a:spcPct val="90000"/>
                </a:lnSpc>
                <a:spcBef>
                  <a:spcPct val="20000"/>
                </a:spcBef>
                <a:buSzPct val="90000"/>
                <a:buFont typeface="Arial" pitchFamily="34" charset="0"/>
                <a:buChar char="•"/>
                <a:defRPr sz="32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629739" indent="-283935" algn="l" defTabSz="913637" rtl="0" eaLnBrk="1" latinLnBrk="0" hangingPunct="1">
                <a:lnSpc>
                  <a:spcPct val="90000"/>
                </a:lnSpc>
                <a:spcBef>
                  <a:spcPct val="20000"/>
                </a:spcBef>
                <a:buSzPct val="90000"/>
                <a:buFont typeface="Arial" pitchFamily="34" charset="0"/>
                <a:buChar char="•"/>
                <a:tabLst>
                  <a:tab pos="629739" algn="l"/>
                </a:tabLst>
                <a:defRPr sz="2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3673" indent="-283935" algn="l" defTabSz="913637"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1549" indent="-223661" algn="l" defTabSz="913637" rtl="0" eaLnBrk="1" latinLnBrk="0" hangingPunct="1">
                <a:lnSpc>
                  <a:spcPct val="90000"/>
                </a:lnSpc>
                <a:spcBef>
                  <a:spcPct val="20000"/>
                </a:spcBef>
                <a:buSzPct val="90000"/>
                <a:buFont typeface="Arial" pitchFamily="34" charset="0"/>
                <a:buChar char="•"/>
                <a:tabLst>
                  <a:tab pos="913673"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1555" indent="-230006" algn="l" defTabSz="913637" rtl="0" eaLnBrk="1" latinLnBrk="0" hangingPunct="1">
                <a:lnSpc>
                  <a:spcPct val="90000"/>
                </a:lnSpc>
                <a:spcBef>
                  <a:spcPct val="20000"/>
                </a:spcBef>
                <a:buSzPct val="90000"/>
                <a:buFont typeface="Arial" pitchFamily="34" charset="0"/>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2504"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932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6141"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296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spcBef>
                  <a:spcPts val="0"/>
                </a:spcBef>
                <a:spcAft>
                  <a:spcPts val="600"/>
                </a:spcAft>
                <a:buNone/>
              </a:pPr>
              <a:r>
                <a:rPr lang="en-US" sz="2399" dirty="0">
                  <a:solidFill>
                    <a:schemeClr val="tx1"/>
                  </a:solidFill>
                  <a:latin typeface="Segoe UI Light"/>
                </a:rPr>
                <a:t>Add-in Commands</a:t>
              </a:r>
            </a:p>
            <a:p>
              <a:pPr marL="0" indent="0">
                <a:lnSpc>
                  <a:spcPct val="100000"/>
                </a:lnSpc>
                <a:spcBef>
                  <a:spcPts val="0"/>
                </a:spcBef>
                <a:spcAft>
                  <a:spcPts val="600"/>
                </a:spcAft>
                <a:buNone/>
              </a:pPr>
              <a:r>
                <a:rPr lang="en-US" sz="1899" dirty="0">
                  <a:solidFill>
                    <a:schemeClr val="tx1"/>
                  </a:solidFill>
                </a:rPr>
                <a:t>Add new commands to the ribbon and contextual menus</a:t>
              </a:r>
            </a:p>
          </p:txBody>
        </p:sp>
      </p:grpSp>
      <p:grpSp>
        <p:nvGrpSpPr>
          <p:cNvPr id="61" name="Group 60"/>
          <p:cNvGrpSpPr/>
          <p:nvPr/>
        </p:nvGrpSpPr>
        <p:grpSpPr>
          <a:xfrm>
            <a:off x="449538" y="1915667"/>
            <a:ext cx="10357228" cy="1116545"/>
            <a:chOff x="467869" y="2125664"/>
            <a:chExt cx="10779568" cy="1162075"/>
          </a:xfrm>
        </p:grpSpPr>
        <p:sp>
          <p:nvSpPr>
            <p:cNvPr id="62" name="Text Placeholder 2"/>
            <p:cNvSpPr txBox="1">
              <a:spLocks/>
            </p:cNvSpPr>
            <p:nvPr/>
          </p:nvSpPr>
          <p:spPr>
            <a:xfrm>
              <a:off x="2134618" y="2125664"/>
              <a:ext cx="9112819" cy="1162075"/>
            </a:xfrm>
            <a:prstGeom prst="rect">
              <a:avLst/>
            </a:prstGeom>
          </p:spPr>
          <p:txBody>
            <a:bodyPr lIns="91381" tIns="45692" rIns="91381" bIns="45692"/>
            <a:lstStyle>
              <a:lvl1pPr marL="345796" indent="-345796" algn="l" defTabSz="913637" rtl="0" eaLnBrk="1" latinLnBrk="0" hangingPunct="1">
                <a:lnSpc>
                  <a:spcPct val="90000"/>
                </a:lnSpc>
                <a:spcBef>
                  <a:spcPct val="20000"/>
                </a:spcBef>
                <a:buSzPct val="90000"/>
                <a:buFont typeface="Arial" pitchFamily="34" charset="0"/>
                <a:buChar char="•"/>
                <a:defRPr sz="32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629739" indent="-283935" algn="l" defTabSz="913637" rtl="0" eaLnBrk="1" latinLnBrk="0" hangingPunct="1">
                <a:lnSpc>
                  <a:spcPct val="90000"/>
                </a:lnSpc>
                <a:spcBef>
                  <a:spcPct val="20000"/>
                </a:spcBef>
                <a:buSzPct val="90000"/>
                <a:buFont typeface="Arial" pitchFamily="34" charset="0"/>
                <a:buChar char="•"/>
                <a:tabLst>
                  <a:tab pos="629739" algn="l"/>
                </a:tabLst>
                <a:defRPr sz="2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3673" indent="-283935" algn="l" defTabSz="913637"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1549" indent="-223661" algn="l" defTabSz="913637" rtl="0" eaLnBrk="1" latinLnBrk="0" hangingPunct="1">
                <a:lnSpc>
                  <a:spcPct val="90000"/>
                </a:lnSpc>
                <a:spcBef>
                  <a:spcPct val="20000"/>
                </a:spcBef>
                <a:buSzPct val="90000"/>
                <a:buFont typeface="Arial" pitchFamily="34" charset="0"/>
                <a:buChar char="•"/>
                <a:tabLst>
                  <a:tab pos="913673"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1555" indent="-230006" algn="l" defTabSz="913637" rtl="0" eaLnBrk="1" latinLnBrk="0" hangingPunct="1">
                <a:lnSpc>
                  <a:spcPct val="90000"/>
                </a:lnSpc>
                <a:spcBef>
                  <a:spcPct val="20000"/>
                </a:spcBef>
                <a:buSzPct val="90000"/>
                <a:buFont typeface="Arial" pitchFamily="34" charset="0"/>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2504"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932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6141"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296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spcBef>
                  <a:spcPts val="0"/>
                </a:spcBef>
                <a:spcAft>
                  <a:spcPts val="600"/>
                </a:spcAft>
                <a:buNone/>
              </a:pPr>
              <a:r>
                <a:rPr lang="en-US" sz="2399" dirty="0">
                  <a:solidFill>
                    <a:schemeClr val="tx1"/>
                  </a:solidFill>
                  <a:latin typeface="Segoe UI Light"/>
                </a:rPr>
                <a:t>Full Page Add-ins</a:t>
              </a:r>
            </a:p>
            <a:p>
              <a:pPr marL="0" indent="0">
                <a:lnSpc>
                  <a:spcPct val="100000"/>
                </a:lnSpc>
                <a:spcBef>
                  <a:spcPts val="0"/>
                </a:spcBef>
                <a:spcAft>
                  <a:spcPts val="600"/>
                </a:spcAft>
                <a:buNone/>
              </a:pPr>
              <a:r>
                <a:rPr lang="en-US" sz="1899" dirty="0">
                  <a:solidFill>
                    <a:schemeClr val="tx1"/>
                  </a:solidFill>
                </a:rPr>
                <a:t>Implement complete app experiences to satisfy business scenarios</a:t>
              </a:r>
            </a:p>
          </p:txBody>
        </p:sp>
        <p:sp>
          <p:nvSpPr>
            <p:cNvPr id="63" name="Rectangle 62"/>
            <p:cNvSpPr/>
            <p:nvPr/>
          </p:nvSpPr>
          <p:spPr>
            <a:xfrm>
              <a:off x="467869" y="2136053"/>
              <a:ext cx="1574889" cy="1081586"/>
            </a:xfrm>
            <a:prstGeom prst="rect">
              <a:avLst/>
            </a:prstGeom>
            <a:solidFill>
              <a:schemeClr val="tx1"/>
            </a:solidFill>
            <a:ln>
              <a:noFill/>
            </a:ln>
          </p:spPr>
          <p:style>
            <a:lnRef idx="2">
              <a:schemeClr val="accent3">
                <a:shade val="50000"/>
              </a:schemeClr>
            </a:lnRef>
            <a:fillRef idx="1">
              <a:schemeClr val="accent3"/>
            </a:fillRef>
            <a:effectRef idx="0">
              <a:schemeClr val="accent3"/>
            </a:effectRef>
            <a:fontRef idx="minor">
              <a:schemeClr val="lt1"/>
            </a:fontRef>
          </p:style>
          <p:txBody>
            <a:bodyPr vert="horz" lIns="89599" tIns="44800" rIns="89599" bIns="44800" rtlCol="0" anchor="t"/>
            <a:lstStyle/>
            <a:p>
              <a:pPr defTabSz="896171"/>
              <a:endParaRPr lang="en-US" sz="1274" dirty="0">
                <a:solidFill>
                  <a:srgbClr val="FFFFFF">
                    <a:alpha val="99000"/>
                  </a:srgbClr>
                </a:solidFill>
              </a:endParaRPr>
            </a:p>
          </p:txBody>
        </p:sp>
        <p:grpSp>
          <p:nvGrpSpPr>
            <p:cNvPr id="64" name="Group 63"/>
            <p:cNvGrpSpPr/>
            <p:nvPr/>
          </p:nvGrpSpPr>
          <p:grpSpPr>
            <a:xfrm>
              <a:off x="588134" y="2312845"/>
              <a:ext cx="1334359" cy="728003"/>
              <a:chOff x="235465" y="1701569"/>
              <a:chExt cx="2054556" cy="609600"/>
            </a:xfrm>
            <a:effectLst/>
          </p:grpSpPr>
          <p:sp>
            <p:nvSpPr>
              <p:cNvPr id="65" name="Rectangle 64"/>
              <p:cNvSpPr/>
              <p:nvPr/>
            </p:nvSpPr>
            <p:spPr>
              <a:xfrm>
                <a:off x="1375859" y="1701570"/>
                <a:ext cx="914162" cy="609599"/>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lIns="89602" tIns="44802" rIns="89602" bIns="44802" rtlCol="0" anchor="ctr"/>
              <a:lstStyle/>
              <a:p>
                <a:pPr algn="ctr" defTabSz="896171"/>
                <a:endParaRPr lang="en-US" sz="1764" dirty="0">
                  <a:solidFill>
                    <a:srgbClr val="000000"/>
                  </a:solidFill>
                </a:endParaRPr>
              </a:p>
            </p:txBody>
          </p:sp>
          <p:sp>
            <p:nvSpPr>
              <p:cNvPr id="66" name="Rectangle 65"/>
              <p:cNvSpPr/>
              <p:nvPr/>
            </p:nvSpPr>
            <p:spPr>
              <a:xfrm>
                <a:off x="235465" y="1701569"/>
                <a:ext cx="914162" cy="609600"/>
              </a:xfrm>
              <a:prstGeom prst="rect">
                <a:avLst/>
              </a:prstGeom>
              <a:solidFill>
                <a:schemeClr val="bg1">
                  <a:lumMod val="95000"/>
                </a:schemeClr>
              </a:solidFill>
              <a:ln w="19050">
                <a:noFill/>
              </a:ln>
            </p:spPr>
            <p:style>
              <a:lnRef idx="1">
                <a:schemeClr val="dk1"/>
              </a:lnRef>
              <a:fillRef idx="2">
                <a:schemeClr val="dk1"/>
              </a:fillRef>
              <a:effectRef idx="1">
                <a:schemeClr val="dk1"/>
              </a:effectRef>
              <a:fontRef idx="minor">
                <a:schemeClr val="dk1"/>
              </a:fontRef>
            </p:style>
            <p:txBody>
              <a:bodyPr lIns="89602" tIns="44802" rIns="89602" bIns="44802" rtlCol="0" anchor="ctr"/>
              <a:lstStyle/>
              <a:p>
                <a:pPr algn="ctr" defTabSz="896171"/>
                <a:endParaRPr lang="en-US" sz="1764" dirty="0">
                  <a:solidFill>
                    <a:srgbClr val="000000"/>
                  </a:solidFill>
                </a:endParaRPr>
              </a:p>
            </p:txBody>
          </p:sp>
          <p:cxnSp>
            <p:nvCxnSpPr>
              <p:cNvPr id="67" name="Straight Connector 66"/>
              <p:cNvCxnSpPr/>
              <p:nvPr/>
            </p:nvCxnSpPr>
            <p:spPr>
              <a:xfrm>
                <a:off x="438612" y="1857432"/>
                <a:ext cx="507868" cy="0"/>
              </a:xfrm>
              <a:prstGeom prst="line">
                <a:avLst/>
              </a:prstGeom>
              <a:ln w="19050">
                <a:solidFill>
                  <a:schemeClr val="bg1">
                    <a:lumMod val="40000"/>
                    <a:lumOff val="60000"/>
                  </a:schemeClr>
                </a:solidFill>
              </a:ln>
            </p:spPr>
            <p:style>
              <a:lnRef idx="1">
                <a:schemeClr val="dk1"/>
              </a:lnRef>
              <a:fillRef idx="2">
                <a:schemeClr val="dk1"/>
              </a:fillRef>
              <a:effectRef idx="1">
                <a:schemeClr val="dk1"/>
              </a:effectRef>
              <a:fontRef idx="minor">
                <a:schemeClr val="dk1"/>
              </a:fontRef>
            </p:style>
          </p:cxnSp>
          <p:cxnSp>
            <p:nvCxnSpPr>
              <p:cNvPr id="68" name="Straight Connector 67"/>
              <p:cNvCxnSpPr/>
              <p:nvPr/>
            </p:nvCxnSpPr>
            <p:spPr>
              <a:xfrm>
                <a:off x="438612" y="2009832"/>
                <a:ext cx="507868" cy="0"/>
              </a:xfrm>
              <a:prstGeom prst="line">
                <a:avLst/>
              </a:prstGeom>
              <a:ln w="19050">
                <a:solidFill>
                  <a:schemeClr val="bg1">
                    <a:lumMod val="40000"/>
                    <a:lumOff val="60000"/>
                  </a:schemeClr>
                </a:solidFill>
              </a:ln>
            </p:spPr>
            <p:style>
              <a:lnRef idx="1">
                <a:schemeClr val="dk1"/>
              </a:lnRef>
              <a:fillRef idx="2">
                <a:schemeClr val="dk1"/>
              </a:fillRef>
              <a:effectRef idx="1">
                <a:schemeClr val="dk1"/>
              </a:effectRef>
              <a:fontRef idx="minor">
                <a:schemeClr val="dk1"/>
              </a:fontRef>
            </p:style>
          </p:cxnSp>
          <p:cxnSp>
            <p:nvCxnSpPr>
              <p:cNvPr id="69" name="Straight Connector 68"/>
              <p:cNvCxnSpPr/>
              <p:nvPr/>
            </p:nvCxnSpPr>
            <p:spPr>
              <a:xfrm>
                <a:off x="438612" y="2162232"/>
                <a:ext cx="507868" cy="0"/>
              </a:xfrm>
              <a:prstGeom prst="line">
                <a:avLst/>
              </a:prstGeom>
              <a:ln w="19050">
                <a:solidFill>
                  <a:schemeClr val="bg1">
                    <a:lumMod val="40000"/>
                    <a:lumOff val="60000"/>
                  </a:schemeClr>
                </a:solidFill>
              </a:ln>
            </p:spPr>
            <p:style>
              <a:lnRef idx="1">
                <a:schemeClr val="dk1"/>
              </a:lnRef>
              <a:fillRef idx="2">
                <a:schemeClr val="dk1"/>
              </a:fillRef>
              <a:effectRef idx="1">
                <a:schemeClr val="dk1"/>
              </a:effectRef>
              <a:fontRef idx="minor">
                <a:schemeClr val="dk1"/>
              </a:fontRef>
            </p:style>
          </p:cxnSp>
          <p:cxnSp>
            <p:nvCxnSpPr>
              <p:cNvPr id="70" name="Straight Connector 69"/>
              <p:cNvCxnSpPr/>
              <p:nvPr/>
            </p:nvCxnSpPr>
            <p:spPr>
              <a:xfrm flipV="1">
                <a:off x="946482" y="1702314"/>
                <a:ext cx="428914" cy="307520"/>
              </a:xfrm>
              <a:prstGeom prst="line">
                <a:avLst/>
              </a:prstGeom>
              <a:ln w="19050">
                <a:solidFill>
                  <a:srgbClr val="0078D7"/>
                </a:solidFill>
              </a:ln>
            </p:spPr>
            <p:style>
              <a:lnRef idx="1">
                <a:schemeClr val="dk1"/>
              </a:lnRef>
              <a:fillRef idx="2">
                <a:schemeClr val="dk1"/>
              </a:fillRef>
              <a:effectRef idx="1">
                <a:schemeClr val="dk1"/>
              </a:effectRef>
              <a:fontRef idx="minor">
                <a:schemeClr val="dk1"/>
              </a:fontRef>
            </p:style>
          </p:cxnSp>
          <p:cxnSp>
            <p:nvCxnSpPr>
              <p:cNvPr id="71" name="Straight Connector 70"/>
              <p:cNvCxnSpPr/>
              <p:nvPr/>
            </p:nvCxnSpPr>
            <p:spPr>
              <a:xfrm>
                <a:off x="946480" y="2006369"/>
                <a:ext cx="429379" cy="304800"/>
              </a:xfrm>
              <a:prstGeom prst="line">
                <a:avLst/>
              </a:prstGeom>
              <a:ln w="19050">
                <a:solidFill>
                  <a:srgbClr val="0078D7"/>
                </a:solidFill>
              </a:ln>
            </p:spPr>
            <p:style>
              <a:lnRef idx="1">
                <a:schemeClr val="dk1"/>
              </a:lnRef>
              <a:fillRef idx="2">
                <a:schemeClr val="dk1"/>
              </a:fillRef>
              <a:effectRef idx="1">
                <a:schemeClr val="dk1"/>
              </a:effectRef>
              <a:fontRef idx="minor">
                <a:schemeClr val="dk1"/>
              </a:fontRef>
            </p:style>
          </p:cxnSp>
        </p:grpSp>
      </p:grpSp>
      <p:grpSp>
        <p:nvGrpSpPr>
          <p:cNvPr id="72" name="Group 71"/>
          <p:cNvGrpSpPr/>
          <p:nvPr/>
        </p:nvGrpSpPr>
        <p:grpSpPr>
          <a:xfrm>
            <a:off x="449539" y="5391867"/>
            <a:ext cx="8837412" cy="1116544"/>
            <a:chOff x="458672" y="5566180"/>
            <a:chExt cx="9016969" cy="1139230"/>
          </a:xfrm>
        </p:grpSpPr>
        <p:grpSp>
          <p:nvGrpSpPr>
            <p:cNvPr id="73" name="Group 72"/>
            <p:cNvGrpSpPr/>
            <p:nvPr/>
          </p:nvGrpSpPr>
          <p:grpSpPr>
            <a:xfrm>
              <a:off x="458672" y="5566180"/>
              <a:ext cx="9016969" cy="1139230"/>
              <a:chOff x="467869" y="5289610"/>
              <a:chExt cx="9197778" cy="1162074"/>
            </a:xfrm>
          </p:grpSpPr>
          <p:sp>
            <p:nvSpPr>
              <p:cNvPr id="79" name="Rectangle 78"/>
              <p:cNvSpPr/>
              <p:nvPr/>
            </p:nvSpPr>
            <p:spPr>
              <a:xfrm>
                <a:off x="467869" y="5302601"/>
                <a:ext cx="1574889" cy="1081586"/>
              </a:xfrm>
              <a:prstGeom prst="rect">
                <a:avLst/>
              </a:prstGeom>
              <a:solidFill>
                <a:schemeClr val="tx1"/>
              </a:solidFill>
              <a:ln>
                <a:noFill/>
              </a:ln>
            </p:spPr>
            <p:style>
              <a:lnRef idx="2">
                <a:schemeClr val="accent3">
                  <a:shade val="50000"/>
                </a:schemeClr>
              </a:lnRef>
              <a:fillRef idx="1">
                <a:schemeClr val="accent3"/>
              </a:fillRef>
              <a:effectRef idx="0">
                <a:schemeClr val="accent3"/>
              </a:effectRef>
              <a:fontRef idx="minor">
                <a:schemeClr val="lt1"/>
              </a:fontRef>
            </p:style>
            <p:txBody>
              <a:bodyPr vert="horz" lIns="89599" tIns="44800" rIns="89599" bIns="44800" rtlCol="0" anchor="t"/>
              <a:lstStyle/>
              <a:p>
                <a:pPr defTabSz="896171"/>
                <a:endParaRPr lang="en-US" sz="1274" dirty="0">
                  <a:solidFill>
                    <a:srgbClr val="FFFFFF">
                      <a:alpha val="99000"/>
                    </a:srgbClr>
                  </a:solidFill>
                </a:endParaRPr>
              </a:p>
            </p:txBody>
          </p:sp>
          <p:sp>
            <p:nvSpPr>
              <p:cNvPr id="80" name="Text Placeholder 2"/>
              <p:cNvSpPr txBox="1">
                <a:spLocks/>
              </p:cNvSpPr>
              <p:nvPr/>
            </p:nvSpPr>
            <p:spPr>
              <a:xfrm>
                <a:off x="2114776" y="5289610"/>
                <a:ext cx="7550871" cy="1162074"/>
              </a:xfrm>
              <a:prstGeom prst="rect">
                <a:avLst/>
              </a:prstGeom>
            </p:spPr>
            <p:txBody>
              <a:bodyPr lIns="91381" tIns="45692" rIns="91381" bIns="45692"/>
              <a:lstStyle>
                <a:lvl1pPr marL="345796" indent="-345796" algn="l" defTabSz="913637" rtl="0" eaLnBrk="1" latinLnBrk="0" hangingPunct="1">
                  <a:lnSpc>
                    <a:spcPct val="90000"/>
                  </a:lnSpc>
                  <a:spcBef>
                    <a:spcPct val="20000"/>
                  </a:spcBef>
                  <a:buSzPct val="90000"/>
                  <a:buFont typeface="Arial" pitchFamily="34" charset="0"/>
                  <a:buChar char="•"/>
                  <a:defRPr sz="32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629739" indent="-283935" algn="l" defTabSz="913637" rtl="0" eaLnBrk="1" latinLnBrk="0" hangingPunct="1">
                  <a:lnSpc>
                    <a:spcPct val="90000"/>
                  </a:lnSpc>
                  <a:spcBef>
                    <a:spcPct val="20000"/>
                  </a:spcBef>
                  <a:buSzPct val="90000"/>
                  <a:buFont typeface="Arial" pitchFamily="34" charset="0"/>
                  <a:buChar char="•"/>
                  <a:tabLst>
                    <a:tab pos="629739" algn="l"/>
                  </a:tabLst>
                  <a:defRPr sz="2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3673" indent="-283935" algn="l" defTabSz="913637"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1549" indent="-223661" algn="l" defTabSz="913637" rtl="0" eaLnBrk="1" latinLnBrk="0" hangingPunct="1">
                  <a:lnSpc>
                    <a:spcPct val="90000"/>
                  </a:lnSpc>
                  <a:spcBef>
                    <a:spcPct val="20000"/>
                  </a:spcBef>
                  <a:buSzPct val="90000"/>
                  <a:buFont typeface="Arial" pitchFamily="34" charset="0"/>
                  <a:buChar char="•"/>
                  <a:tabLst>
                    <a:tab pos="913673"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1555" indent="-230006" algn="l" defTabSz="913637" rtl="0" eaLnBrk="1" latinLnBrk="0" hangingPunct="1">
                  <a:lnSpc>
                    <a:spcPct val="90000"/>
                  </a:lnSpc>
                  <a:spcBef>
                    <a:spcPct val="20000"/>
                  </a:spcBef>
                  <a:buSzPct val="90000"/>
                  <a:buFont typeface="Arial" pitchFamily="34" charset="0"/>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2504"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932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6141"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296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spcBef>
                    <a:spcPts val="0"/>
                  </a:spcBef>
                  <a:spcAft>
                    <a:spcPts val="600"/>
                  </a:spcAft>
                  <a:buNone/>
                </a:pPr>
                <a:r>
                  <a:rPr lang="en-US" sz="2399" dirty="0">
                    <a:solidFill>
                      <a:schemeClr val="tx1"/>
                    </a:solidFill>
                    <a:latin typeface="Segoe UI Light"/>
                  </a:rPr>
                  <a:t>SharePoint Dialog</a:t>
                </a:r>
              </a:p>
              <a:p>
                <a:pPr marL="0" indent="0">
                  <a:lnSpc>
                    <a:spcPct val="100000"/>
                  </a:lnSpc>
                  <a:spcBef>
                    <a:spcPts val="0"/>
                  </a:spcBef>
                  <a:spcAft>
                    <a:spcPts val="600"/>
                  </a:spcAft>
                  <a:buNone/>
                </a:pPr>
                <a:r>
                  <a:rPr lang="en-US" sz="1899" dirty="0">
                    <a:solidFill>
                      <a:schemeClr val="tx1"/>
                    </a:solidFill>
                  </a:rPr>
                  <a:t>Create contextual dialog from ribbon commands and item menus</a:t>
                </a:r>
              </a:p>
            </p:txBody>
          </p:sp>
        </p:grpSp>
        <p:sp>
          <p:nvSpPr>
            <p:cNvPr id="74" name="Rectangle 73"/>
            <p:cNvSpPr/>
            <p:nvPr/>
          </p:nvSpPr>
          <p:spPr>
            <a:xfrm>
              <a:off x="745161" y="5695074"/>
              <a:ext cx="970950" cy="805113"/>
            </a:xfrm>
            <a:prstGeom prst="rect">
              <a:avLst/>
            </a:prstGeom>
            <a:solidFill>
              <a:schemeClr val="bg1">
                <a:lumMod val="95000"/>
              </a:schemeClr>
            </a:solidFill>
            <a:ln w="19050">
              <a:noFill/>
            </a:ln>
          </p:spPr>
          <p:style>
            <a:lnRef idx="1">
              <a:schemeClr val="dk1"/>
            </a:lnRef>
            <a:fillRef idx="2">
              <a:schemeClr val="dk1"/>
            </a:fillRef>
            <a:effectRef idx="1">
              <a:schemeClr val="dk1"/>
            </a:effectRef>
            <a:fontRef idx="minor">
              <a:schemeClr val="dk1"/>
            </a:fontRef>
          </p:style>
          <p:txBody>
            <a:bodyPr lIns="89602" tIns="44802" rIns="89602" bIns="44802" rtlCol="0" anchor="ctr"/>
            <a:lstStyle/>
            <a:p>
              <a:pPr algn="ctr" defTabSz="896171"/>
              <a:endParaRPr lang="en-US" sz="1764" dirty="0">
                <a:solidFill>
                  <a:srgbClr val="000000"/>
                </a:solidFill>
              </a:endParaRPr>
            </a:p>
          </p:txBody>
        </p:sp>
        <p:sp>
          <p:nvSpPr>
            <p:cNvPr id="75" name="Rectangle 74"/>
            <p:cNvSpPr/>
            <p:nvPr/>
          </p:nvSpPr>
          <p:spPr>
            <a:xfrm>
              <a:off x="916793" y="5813275"/>
              <a:ext cx="269708" cy="216234"/>
            </a:xfrm>
            <a:prstGeom prst="rect">
              <a:avLst/>
            </a:prstGeom>
            <a:solidFill>
              <a:srgbClr val="AAAAAA"/>
            </a:solidFill>
            <a:ln>
              <a:noFill/>
            </a:ln>
          </p:spPr>
          <p:style>
            <a:lnRef idx="2">
              <a:schemeClr val="accent1">
                <a:shade val="50000"/>
              </a:schemeClr>
            </a:lnRef>
            <a:fillRef idx="1">
              <a:schemeClr val="accent1"/>
            </a:fillRef>
            <a:effectRef idx="0">
              <a:schemeClr val="accent1"/>
            </a:effectRef>
            <a:fontRef idx="minor">
              <a:schemeClr val="lt1"/>
            </a:fontRef>
          </p:style>
          <p:txBody>
            <a:bodyPr lIns="89602" tIns="44802" rIns="89602" bIns="44802" rtlCol="0" anchor="ctr"/>
            <a:lstStyle/>
            <a:p>
              <a:pPr algn="ctr" defTabSz="896171"/>
              <a:endParaRPr lang="en-US" sz="1764" dirty="0">
                <a:solidFill>
                  <a:srgbClr val="000000"/>
                </a:solidFill>
              </a:endParaRPr>
            </a:p>
          </p:txBody>
        </p:sp>
        <p:sp>
          <p:nvSpPr>
            <p:cNvPr id="76" name="Rectangle 75"/>
            <p:cNvSpPr/>
            <p:nvPr/>
          </p:nvSpPr>
          <p:spPr>
            <a:xfrm>
              <a:off x="916793" y="6167111"/>
              <a:ext cx="269708" cy="216234"/>
            </a:xfrm>
            <a:prstGeom prst="rect">
              <a:avLst/>
            </a:prstGeom>
            <a:solidFill>
              <a:srgbClr val="AAAAAA"/>
            </a:solidFill>
            <a:ln>
              <a:noFill/>
            </a:ln>
          </p:spPr>
          <p:style>
            <a:lnRef idx="2">
              <a:schemeClr val="accent1">
                <a:shade val="50000"/>
              </a:schemeClr>
            </a:lnRef>
            <a:fillRef idx="1">
              <a:schemeClr val="accent1"/>
            </a:fillRef>
            <a:effectRef idx="0">
              <a:schemeClr val="accent1"/>
            </a:effectRef>
            <a:fontRef idx="minor">
              <a:schemeClr val="lt1"/>
            </a:fontRef>
          </p:style>
          <p:txBody>
            <a:bodyPr lIns="89602" tIns="44802" rIns="89602" bIns="44802" rtlCol="0" anchor="ctr"/>
            <a:lstStyle/>
            <a:p>
              <a:pPr algn="ctr" defTabSz="896171"/>
              <a:endParaRPr lang="en-US" sz="1764" dirty="0">
                <a:solidFill>
                  <a:srgbClr val="000000"/>
                </a:solidFill>
              </a:endParaRPr>
            </a:p>
          </p:txBody>
        </p:sp>
        <p:sp>
          <p:nvSpPr>
            <p:cNvPr id="77" name="Rectangle 76"/>
            <p:cNvSpPr/>
            <p:nvPr/>
          </p:nvSpPr>
          <p:spPr>
            <a:xfrm>
              <a:off x="1296837" y="5798533"/>
              <a:ext cx="269708" cy="604472"/>
            </a:xfrm>
            <a:prstGeom prst="rect">
              <a:avLst/>
            </a:prstGeom>
            <a:solidFill>
              <a:srgbClr val="AAAAAA"/>
            </a:solidFill>
            <a:ln>
              <a:noFill/>
            </a:ln>
          </p:spPr>
          <p:style>
            <a:lnRef idx="2">
              <a:schemeClr val="accent1">
                <a:shade val="50000"/>
              </a:schemeClr>
            </a:lnRef>
            <a:fillRef idx="1">
              <a:schemeClr val="accent1"/>
            </a:fillRef>
            <a:effectRef idx="0">
              <a:schemeClr val="accent1"/>
            </a:effectRef>
            <a:fontRef idx="minor">
              <a:schemeClr val="lt1"/>
            </a:fontRef>
          </p:style>
          <p:txBody>
            <a:bodyPr lIns="89602" tIns="44802" rIns="89602" bIns="44802" rtlCol="0" anchor="ctr"/>
            <a:lstStyle/>
            <a:p>
              <a:pPr algn="ctr" defTabSz="896171"/>
              <a:endParaRPr lang="en-US" sz="1764" dirty="0">
                <a:solidFill>
                  <a:srgbClr val="000000"/>
                </a:solidFill>
              </a:endParaRPr>
            </a:p>
          </p:txBody>
        </p:sp>
        <p:sp>
          <p:nvSpPr>
            <p:cNvPr id="78" name="Rectangle 77"/>
            <p:cNvSpPr/>
            <p:nvPr/>
          </p:nvSpPr>
          <p:spPr>
            <a:xfrm>
              <a:off x="951566" y="5897175"/>
              <a:ext cx="582043" cy="436414"/>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lIns="89602" tIns="44802" rIns="89602" bIns="44802" rtlCol="0" anchor="ctr"/>
            <a:lstStyle/>
            <a:p>
              <a:pPr algn="ctr" defTabSz="896171"/>
              <a:endParaRPr lang="en-US" sz="1764" dirty="0">
                <a:solidFill>
                  <a:srgbClr val="000000"/>
                </a:solidFill>
              </a:endParaRPr>
            </a:p>
          </p:txBody>
        </p:sp>
      </p:grpSp>
    </p:spTree>
    <p:extLst>
      <p:ext uri="{BB962C8B-B14F-4D97-AF65-F5344CB8AC3E}">
        <p14:creationId xmlns:p14="http://schemas.microsoft.com/office/powerpoint/2010/main" val="49354520"/>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Demo</a:t>
            </a:r>
            <a:endParaRPr lang="en-US" sz="4704" dirty="0"/>
          </a:p>
        </p:txBody>
      </p:sp>
    </p:spTree>
    <p:extLst>
      <p:ext uri="{BB962C8B-B14F-4D97-AF65-F5344CB8AC3E}">
        <p14:creationId xmlns:p14="http://schemas.microsoft.com/office/powerpoint/2010/main" val="2893689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0" y="1380"/>
            <a:ext cx="6094413" cy="685524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a:xfrm>
            <a:off x="269171" y="2104657"/>
            <a:ext cx="5825243" cy="899303"/>
          </a:xfrm>
        </p:spPr>
        <p:txBody>
          <a:bodyPr/>
          <a:lstStyle/>
          <a:p>
            <a:r>
              <a:rPr lang="en-US" dirty="0" smtClean="0">
                <a:gradFill>
                  <a:gsLst>
                    <a:gs pos="1250">
                      <a:schemeClr val="bg1"/>
                    </a:gs>
                    <a:gs pos="100000">
                      <a:schemeClr val="bg1"/>
                    </a:gs>
                  </a:gsLst>
                  <a:lin ang="5400000" scaled="0"/>
                </a:gradFill>
              </a:rPr>
              <a:t>Connect to Office 365 services</a:t>
            </a:r>
            <a:endParaRPr lang="en-US" dirty="0">
              <a:gradFill>
                <a:gsLst>
                  <a:gs pos="1250">
                    <a:schemeClr val="bg1"/>
                  </a:gs>
                  <a:gs pos="100000">
                    <a:schemeClr val="bg1"/>
                  </a:gs>
                </a:gsLst>
                <a:lin ang="5400000" scaled="0"/>
              </a:gradFill>
            </a:endParaRPr>
          </a:p>
        </p:txBody>
      </p:sp>
      <p:pic>
        <p:nvPicPr>
          <p:cNvPr id="17"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49983" y="3145915"/>
            <a:ext cx="2188440" cy="475985"/>
          </a:xfrm>
          <a:prstGeom prst="rect">
            <a:avLst/>
          </a:prstGeom>
        </p:spPr>
      </p:pic>
      <p:cxnSp>
        <p:nvCxnSpPr>
          <p:cNvPr id="20" name="Straight Arrow Connector 19"/>
          <p:cNvCxnSpPr/>
          <p:nvPr/>
        </p:nvCxnSpPr>
        <p:spPr>
          <a:xfrm>
            <a:off x="8420465" y="3383907"/>
            <a:ext cx="904852" cy="0"/>
          </a:xfrm>
          <a:prstGeom prst="straightConnector1">
            <a:avLst/>
          </a:prstGeom>
          <a:ln w="44450">
            <a:solidFill>
              <a:schemeClr val="tx1">
                <a:lumMod val="60000"/>
                <a:lumOff val="40000"/>
              </a:schemeClr>
            </a:solidFill>
            <a:prstDash val="sysDot"/>
            <a:headEnd type="triangle" w="lg" len="med"/>
            <a:tailEnd type="triangle" w="lg" len="med"/>
          </a:ln>
        </p:spPr>
        <p:style>
          <a:lnRef idx="1">
            <a:schemeClr val="accent1"/>
          </a:lnRef>
          <a:fillRef idx="0">
            <a:schemeClr val="accent1"/>
          </a:fillRef>
          <a:effectRef idx="0">
            <a:schemeClr val="accent1"/>
          </a:effectRef>
          <a:fontRef idx="minor">
            <a:schemeClr val="tx1"/>
          </a:fontRef>
        </p:style>
      </p:cxnSp>
      <p:grpSp>
        <p:nvGrpSpPr>
          <p:cNvPr id="151" name="Group 150"/>
          <p:cNvGrpSpPr/>
          <p:nvPr/>
        </p:nvGrpSpPr>
        <p:grpSpPr>
          <a:xfrm>
            <a:off x="6852695" y="2075763"/>
            <a:ext cx="1343103" cy="2635632"/>
            <a:chOff x="904876" y="2800737"/>
            <a:chExt cx="1370392" cy="2689182"/>
          </a:xfrm>
        </p:grpSpPr>
        <p:grpSp>
          <p:nvGrpSpPr>
            <p:cNvPr id="7" name="Group 6"/>
            <p:cNvGrpSpPr/>
            <p:nvPr/>
          </p:nvGrpSpPr>
          <p:grpSpPr>
            <a:xfrm>
              <a:off x="904876" y="2800737"/>
              <a:ext cx="1370392" cy="2689182"/>
              <a:chOff x="6771331" y="5225872"/>
              <a:chExt cx="856313" cy="1680381"/>
            </a:xfrm>
          </p:grpSpPr>
          <p:sp>
            <p:nvSpPr>
              <p:cNvPr id="8" name="Rectangle 7"/>
              <p:cNvSpPr/>
              <p:nvPr/>
            </p:nvSpPr>
            <p:spPr bwMode="auto">
              <a:xfrm>
                <a:off x="6854966" y="5292433"/>
                <a:ext cx="671514" cy="12504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p:nvSpPr>
            <p:spPr bwMode="auto">
              <a:xfrm>
                <a:off x="6854966" y="6694648"/>
                <a:ext cx="671514" cy="125048"/>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0" name="Group 9"/>
              <p:cNvGrpSpPr/>
              <p:nvPr/>
            </p:nvGrpSpPr>
            <p:grpSpPr>
              <a:xfrm>
                <a:off x="6771331" y="5225872"/>
                <a:ext cx="856313" cy="1680381"/>
                <a:chOff x="4605046" y="4596753"/>
                <a:chExt cx="856313" cy="1680381"/>
              </a:xfrm>
            </p:grpSpPr>
            <p:sp>
              <p:nvSpPr>
                <p:cNvPr id="11" name="Freeform 5"/>
                <p:cNvSpPr>
                  <a:spLocks noEditPoints="1"/>
                </p:cNvSpPr>
                <p:nvPr/>
              </p:nvSpPr>
              <p:spPr bwMode="auto">
                <a:xfrm>
                  <a:off x="4605046" y="4596753"/>
                  <a:ext cx="856313" cy="1680381"/>
                </a:xfrm>
                <a:custGeom>
                  <a:avLst/>
                  <a:gdLst>
                    <a:gd name="T0" fmla="*/ 196 w 200"/>
                    <a:gd name="T1" fmla="*/ 294 h 394"/>
                    <a:gd name="T2" fmla="*/ 196 w 200"/>
                    <a:gd name="T3" fmla="*/ 8 h 394"/>
                    <a:gd name="T4" fmla="*/ 188 w 200"/>
                    <a:gd name="T5" fmla="*/ 0 h 394"/>
                    <a:gd name="T6" fmla="*/ 8 w 200"/>
                    <a:gd name="T7" fmla="*/ 0 h 394"/>
                    <a:gd name="T8" fmla="*/ 0 w 200"/>
                    <a:gd name="T9" fmla="*/ 8 h 394"/>
                    <a:gd name="T10" fmla="*/ 0 w 200"/>
                    <a:gd name="T11" fmla="*/ 386 h 394"/>
                    <a:gd name="T12" fmla="*/ 8 w 200"/>
                    <a:gd name="T13" fmla="*/ 394 h 394"/>
                    <a:gd name="T14" fmla="*/ 188 w 200"/>
                    <a:gd name="T15" fmla="*/ 394 h 394"/>
                    <a:gd name="T16" fmla="*/ 196 w 200"/>
                    <a:gd name="T17" fmla="*/ 386 h 394"/>
                    <a:gd name="T18" fmla="*/ 196 w 200"/>
                    <a:gd name="T19" fmla="*/ 339 h 394"/>
                    <a:gd name="T20" fmla="*/ 200 w 200"/>
                    <a:gd name="T21" fmla="*/ 339 h 394"/>
                    <a:gd name="T22" fmla="*/ 200 w 200"/>
                    <a:gd name="T23" fmla="*/ 294 h 394"/>
                    <a:gd name="T24" fmla="*/ 196 w 200"/>
                    <a:gd name="T25" fmla="*/ 294 h 394"/>
                    <a:gd name="T26" fmla="*/ 77 w 200"/>
                    <a:gd name="T27" fmla="*/ 22 h 394"/>
                    <a:gd name="T28" fmla="*/ 123 w 200"/>
                    <a:gd name="T29" fmla="*/ 22 h 394"/>
                    <a:gd name="T30" fmla="*/ 127 w 200"/>
                    <a:gd name="T31" fmla="*/ 26 h 394"/>
                    <a:gd name="T32" fmla="*/ 123 w 200"/>
                    <a:gd name="T33" fmla="*/ 30 h 394"/>
                    <a:gd name="T34" fmla="*/ 77 w 200"/>
                    <a:gd name="T35" fmla="*/ 30 h 394"/>
                    <a:gd name="T36" fmla="*/ 73 w 200"/>
                    <a:gd name="T37" fmla="*/ 26 h 394"/>
                    <a:gd name="T38" fmla="*/ 77 w 200"/>
                    <a:gd name="T39" fmla="*/ 22 h 394"/>
                    <a:gd name="T40" fmla="*/ 106 w 200"/>
                    <a:gd name="T41" fmla="*/ 370 h 394"/>
                    <a:gd name="T42" fmla="*/ 88 w 200"/>
                    <a:gd name="T43" fmla="*/ 368 h 394"/>
                    <a:gd name="T44" fmla="*/ 88 w 200"/>
                    <a:gd name="T45" fmla="*/ 354 h 394"/>
                    <a:gd name="T46" fmla="*/ 106 w 200"/>
                    <a:gd name="T47" fmla="*/ 352 h 394"/>
                    <a:gd name="T48" fmla="*/ 106 w 200"/>
                    <a:gd name="T49" fmla="*/ 370 h 394"/>
                    <a:gd name="T50" fmla="*/ 176 w 200"/>
                    <a:gd name="T51" fmla="*/ 331 h 394"/>
                    <a:gd name="T52" fmla="*/ 20 w 200"/>
                    <a:gd name="T53" fmla="*/ 331 h 394"/>
                    <a:gd name="T54" fmla="*/ 20 w 200"/>
                    <a:gd name="T55" fmla="*/ 63 h 394"/>
                    <a:gd name="T56" fmla="*/ 176 w 200"/>
                    <a:gd name="T57" fmla="*/ 63 h 394"/>
                    <a:gd name="T58" fmla="*/ 176 w 200"/>
                    <a:gd name="T59" fmla="*/ 331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00" h="394">
                      <a:moveTo>
                        <a:pt x="196" y="294"/>
                      </a:moveTo>
                      <a:cubicBezTo>
                        <a:pt x="196" y="8"/>
                        <a:pt x="196" y="8"/>
                        <a:pt x="196" y="8"/>
                      </a:cubicBezTo>
                      <a:cubicBezTo>
                        <a:pt x="196" y="4"/>
                        <a:pt x="192" y="0"/>
                        <a:pt x="188" y="0"/>
                      </a:cubicBezTo>
                      <a:cubicBezTo>
                        <a:pt x="8" y="0"/>
                        <a:pt x="8" y="0"/>
                        <a:pt x="8" y="0"/>
                      </a:cubicBezTo>
                      <a:cubicBezTo>
                        <a:pt x="4" y="0"/>
                        <a:pt x="0" y="4"/>
                        <a:pt x="0" y="8"/>
                      </a:cubicBezTo>
                      <a:cubicBezTo>
                        <a:pt x="0" y="386"/>
                        <a:pt x="0" y="386"/>
                        <a:pt x="0" y="386"/>
                      </a:cubicBezTo>
                      <a:cubicBezTo>
                        <a:pt x="0" y="391"/>
                        <a:pt x="4" y="394"/>
                        <a:pt x="8" y="394"/>
                      </a:cubicBezTo>
                      <a:cubicBezTo>
                        <a:pt x="188" y="394"/>
                        <a:pt x="188" y="394"/>
                        <a:pt x="188" y="394"/>
                      </a:cubicBezTo>
                      <a:cubicBezTo>
                        <a:pt x="192" y="394"/>
                        <a:pt x="196" y="391"/>
                        <a:pt x="196" y="386"/>
                      </a:cubicBezTo>
                      <a:cubicBezTo>
                        <a:pt x="196" y="339"/>
                        <a:pt x="196" y="339"/>
                        <a:pt x="196" y="339"/>
                      </a:cubicBezTo>
                      <a:cubicBezTo>
                        <a:pt x="200" y="339"/>
                        <a:pt x="200" y="339"/>
                        <a:pt x="200" y="339"/>
                      </a:cubicBezTo>
                      <a:cubicBezTo>
                        <a:pt x="200" y="294"/>
                        <a:pt x="200" y="294"/>
                        <a:pt x="200" y="294"/>
                      </a:cubicBezTo>
                      <a:cubicBezTo>
                        <a:pt x="196" y="294"/>
                        <a:pt x="196" y="294"/>
                        <a:pt x="196" y="294"/>
                      </a:cubicBezTo>
                      <a:moveTo>
                        <a:pt x="77" y="22"/>
                      </a:moveTo>
                      <a:cubicBezTo>
                        <a:pt x="123" y="22"/>
                        <a:pt x="123" y="22"/>
                        <a:pt x="123" y="22"/>
                      </a:cubicBezTo>
                      <a:cubicBezTo>
                        <a:pt x="125" y="22"/>
                        <a:pt x="127" y="24"/>
                        <a:pt x="127" y="26"/>
                      </a:cubicBezTo>
                      <a:cubicBezTo>
                        <a:pt x="127" y="28"/>
                        <a:pt x="125" y="30"/>
                        <a:pt x="123" y="30"/>
                      </a:cubicBezTo>
                      <a:cubicBezTo>
                        <a:pt x="77" y="30"/>
                        <a:pt x="77" y="30"/>
                        <a:pt x="77" y="30"/>
                      </a:cubicBezTo>
                      <a:cubicBezTo>
                        <a:pt x="75" y="30"/>
                        <a:pt x="73" y="28"/>
                        <a:pt x="73" y="26"/>
                      </a:cubicBezTo>
                      <a:cubicBezTo>
                        <a:pt x="73" y="24"/>
                        <a:pt x="75" y="22"/>
                        <a:pt x="77" y="22"/>
                      </a:cubicBezTo>
                      <a:moveTo>
                        <a:pt x="106" y="370"/>
                      </a:moveTo>
                      <a:cubicBezTo>
                        <a:pt x="88" y="368"/>
                        <a:pt x="88" y="368"/>
                        <a:pt x="88" y="368"/>
                      </a:cubicBezTo>
                      <a:cubicBezTo>
                        <a:pt x="88" y="354"/>
                        <a:pt x="88" y="354"/>
                        <a:pt x="88" y="354"/>
                      </a:cubicBezTo>
                      <a:cubicBezTo>
                        <a:pt x="106" y="352"/>
                        <a:pt x="106" y="352"/>
                        <a:pt x="106" y="352"/>
                      </a:cubicBezTo>
                      <a:cubicBezTo>
                        <a:pt x="106" y="370"/>
                        <a:pt x="106" y="370"/>
                        <a:pt x="106" y="370"/>
                      </a:cubicBezTo>
                      <a:moveTo>
                        <a:pt x="176" y="331"/>
                      </a:moveTo>
                      <a:cubicBezTo>
                        <a:pt x="20" y="331"/>
                        <a:pt x="20" y="331"/>
                        <a:pt x="20" y="331"/>
                      </a:cubicBezTo>
                      <a:cubicBezTo>
                        <a:pt x="20" y="63"/>
                        <a:pt x="20" y="63"/>
                        <a:pt x="20" y="63"/>
                      </a:cubicBezTo>
                      <a:cubicBezTo>
                        <a:pt x="176" y="63"/>
                        <a:pt x="176" y="63"/>
                        <a:pt x="176" y="63"/>
                      </a:cubicBezTo>
                      <a:cubicBezTo>
                        <a:pt x="176" y="331"/>
                        <a:pt x="176" y="331"/>
                        <a:pt x="176" y="331"/>
                      </a:cubicBezTo>
                    </a:path>
                  </a:pathLst>
                </a:custGeom>
                <a:solidFill>
                  <a:schemeClr val="tx1"/>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a:gradFill>
                      <a:gsLst>
                        <a:gs pos="0">
                          <a:srgbClr val="FFFFFF"/>
                        </a:gs>
                        <a:gs pos="100000">
                          <a:srgbClr val="FFFFFF"/>
                        </a:gs>
                      </a:gsLst>
                      <a:lin ang="5400000" scaled="0"/>
                    </a:gradFill>
                    <a:ea typeface="Segoe UI" pitchFamily="34" charset="0"/>
                    <a:cs typeface="Segoe UI" pitchFamily="34" charset="0"/>
                  </a:endParaRPr>
                </a:p>
              </p:txBody>
            </p:sp>
            <p:sp>
              <p:nvSpPr>
                <p:cNvPr id="12" name="Freeform 7"/>
                <p:cNvSpPr>
                  <a:spLocks/>
                </p:cNvSpPr>
                <p:nvPr/>
              </p:nvSpPr>
              <p:spPr bwMode="auto">
                <a:xfrm>
                  <a:off x="4689244" y="5510393"/>
                  <a:ext cx="670002" cy="498023"/>
                </a:xfrm>
                <a:custGeom>
                  <a:avLst/>
                  <a:gdLst>
                    <a:gd name="T0" fmla="*/ 374 w 374"/>
                    <a:gd name="T1" fmla="*/ 0 h 278"/>
                    <a:gd name="T2" fmla="*/ 0 w 374"/>
                    <a:gd name="T3" fmla="*/ 209 h 278"/>
                    <a:gd name="T4" fmla="*/ 0 w 374"/>
                    <a:gd name="T5" fmla="*/ 278 h 278"/>
                    <a:gd name="T6" fmla="*/ 374 w 374"/>
                    <a:gd name="T7" fmla="*/ 278 h 278"/>
                    <a:gd name="T8" fmla="*/ 374 w 374"/>
                    <a:gd name="T9" fmla="*/ 0 h 278"/>
                  </a:gdLst>
                  <a:ahLst/>
                  <a:cxnLst>
                    <a:cxn ang="0">
                      <a:pos x="T0" y="T1"/>
                    </a:cxn>
                    <a:cxn ang="0">
                      <a:pos x="T2" y="T3"/>
                    </a:cxn>
                    <a:cxn ang="0">
                      <a:pos x="T4" y="T5"/>
                    </a:cxn>
                    <a:cxn ang="0">
                      <a:pos x="T6" y="T7"/>
                    </a:cxn>
                    <a:cxn ang="0">
                      <a:pos x="T8" y="T9"/>
                    </a:cxn>
                  </a:cxnLst>
                  <a:rect l="0" t="0" r="r" b="b"/>
                  <a:pathLst>
                    <a:path w="374" h="278">
                      <a:moveTo>
                        <a:pt x="374" y="0"/>
                      </a:moveTo>
                      <a:lnTo>
                        <a:pt x="0" y="209"/>
                      </a:lnTo>
                      <a:lnTo>
                        <a:pt x="0" y="278"/>
                      </a:lnTo>
                      <a:lnTo>
                        <a:pt x="374" y="278"/>
                      </a:lnTo>
                      <a:lnTo>
                        <a:pt x="37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grpSp>
        </p:grpSp>
        <p:grpSp>
          <p:nvGrpSpPr>
            <p:cNvPr id="28" name="Group 27"/>
            <p:cNvGrpSpPr/>
            <p:nvPr/>
          </p:nvGrpSpPr>
          <p:grpSpPr bwMode="gray">
            <a:xfrm>
              <a:off x="1261574" y="3758681"/>
              <a:ext cx="631596" cy="631594"/>
              <a:chOff x="2659018" y="0"/>
              <a:chExt cx="6669132" cy="6669132"/>
            </a:xfrm>
          </p:grpSpPr>
          <p:grpSp>
            <p:nvGrpSpPr>
              <p:cNvPr id="29" name="Group 28"/>
              <p:cNvGrpSpPr/>
              <p:nvPr/>
            </p:nvGrpSpPr>
            <p:grpSpPr bwMode="gray">
              <a:xfrm>
                <a:off x="2659018" y="0"/>
                <a:ext cx="6669132" cy="6669132"/>
                <a:chOff x="1353639" y="994954"/>
                <a:chExt cx="3657273" cy="3657273"/>
              </a:xfrm>
            </p:grpSpPr>
            <p:sp>
              <p:nvSpPr>
                <p:cNvPr id="31" name="Oval 30"/>
                <p:cNvSpPr/>
                <p:nvPr/>
              </p:nvSpPr>
              <p:spPr bwMode="gray">
                <a:xfrm>
                  <a:off x="1353639" y="994954"/>
                  <a:ext cx="3657273" cy="365727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450"/>
                  <a:endParaRPr lang="en-US" sz="1735" dirty="0">
                    <a:solidFill>
                      <a:srgbClr val="FFFFFF"/>
                    </a:solidFill>
                  </a:endParaRPr>
                </a:p>
              </p:txBody>
            </p:sp>
            <p:sp>
              <p:nvSpPr>
                <p:cNvPr id="32" name="Oval 31"/>
                <p:cNvSpPr/>
                <p:nvPr/>
              </p:nvSpPr>
              <p:spPr bwMode="gray">
                <a:xfrm>
                  <a:off x="1985971" y="1627286"/>
                  <a:ext cx="2392609" cy="239260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450"/>
                  <a:endParaRPr lang="en-US" sz="1735" dirty="0">
                    <a:solidFill>
                      <a:srgbClr val="FFFFFF"/>
                    </a:solidFill>
                  </a:endParaRPr>
                </a:p>
              </p:txBody>
            </p:sp>
          </p:grpSp>
          <p:pic>
            <p:nvPicPr>
              <p:cNvPr id="30" name="Picture 29"/>
              <p:cNvPicPr>
                <a:picLocks noChangeAspect="1"/>
              </p:cNvPicPr>
              <p:nvPr/>
            </p:nvPicPr>
            <p:blipFill>
              <a:blip r:embed="rId4"/>
              <a:stretch>
                <a:fillRect/>
              </a:stretch>
            </p:blipFill>
            <p:spPr bwMode="gray">
              <a:xfrm>
                <a:off x="4265827" y="2127820"/>
                <a:ext cx="3421148" cy="2132019"/>
              </a:xfrm>
              <a:prstGeom prst="rect">
                <a:avLst/>
              </a:prstGeom>
            </p:spPr>
          </p:pic>
        </p:grpSp>
      </p:grpSp>
    </p:spTree>
    <p:extLst>
      <p:ext uri="{BB962C8B-B14F-4D97-AF65-F5344CB8AC3E}">
        <p14:creationId xmlns:p14="http://schemas.microsoft.com/office/powerpoint/2010/main" val="2111802580"/>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p:cNvGrpSpPr/>
          <p:nvPr/>
        </p:nvGrpSpPr>
        <p:grpSpPr>
          <a:xfrm>
            <a:off x="5333095" y="3649972"/>
            <a:ext cx="1691443" cy="500787"/>
            <a:chOff x="4975802" y="2787349"/>
            <a:chExt cx="1760415" cy="521208"/>
          </a:xfrm>
          <a:solidFill>
            <a:srgbClr val="0072C6"/>
          </a:solidFill>
        </p:grpSpPr>
        <p:sp>
          <p:nvSpPr>
            <p:cNvPr id="16" name="Rectangle 15"/>
            <p:cNvSpPr/>
            <p:nvPr/>
          </p:nvSpPr>
          <p:spPr bwMode="auto">
            <a:xfrm>
              <a:off x="4975802" y="2787349"/>
              <a:ext cx="1760415" cy="521208"/>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9619" tIns="140572" rIns="175715" bIns="140572" numCol="1" rtlCol="0" anchor="t" anchorCtr="0" compatLnSpc="1">
              <a:prstTxWarp prst="textNoShape">
                <a:avLst/>
              </a:prstTxWarp>
            </a:bodyPr>
            <a:lstStyle/>
            <a:p>
              <a:pPr defTabSz="896171">
                <a:lnSpc>
                  <a:spcPct val="90000"/>
                </a:lnSpc>
                <a:spcAft>
                  <a:spcPts val="576"/>
                </a:spcAft>
              </a:pPr>
              <a:r>
                <a:rPr lang="en-US" sz="1730" dirty="0">
                  <a:solidFill>
                    <a:schemeClr val="bg1"/>
                  </a:solidFill>
                  <a:cs typeface="Segoe UI Semilight" panose="020B0402040204020203" pitchFamily="34" charset="0"/>
                </a:rPr>
                <a:t>Calendar</a:t>
              </a:r>
            </a:p>
          </p:txBody>
        </p:sp>
        <p:sp>
          <p:nvSpPr>
            <p:cNvPr id="17" name="Freeform 109"/>
            <p:cNvSpPr>
              <a:spLocks noChangeAspect="1" noEditPoints="1"/>
            </p:cNvSpPr>
            <p:nvPr/>
          </p:nvSpPr>
          <p:spPr bwMode="auto">
            <a:xfrm>
              <a:off x="6295601" y="2926498"/>
              <a:ext cx="314819" cy="255643"/>
            </a:xfrm>
            <a:custGeom>
              <a:avLst/>
              <a:gdLst>
                <a:gd name="T0" fmla="*/ 49 w 80"/>
                <a:gd name="T1" fmla="*/ 51 h 65"/>
                <a:gd name="T2" fmla="*/ 43 w 80"/>
                <a:gd name="T3" fmla="*/ 50 h 65"/>
                <a:gd name="T4" fmla="*/ 42 w 80"/>
                <a:gd name="T5" fmla="*/ 50 h 65"/>
                <a:gd name="T6" fmla="*/ 42 w 80"/>
                <a:gd name="T7" fmla="*/ 44 h 65"/>
                <a:gd name="T8" fmla="*/ 43 w 80"/>
                <a:gd name="T9" fmla="*/ 44 h 65"/>
                <a:gd name="T10" fmla="*/ 51 w 80"/>
                <a:gd name="T11" fmla="*/ 45 h 65"/>
                <a:gd name="T12" fmla="*/ 52 w 80"/>
                <a:gd name="T13" fmla="*/ 42 h 65"/>
                <a:gd name="T14" fmla="*/ 44 w 80"/>
                <a:gd name="T15" fmla="*/ 40 h 65"/>
                <a:gd name="T16" fmla="*/ 43 w 80"/>
                <a:gd name="T17" fmla="*/ 40 h 65"/>
                <a:gd name="T18" fmla="*/ 43 w 80"/>
                <a:gd name="T19" fmla="*/ 25 h 65"/>
                <a:gd name="T20" fmla="*/ 58 w 80"/>
                <a:gd name="T21" fmla="*/ 25 h 65"/>
                <a:gd name="T22" fmla="*/ 58 w 80"/>
                <a:gd name="T23" fmla="*/ 30 h 65"/>
                <a:gd name="T24" fmla="*/ 49 w 80"/>
                <a:gd name="T25" fmla="*/ 30 h 65"/>
                <a:gd name="T26" fmla="*/ 49 w 80"/>
                <a:gd name="T27" fmla="*/ 34 h 65"/>
                <a:gd name="T28" fmla="*/ 57 w 80"/>
                <a:gd name="T29" fmla="*/ 36 h 65"/>
                <a:gd name="T30" fmla="*/ 59 w 80"/>
                <a:gd name="T31" fmla="*/ 42 h 65"/>
                <a:gd name="T32" fmla="*/ 56 w 80"/>
                <a:gd name="T33" fmla="*/ 48 h 65"/>
                <a:gd name="T34" fmla="*/ 49 w 80"/>
                <a:gd name="T35" fmla="*/ 51 h 65"/>
                <a:gd name="T36" fmla="*/ 38 w 80"/>
                <a:gd name="T37" fmla="*/ 45 h 65"/>
                <a:gd name="T38" fmla="*/ 29 w 80"/>
                <a:gd name="T39" fmla="*/ 45 h 65"/>
                <a:gd name="T40" fmla="*/ 33 w 80"/>
                <a:gd name="T41" fmla="*/ 41 h 65"/>
                <a:gd name="T42" fmla="*/ 39 w 80"/>
                <a:gd name="T43" fmla="*/ 32 h 65"/>
                <a:gd name="T44" fmla="*/ 36 w 80"/>
                <a:gd name="T45" fmla="*/ 26 h 65"/>
                <a:gd name="T46" fmla="*/ 30 w 80"/>
                <a:gd name="T47" fmla="*/ 24 h 65"/>
                <a:gd name="T48" fmla="*/ 22 w 80"/>
                <a:gd name="T49" fmla="*/ 26 h 65"/>
                <a:gd name="T50" fmla="*/ 22 w 80"/>
                <a:gd name="T51" fmla="*/ 27 h 65"/>
                <a:gd name="T52" fmla="*/ 22 w 80"/>
                <a:gd name="T53" fmla="*/ 33 h 65"/>
                <a:gd name="T54" fmla="*/ 23 w 80"/>
                <a:gd name="T55" fmla="*/ 32 h 65"/>
                <a:gd name="T56" fmla="*/ 29 w 80"/>
                <a:gd name="T57" fmla="*/ 30 h 65"/>
                <a:gd name="T58" fmla="*/ 32 w 80"/>
                <a:gd name="T59" fmla="*/ 33 h 65"/>
                <a:gd name="T60" fmla="*/ 31 w 80"/>
                <a:gd name="T61" fmla="*/ 35 h 65"/>
                <a:gd name="T62" fmla="*/ 28 w 80"/>
                <a:gd name="T63" fmla="*/ 39 h 65"/>
                <a:gd name="T64" fmla="*/ 21 w 80"/>
                <a:gd name="T65" fmla="*/ 46 h 65"/>
                <a:gd name="T66" fmla="*/ 21 w 80"/>
                <a:gd name="T67" fmla="*/ 50 h 65"/>
                <a:gd name="T68" fmla="*/ 38 w 80"/>
                <a:gd name="T69" fmla="*/ 50 h 65"/>
                <a:gd name="T70" fmla="*/ 38 w 80"/>
                <a:gd name="T71" fmla="*/ 45 h 65"/>
                <a:gd name="T72" fmla="*/ 71 w 80"/>
                <a:gd name="T73" fmla="*/ 19 h 65"/>
                <a:gd name="T74" fmla="*/ 9 w 80"/>
                <a:gd name="T75" fmla="*/ 19 h 65"/>
                <a:gd name="T76" fmla="*/ 9 w 80"/>
                <a:gd name="T77" fmla="*/ 56 h 65"/>
                <a:gd name="T78" fmla="*/ 9 w 80"/>
                <a:gd name="T79" fmla="*/ 57 h 65"/>
                <a:gd name="T80" fmla="*/ 70 w 80"/>
                <a:gd name="T81" fmla="*/ 57 h 65"/>
                <a:gd name="T82" fmla="*/ 71 w 80"/>
                <a:gd name="T83" fmla="*/ 56 h 65"/>
                <a:gd name="T84" fmla="*/ 71 w 80"/>
                <a:gd name="T85" fmla="*/ 19 h 65"/>
                <a:gd name="T86" fmla="*/ 76 w 80"/>
                <a:gd name="T87" fmla="*/ 0 h 65"/>
                <a:gd name="T88" fmla="*/ 80 w 80"/>
                <a:gd name="T89" fmla="*/ 4 h 65"/>
                <a:gd name="T90" fmla="*/ 80 w 80"/>
                <a:gd name="T91" fmla="*/ 62 h 65"/>
                <a:gd name="T92" fmla="*/ 76 w 80"/>
                <a:gd name="T93" fmla="*/ 65 h 65"/>
                <a:gd name="T94" fmla="*/ 4 w 80"/>
                <a:gd name="T95" fmla="*/ 65 h 65"/>
                <a:gd name="T96" fmla="*/ 0 w 80"/>
                <a:gd name="T97" fmla="*/ 62 h 65"/>
                <a:gd name="T98" fmla="*/ 0 w 80"/>
                <a:gd name="T99" fmla="*/ 4 h 65"/>
                <a:gd name="T100" fmla="*/ 4 w 80"/>
                <a:gd name="T101" fmla="*/ 0 h 65"/>
                <a:gd name="T102" fmla="*/ 76 w 80"/>
                <a:gd name="T103"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0" h="65">
                  <a:moveTo>
                    <a:pt x="49" y="51"/>
                  </a:moveTo>
                  <a:cubicBezTo>
                    <a:pt x="46" y="51"/>
                    <a:pt x="44" y="51"/>
                    <a:pt x="43" y="50"/>
                  </a:cubicBezTo>
                  <a:cubicBezTo>
                    <a:pt x="42" y="50"/>
                    <a:pt x="42" y="50"/>
                    <a:pt x="42" y="50"/>
                  </a:cubicBezTo>
                  <a:cubicBezTo>
                    <a:pt x="42" y="44"/>
                    <a:pt x="42" y="44"/>
                    <a:pt x="42" y="44"/>
                  </a:cubicBezTo>
                  <a:cubicBezTo>
                    <a:pt x="43" y="44"/>
                    <a:pt x="43" y="44"/>
                    <a:pt x="43" y="44"/>
                  </a:cubicBezTo>
                  <a:cubicBezTo>
                    <a:pt x="46" y="46"/>
                    <a:pt x="50" y="46"/>
                    <a:pt x="51" y="45"/>
                  </a:cubicBezTo>
                  <a:cubicBezTo>
                    <a:pt x="52" y="44"/>
                    <a:pt x="52" y="43"/>
                    <a:pt x="52" y="42"/>
                  </a:cubicBezTo>
                  <a:cubicBezTo>
                    <a:pt x="52" y="41"/>
                    <a:pt x="51" y="39"/>
                    <a:pt x="44" y="40"/>
                  </a:cubicBezTo>
                  <a:cubicBezTo>
                    <a:pt x="43" y="40"/>
                    <a:pt x="43" y="40"/>
                    <a:pt x="43" y="40"/>
                  </a:cubicBezTo>
                  <a:cubicBezTo>
                    <a:pt x="43" y="25"/>
                    <a:pt x="43" y="25"/>
                    <a:pt x="43" y="25"/>
                  </a:cubicBezTo>
                  <a:cubicBezTo>
                    <a:pt x="58" y="25"/>
                    <a:pt x="58" y="25"/>
                    <a:pt x="58" y="25"/>
                  </a:cubicBezTo>
                  <a:cubicBezTo>
                    <a:pt x="58" y="30"/>
                    <a:pt x="58" y="30"/>
                    <a:pt x="58" y="30"/>
                  </a:cubicBezTo>
                  <a:cubicBezTo>
                    <a:pt x="49" y="30"/>
                    <a:pt x="49" y="30"/>
                    <a:pt x="49" y="30"/>
                  </a:cubicBezTo>
                  <a:cubicBezTo>
                    <a:pt x="49" y="34"/>
                    <a:pt x="49" y="34"/>
                    <a:pt x="49" y="34"/>
                  </a:cubicBezTo>
                  <a:cubicBezTo>
                    <a:pt x="52" y="34"/>
                    <a:pt x="55" y="34"/>
                    <a:pt x="57" y="36"/>
                  </a:cubicBezTo>
                  <a:cubicBezTo>
                    <a:pt x="58" y="38"/>
                    <a:pt x="59" y="40"/>
                    <a:pt x="59" y="42"/>
                  </a:cubicBezTo>
                  <a:cubicBezTo>
                    <a:pt x="59" y="44"/>
                    <a:pt x="58" y="47"/>
                    <a:pt x="56" y="48"/>
                  </a:cubicBezTo>
                  <a:cubicBezTo>
                    <a:pt x="55" y="50"/>
                    <a:pt x="52" y="51"/>
                    <a:pt x="49" y="51"/>
                  </a:cubicBezTo>
                  <a:moveTo>
                    <a:pt x="38" y="45"/>
                  </a:moveTo>
                  <a:cubicBezTo>
                    <a:pt x="29" y="45"/>
                    <a:pt x="29" y="45"/>
                    <a:pt x="29" y="45"/>
                  </a:cubicBezTo>
                  <a:cubicBezTo>
                    <a:pt x="33" y="41"/>
                    <a:pt x="33" y="41"/>
                    <a:pt x="33" y="41"/>
                  </a:cubicBezTo>
                  <a:cubicBezTo>
                    <a:pt x="37" y="38"/>
                    <a:pt x="39" y="35"/>
                    <a:pt x="39" y="32"/>
                  </a:cubicBezTo>
                  <a:cubicBezTo>
                    <a:pt x="39" y="30"/>
                    <a:pt x="38" y="28"/>
                    <a:pt x="36" y="26"/>
                  </a:cubicBezTo>
                  <a:cubicBezTo>
                    <a:pt x="35" y="25"/>
                    <a:pt x="33" y="24"/>
                    <a:pt x="30" y="24"/>
                  </a:cubicBezTo>
                  <a:cubicBezTo>
                    <a:pt x="27" y="24"/>
                    <a:pt x="25" y="25"/>
                    <a:pt x="22" y="26"/>
                  </a:cubicBezTo>
                  <a:cubicBezTo>
                    <a:pt x="22" y="27"/>
                    <a:pt x="22" y="27"/>
                    <a:pt x="22" y="27"/>
                  </a:cubicBezTo>
                  <a:cubicBezTo>
                    <a:pt x="22" y="33"/>
                    <a:pt x="22" y="33"/>
                    <a:pt x="22" y="33"/>
                  </a:cubicBezTo>
                  <a:cubicBezTo>
                    <a:pt x="23" y="32"/>
                    <a:pt x="23" y="32"/>
                    <a:pt x="23" y="32"/>
                  </a:cubicBezTo>
                  <a:cubicBezTo>
                    <a:pt x="25" y="30"/>
                    <a:pt x="27" y="30"/>
                    <a:pt x="29" y="30"/>
                  </a:cubicBezTo>
                  <a:cubicBezTo>
                    <a:pt x="31" y="30"/>
                    <a:pt x="32" y="31"/>
                    <a:pt x="32" y="33"/>
                  </a:cubicBezTo>
                  <a:cubicBezTo>
                    <a:pt x="32" y="33"/>
                    <a:pt x="32" y="34"/>
                    <a:pt x="31" y="35"/>
                  </a:cubicBezTo>
                  <a:cubicBezTo>
                    <a:pt x="31" y="36"/>
                    <a:pt x="30" y="37"/>
                    <a:pt x="28" y="39"/>
                  </a:cubicBezTo>
                  <a:cubicBezTo>
                    <a:pt x="21" y="46"/>
                    <a:pt x="21" y="46"/>
                    <a:pt x="21" y="46"/>
                  </a:cubicBezTo>
                  <a:cubicBezTo>
                    <a:pt x="21" y="50"/>
                    <a:pt x="21" y="50"/>
                    <a:pt x="21" y="50"/>
                  </a:cubicBezTo>
                  <a:cubicBezTo>
                    <a:pt x="38" y="50"/>
                    <a:pt x="38" y="50"/>
                    <a:pt x="38" y="50"/>
                  </a:cubicBezTo>
                  <a:lnTo>
                    <a:pt x="38" y="45"/>
                  </a:lnTo>
                  <a:close/>
                  <a:moveTo>
                    <a:pt x="71" y="19"/>
                  </a:moveTo>
                  <a:cubicBezTo>
                    <a:pt x="9" y="19"/>
                    <a:pt x="9" y="19"/>
                    <a:pt x="9" y="19"/>
                  </a:cubicBezTo>
                  <a:cubicBezTo>
                    <a:pt x="9" y="56"/>
                    <a:pt x="9" y="56"/>
                    <a:pt x="9" y="56"/>
                  </a:cubicBezTo>
                  <a:cubicBezTo>
                    <a:pt x="9" y="57"/>
                    <a:pt x="9" y="57"/>
                    <a:pt x="9" y="57"/>
                  </a:cubicBezTo>
                  <a:cubicBezTo>
                    <a:pt x="70" y="57"/>
                    <a:pt x="70" y="57"/>
                    <a:pt x="70" y="57"/>
                  </a:cubicBezTo>
                  <a:cubicBezTo>
                    <a:pt x="71" y="57"/>
                    <a:pt x="71" y="57"/>
                    <a:pt x="71" y="56"/>
                  </a:cubicBezTo>
                  <a:lnTo>
                    <a:pt x="71" y="19"/>
                  </a:lnTo>
                  <a:close/>
                  <a:moveTo>
                    <a:pt x="76" y="0"/>
                  </a:moveTo>
                  <a:cubicBezTo>
                    <a:pt x="78" y="0"/>
                    <a:pt x="80" y="1"/>
                    <a:pt x="80" y="4"/>
                  </a:cubicBezTo>
                  <a:cubicBezTo>
                    <a:pt x="80" y="62"/>
                    <a:pt x="80" y="62"/>
                    <a:pt x="80" y="62"/>
                  </a:cubicBezTo>
                  <a:cubicBezTo>
                    <a:pt x="80" y="64"/>
                    <a:pt x="78" y="65"/>
                    <a:pt x="76" y="65"/>
                  </a:cubicBezTo>
                  <a:cubicBezTo>
                    <a:pt x="4" y="65"/>
                    <a:pt x="4" y="65"/>
                    <a:pt x="4" y="65"/>
                  </a:cubicBezTo>
                  <a:cubicBezTo>
                    <a:pt x="2" y="65"/>
                    <a:pt x="0" y="64"/>
                    <a:pt x="0" y="62"/>
                  </a:cubicBezTo>
                  <a:cubicBezTo>
                    <a:pt x="0" y="4"/>
                    <a:pt x="0" y="4"/>
                    <a:pt x="0" y="4"/>
                  </a:cubicBezTo>
                  <a:cubicBezTo>
                    <a:pt x="0" y="1"/>
                    <a:pt x="2" y="0"/>
                    <a:pt x="4" y="0"/>
                  </a:cubicBezTo>
                  <a:cubicBezTo>
                    <a:pt x="76" y="0"/>
                    <a:pt x="76" y="0"/>
                    <a:pt x="76" y="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78513"/>
              <a:endParaRPr lang="en-US" sz="1730" dirty="0">
                <a:solidFill>
                  <a:srgbClr val="FFFFFF"/>
                </a:solidFill>
              </a:endParaRPr>
            </a:p>
          </p:txBody>
        </p:sp>
      </p:grpSp>
      <p:sp>
        <p:nvSpPr>
          <p:cNvPr id="2" name="Title 1"/>
          <p:cNvSpPr>
            <a:spLocks noGrp="1"/>
          </p:cNvSpPr>
          <p:nvPr>
            <p:ph type="title"/>
          </p:nvPr>
        </p:nvSpPr>
        <p:spPr/>
        <p:txBody>
          <a:bodyPr/>
          <a:lstStyle/>
          <a:p>
            <a:r>
              <a:rPr lang="en-US" dirty="0" smtClean="0"/>
              <a:t>Robust Office 365 APIs</a:t>
            </a:r>
            <a:endParaRPr lang="en-US" dirty="0"/>
          </a:p>
        </p:txBody>
      </p:sp>
      <p:sp>
        <p:nvSpPr>
          <p:cNvPr id="4" name="Rectangle 3"/>
          <p:cNvSpPr/>
          <p:nvPr/>
        </p:nvSpPr>
        <p:spPr bwMode="auto">
          <a:xfrm>
            <a:off x="1777740" y="4269512"/>
            <a:ext cx="1691443" cy="500787"/>
          </a:xfrm>
          <a:prstGeom prst="rect">
            <a:avLst/>
          </a:prstGeom>
          <a:solidFill>
            <a:srgbClr val="0072C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9619" tIns="140572" rIns="175715" bIns="140572" numCol="1" rtlCol="0" anchor="t" anchorCtr="0" compatLnSpc="1">
            <a:prstTxWarp prst="textNoShape">
              <a:avLst/>
            </a:prstTxWarp>
          </a:bodyPr>
          <a:lstStyle/>
          <a:p>
            <a:pPr defTabSz="896171">
              <a:lnSpc>
                <a:spcPct val="90000"/>
              </a:lnSpc>
              <a:spcAft>
                <a:spcPts val="576"/>
              </a:spcAft>
            </a:pPr>
            <a:r>
              <a:rPr lang="en-US" sz="1730" dirty="0">
                <a:solidFill>
                  <a:schemeClr val="bg1"/>
                </a:solidFill>
                <a:cs typeface="Segoe UI Semilight" panose="020B0402040204020203" pitchFamily="34" charset="0"/>
              </a:rPr>
              <a:t>Office Graph</a:t>
            </a:r>
          </a:p>
        </p:txBody>
      </p:sp>
      <p:sp>
        <p:nvSpPr>
          <p:cNvPr id="5" name="TextBox 4"/>
          <p:cNvSpPr txBox="1"/>
          <p:nvPr/>
        </p:nvSpPr>
        <p:spPr>
          <a:xfrm>
            <a:off x="2890893" y="2835882"/>
            <a:ext cx="6486804" cy="603259"/>
          </a:xfrm>
          <a:prstGeom prst="rect">
            <a:avLst/>
          </a:prstGeom>
          <a:noFill/>
        </p:spPr>
        <p:txBody>
          <a:bodyPr wrap="square" lIns="175715" tIns="140572" rIns="175715" bIns="140572" rtlCol="0">
            <a:spAutoFit/>
          </a:bodyPr>
          <a:lstStyle/>
          <a:p>
            <a:pPr algn="ctr" defTabSz="896171">
              <a:lnSpc>
                <a:spcPct val="90000"/>
              </a:lnSpc>
              <a:spcAft>
                <a:spcPts val="576"/>
              </a:spcAft>
            </a:pPr>
            <a:r>
              <a:rPr lang="en-US" sz="2306" dirty="0"/>
              <a:t>https://graph.microsoft.com</a:t>
            </a:r>
          </a:p>
        </p:txBody>
      </p:sp>
      <p:grpSp>
        <p:nvGrpSpPr>
          <p:cNvPr id="6" name="Group 5"/>
          <p:cNvGrpSpPr/>
          <p:nvPr/>
        </p:nvGrpSpPr>
        <p:grpSpPr>
          <a:xfrm>
            <a:off x="8907676" y="3647772"/>
            <a:ext cx="1691443" cy="500787"/>
            <a:chOff x="8944087" y="2711730"/>
            <a:chExt cx="1760415" cy="521208"/>
          </a:xfrm>
          <a:solidFill>
            <a:srgbClr val="0072C6"/>
          </a:solidFill>
        </p:grpSpPr>
        <p:sp>
          <p:nvSpPr>
            <p:cNvPr id="7" name="Rectangle 6"/>
            <p:cNvSpPr/>
            <p:nvPr/>
          </p:nvSpPr>
          <p:spPr bwMode="auto">
            <a:xfrm>
              <a:off x="8944087" y="2711730"/>
              <a:ext cx="1760415" cy="521208"/>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9619" tIns="140572" rIns="175715" bIns="140572" numCol="1" rtlCol="0" anchor="t" anchorCtr="0" compatLnSpc="1">
              <a:prstTxWarp prst="textNoShape">
                <a:avLst/>
              </a:prstTxWarp>
            </a:bodyPr>
            <a:lstStyle/>
            <a:p>
              <a:pPr defTabSz="896171">
                <a:lnSpc>
                  <a:spcPct val="90000"/>
                </a:lnSpc>
                <a:spcAft>
                  <a:spcPts val="576"/>
                </a:spcAft>
              </a:pPr>
              <a:r>
                <a:rPr lang="en-US" sz="1730" dirty="0">
                  <a:solidFill>
                    <a:schemeClr val="bg1"/>
                  </a:solidFill>
                  <a:cs typeface="Segoe UI Semilight" panose="020B0402040204020203" pitchFamily="34" charset="0"/>
                </a:rPr>
                <a:t>Search</a:t>
              </a:r>
            </a:p>
          </p:txBody>
        </p:sp>
        <p:sp>
          <p:nvSpPr>
            <p:cNvPr id="8" name="Freeform 232"/>
            <p:cNvSpPr>
              <a:spLocks noChangeAspect="1" noEditPoints="1"/>
            </p:cNvSpPr>
            <p:nvPr/>
          </p:nvSpPr>
          <p:spPr bwMode="auto">
            <a:xfrm>
              <a:off x="10247616" y="2863329"/>
              <a:ext cx="249749" cy="239147"/>
            </a:xfrm>
            <a:custGeom>
              <a:avLst/>
              <a:gdLst>
                <a:gd name="T0" fmla="*/ 33 w 90"/>
                <a:gd name="T1" fmla="*/ 12 h 86"/>
                <a:gd name="T2" fmla="*/ 54 w 90"/>
                <a:gd name="T3" fmla="*/ 33 h 86"/>
                <a:gd name="T4" fmla="*/ 33 w 90"/>
                <a:gd name="T5" fmla="*/ 54 h 86"/>
                <a:gd name="T6" fmla="*/ 13 w 90"/>
                <a:gd name="T7" fmla="*/ 33 h 86"/>
                <a:gd name="T8" fmla="*/ 33 w 90"/>
                <a:gd name="T9" fmla="*/ 12 h 86"/>
                <a:gd name="T10" fmla="*/ 33 w 90"/>
                <a:gd name="T11" fmla="*/ 0 h 86"/>
                <a:gd name="T12" fmla="*/ 0 w 90"/>
                <a:gd name="T13" fmla="*/ 33 h 86"/>
                <a:gd name="T14" fmla="*/ 33 w 90"/>
                <a:gd name="T15" fmla="*/ 66 h 86"/>
                <a:gd name="T16" fmla="*/ 55 w 90"/>
                <a:gd name="T17" fmla="*/ 58 h 86"/>
                <a:gd name="T18" fmla="*/ 80 w 90"/>
                <a:gd name="T19" fmla="*/ 84 h 86"/>
                <a:gd name="T20" fmla="*/ 88 w 90"/>
                <a:gd name="T21" fmla="*/ 84 h 86"/>
                <a:gd name="T22" fmla="*/ 88 w 90"/>
                <a:gd name="T23" fmla="*/ 84 h 86"/>
                <a:gd name="T24" fmla="*/ 88 w 90"/>
                <a:gd name="T25" fmla="*/ 76 h 86"/>
                <a:gd name="T26" fmla="*/ 61 w 90"/>
                <a:gd name="T27" fmla="*/ 50 h 86"/>
                <a:gd name="T28" fmla="*/ 66 w 90"/>
                <a:gd name="T29" fmla="*/ 33 h 86"/>
                <a:gd name="T30" fmla="*/ 33 w 90"/>
                <a:gd name="T31"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0" h="86">
                  <a:moveTo>
                    <a:pt x="33" y="12"/>
                  </a:moveTo>
                  <a:cubicBezTo>
                    <a:pt x="44" y="12"/>
                    <a:pt x="54" y="22"/>
                    <a:pt x="54" y="33"/>
                  </a:cubicBezTo>
                  <a:cubicBezTo>
                    <a:pt x="54" y="44"/>
                    <a:pt x="44" y="54"/>
                    <a:pt x="33" y="54"/>
                  </a:cubicBezTo>
                  <a:cubicBezTo>
                    <a:pt x="22" y="54"/>
                    <a:pt x="13" y="44"/>
                    <a:pt x="13" y="33"/>
                  </a:cubicBezTo>
                  <a:cubicBezTo>
                    <a:pt x="13" y="22"/>
                    <a:pt x="22" y="12"/>
                    <a:pt x="33" y="12"/>
                  </a:cubicBezTo>
                  <a:close/>
                  <a:moveTo>
                    <a:pt x="33" y="0"/>
                  </a:moveTo>
                  <a:cubicBezTo>
                    <a:pt x="15" y="0"/>
                    <a:pt x="0" y="15"/>
                    <a:pt x="0" y="33"/>
                  </a:cubicBezTo>
                  <a:cubicBezTo>
                    <a:pt x="0" y="51"/>
                    <a:pt x="15" y="66"/>
                    <a:pt x="33" y="66"/>
                  </a:cubicBezTo>
                  <a:cubicBezTo>
                    <a:pt x="41" y="66"/>
                    <a:pt x="49" y="63"/>
                    <a:pt x="55" y="58"/>
                  </a:cubicBezTo>
                  <a:cubicBezTo>
                    <a:pt x="80" y="84"/>
                    <a:pt x="80" y="84"/>
                    <a:pt x="80" y="84"/>
                  </a:cubicBezTo>
                  <a:cubicBezTo>
                    <a:pt x="82" y="86"/>
                    <a:pt x="86" y="86"/>
                    <a:pt x="88" y="84"/>
                  </a:cubicBezTo>
                  <a:cubicBezTo>
                    <a:pt x="88" y="84"/>
                    <a:pt x="88" y="84"/>
                    <a:pt x="88" y="84"/>
                  </a:cubicBezTo>
                  <a:cubicBezTo>
                    <a:pt x="90" y="82"/>
                    <a:pt x="90" y="78"/>
                    <a:pt x="88" y="76"/>
                  </a:cubicBezTo>
                  <a:cubicBezTo>
                    <a:pt x="61" y="50"/>
                    <a:pt x="61" y="50"/>
                    <a:pt x="61" y="50"/>
                  </a:cubicBezTo>
                  <a:cubicBezTo>
                    <a:pt x="65" y="45"/>
                    <a:pt x="66" y="39"/>
                    <a:pt x="66" y="33"/>
                  </a:cubicBezTo>
                  <a:cubicBezTo>
                    <a:pt x="66" y="15"/>
                    <a:pt x="51" y="0"/>
                    <a:pt x="33" y="0"/>
                  </a:cubicBezTo>
                  <a:close/>
                </a:path>
              </a:pathLst>
            </a:custGeom>
            <a:solidFill>
              <a:schemeClr val="bg1"/>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857" tIns="44810" rIns="0" bIns="44810" numCol="1" spcCol="0" rtlCol="0" fromWordArt="0" anchor="ctr" anchorCtr="0" forceAA="0" compatLnSpc="1">
              <a:prstTxWarp prst="textNoShape">
                <a:avLst/>
              </a:prstTxWarp>
              <a:noAutofit/>
            </a:bodyPr>
            <a:lstStyle/>
            <a:p>
              <a:pPr defTabSz="896171">
                <a:lnSpc>
                  <a:spcPct val="90000"/>
                </a:lnSpc>
                <a:spcAft>
                  <a:spcPts val="576"/>
                </a:spcAft>
              </a:pPr>
              <a:endParaRPr lang="en-US" sz="1345" b="1" dirty="0">
                <a:gradFill>
                  <a:gsLst>
                    <a:gs pos="50427">
                      <a:srgbClr val="FFFFFF"/>
                    </a:gs>
                    <a:gs pos="30000">
                      <a:srgbClr val="FFFFFF"/>
                    </a:gs>
                  </a:gsLst>
                  <a:lin ang="5400000" scaled="0"/>
                </a:gradFill>
              </a:endParaRPr>
            </a:p>
          </p:txBody>
        </p:sp>
      </p:grpSp>
      <p:grpSp>
        <p:nvGrpSpPr>
          <p:cNvPr id="9" name="Group 8"/>
          <p:cNvGrpSpPr/>
          <p:nvPr/>
        </p:nvGrpSpPr>
        <p:grpSpPr>
          <a:xfrm>
            <a:off x="8898129" y="4269512"/>
            <a:ext cx="1691443" cy="500787"/>
            <a:chOff x="9102738" y="3669845"/>
            <a:chExt cx="1760415" cy="521208"/>
          </a:xfrm>
          <a:solidFill>
            <a:srgbClr val="0072C6"/>
          </a:solidFill>
        </p:grpSpPr>
        <p:sp>
          <p:nvSpPr>
            <p:cNvPr id="10" name="Rectangle 9"/>
            <p:cNvSpPr/>
            <p:nvPr/>
          </p:nvSpPr>
          <p:spPr bwMode="auto">
            <a:xfrm>
              <a:off x="9102738" y="3669845"/>
              <a:ext cx="1760415" cy="521208"/>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9619" tIns="140572" rIns="175715" bIns="140572" numCol="1" rtlCol="0" anchor="t" anchorCtr="0" compatLnSpc="1">
              <a:prstTxWarp prst="textNoShape">
                <a:avLst/>
              </a:prstTxWarp>
            </a:bodyPr>
            <a:lstStyle/>
            <a:p>
              <a:pPr defTabSz="896171">
                <a:lnSpc>
                  <a:spcPct val="90000"/>
                </a:lnSpc>
                <a:spcAft>
                  <a:spcPts val="576"/>
                </a:spcAft>
              </a:pPr>
              <a:r>
                <a:rPr lang="en-US" sz="1730" dirty="0">
                  <a:solidFill>
                    <a:schemeClr val="bg1"/>
                  </a:solidFill>
                  <a:cs typeface="Segoe UI Semilight" panose="020B0402040204020203" pitchFamily="34" charset="0"/>
                </a:rPr>
                <a:t>Social</a:t>
              </a:r>
            </a:p>
          </p:txBody>
        </p:sp>
        <p:sp>
          <p:nvSpPr>
            <p:cNvPr id="11" name="Freeform 212"/>
            <p:cNvSpPr>
              <a:spLocks noChangeAspect="1" noEditPoints="1"/>
            </p:cNvSpPr>
            <p:nvPr/>
          </p:nvSpPr>
          <p:spPr bwMode="auto">
            <a:xfrm>
              <a:off x="10398588" y="3832743"/>
              <a:ext cx="293742" cy="235586"/>
            </a:xfrm>
            <a:custGeom>
              <a:avLst/>
              <a:gdLst>
                <a:gd name="T0" fmla="*/ 46 w 126"/>
                <a:gd name="T1" fmla="*/ 20 h 101"/>
                <a:gd name="T2" fmla="*/ 92 w 126"/>
                <a:gd name="T3" fmla="*/ 55 h 101"/>
                <a:gd name="T4" fmla="*/ 46 w 126"/>
                <a:gd name="T5" fmla="*/ 90 h 101"/>
                <a:gd name="T6" fmla="*/ 33 w 126"/>
                <a:gd name="T7" fmla="*/ 88 h 101"/>
                <a:gd name="T8" fmla="*/ 9 w 126"/>
                <a:gd name="T9" fmla="*/ 98 h 101"/>
                <a:gd name="T10" fmla="*/ 22 w 126"/>
                <a:gd name="T11" fmla="*/ 85 h 101"/>
                <a:gd name="T12" fmla="*/ 0 w 126"/>
                <a:gd name="T13" fmla="*/ 55 h 101"/>
                <a:gd name="T14" fmla="*/ 46 w 126"/>
                <a:gd name="T15" fmla="*/ 20 h 101"/>
                <a:gd name="T16" fmla="*/ 80 w 126"/>
                <a:gd name="T17" fmla="*/ 0 h 101"/>
                <a:gd name="T18" fmla="*/ 41 w 126"/>
                <a:gd name="T19" fmla="*/ 15 h 101"/>
                <a:gd name="T20" fmla="*/ 93 w 126"/>
                <a:gd name="T21" fmla="*/ 69 h 101"/>
                <a:gd name="T22" fmla="*/ 117 w 126"/>
                <a:gd name="T23" fmla="*/ 79 h 101"/>
                <a:gd name="T24" fmla="*/ 103 w 126"/>
                <a:gd name="T25" fmla="*/ 65 h 101"/>
                <a:gd name="T26" fmla="*/ 126 w 126"/>
                <a:gd name="T27" fmla="*/ 35 h 101"/>
                <a:gd name="T28" fmla="*/ 80 w 126"/>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6" h="101">
                  <a:moveTo>
                    <a:pt x="46" y="20"/>
                  </a:moveTo>
                  <a:cubicBezTo>
                    <a:pt x="72" y="20"/>
                    <a:pt x="92" y="35"/>
                    <a:pt x="92" y="55"/>
                  </a:cubicBezTo>
                  <a:cubicBezTo>
                    <a:pt x="92" y="74"/>
                    <a:pt x="72" y="90"/>
                    <a:pt x="46" y="90"/>
                  </a:cubicBezTo>
                  <a:cubicBezTo>
                    <a:pt x="42" y="90"/>
                    <a:pt x="37" y="89"/>
                    <a:pt x="33" y="88"/>
                  </a:cubicBezTo>
                  <a:cubicBezTo>
                    <a:pt x="28" y="98"/>
                    <a:pt x="18" y="101"/>
                    <a:pt x="9" y="98"/>
                  </a:cubicBezTo>
                  <a:cubicBezTo>
                    <a:pt x="14" y="94"/>
                    <a:pt x="19" y="89"/>
                    <a:pt x="22" y="85"/>
                  </a:cubicBezTo>
                  <a:cubicBezTo>
                    <a:pt x="9" y="79"/>
                    <a:pt x="0" y="68"/>
                    <a:pt x="0" y="55"/>
                  </a:cubicBezTo>
                  <a:cubicBezTo>
                    <a:pt x="0" y="35"/>
                    <a:pt x="21" y="20"/>
                    <a:pt x="46" y="20"/>
                  </a:cubicBezTo>
                  <a:close/>
                  <a:moveTo>
                    <a:pt x="80" y="0"/>
                  </a:moveTo>
                  <a:cubicBezTo>
                    <a:pt x="64" y="0"/>
                    <a:pt x="50" y="6"/>
                    <a:pt x="41" y="15"/>
                  </a:cubicBezTo>
                  <a:cubicBezTo>
                    <a:pt x="62" y="10"/>
                    <a:pt x="112" y="32"/>
                    <a:pt x="93" y="69"/>
                  </a:cubicBezTo>
                  <a:cubicBezTo>
                    <a:pt x="99" y="79"/>
                    <a:pt x="108" y="81"/>
                    <a:pt x="117" y="79"/>
                  </a:cubicBezTo>
                  <a:cubicBezTo>
                    <a:pt x="111" y="74"/>
                    <a:pt x="107" y="70"/>
                    <a:pt x="103" y="65"/>
                  </a:cubicBezTo>
                  <a:cubicBezTo>
                    <a:pt x="117" y="59"/>
                    <a:pt x="126" y="48"/>
                    <a:pt x="126" y="35"/>
                  </a:cubicBezTo>
                  <a:cubicBezTo>
                    <a:pt x="126" y="16"/>
                    <a:pt x="105" y="0"/>
                    <a:pt x="80" y="0"/>
                  </a:cubicBezTo>
                  <a:close/>
                </a:path>
              </a:pathLst>
            </a:custGeom>
            <a:solidFill>
              <a:schemeClr val="bg1"/>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857" tIns="44810" rIns="0" bIns="44810" numCol="1" spcCol="0" rtlCol="0" fromWordArt="0" anchor="ctr" anchorCtr="0" forceAA="0" compatLnSpc="1">
              <a:prstTxWarp prst="textNoShape">
                <a:avLst/>
              </a:prstTxWarp>
              <a:noAutofit/>
            </a:bodyPr>
            <a:lstStyle/>
            <a:p>
              <a:pPr defTabSz="896171">
                <a:lnSpc>
                  <a:spcPct val="90000"/>
                </a:lnSpc>
                <a:spcAft>
                  <a:spcPts val="576"/>
                </a:spcAft>
              </a:pPr>
              <a:endParaRPr lang="en-US" sz="1345" b="1" dirty="0">
                <a:gradFill>
                  <a:gsLst>
                    <a:gs pos="50427">
                      <a:srgbClr val="FFFFFF"/>
                    </a:gs>
                    <a:gs pos="30000">
                      <a:srgbClr val="FFFFFF"/>
                    </a:gs>
                  </a:gsLst>
                  <a:lin ang="5400000" scaled="0"/>
                </a:gradFill>
              </a:endParaRPr>
            </a:p>
          </p:txBody>
        </p:sp>
      </p:grpSp>
      <p:grpSp>
        <p:nvGrpSpPr>
          <p:cNvPr id="12" name="Group 11"/>
          <p:cNvGrpSpPr/>
          <p:nvPr/>
        </p:nvGrpSpPr>
        <p:grpSpPr>
          <a:xfrm>
            <a:off x="3545698" y="3647772"/>
            <a:ext cx="1691443" cy="500787"/>
            <a:chOff x="2867799" y="2762517"/>
            <a:chExt cx="1760415" cy="521208"/>
          </a:xfrm>
          <a:solidFill>
            <a:srgbClr val="0072C6"/>
          </a:solidFill>
        </p:grpSpPr>
        <p:sp>
          <p:nvSpPr>
            <p:cNvPr id="13" name="Rectangle 12"/>
            <p:cNvSpPr/>
            <p:nvPr/>
          </p:nvSpPr>
          <p:spPr bwMode="auto">
            <a:xfrm>
              <a:off x="2867799" y="2762517"/>
              <a:ext cx="1760415" cy="521208"/>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9619" tIns="140572" rIns="175715" bIns="140572" numCol="1" rtlCol="0" anchor="t" anchorCtr="0" compatLnSpc="1">
              <a:prstTxWarp prst="textNoShape">
                <a:avLst/>
              </a:prstTxWarp>
            </a:bodyPr>
            <a:lstStyle/>
            <a:p>
              <a:pPr defTabSz="896171">
                <a:lnSpc>
                  <a:spcPct val="90000"/>
                </a:lnSpc>
                <a:spcAft>
                  <a:spcPts val="576"/>
                </a:spcAft>
              </a:pPr>
              <a:r>
                <a:rPr lang="en-US" sz="1730" dirty="0">
                  <a:solidFill>
                    <a:schemeClr val="bg1"/>
                  </a:solidFill>
                  <a:cs typeface="Segoe UI Semilight" panose="020B0402040204020203" pitchFamily="34" charset="0"/>
                </a:rPr>
                <a:t>Mail</a:t>
              </a:r>
            </a:p>
          </p:txBody>
        </p:sp>
        <p:sp>
          <p:nvSpPr>
            <p:cNvPr id="14" name="Freeform 18"/>
            <p:cNvSpPr>
              <a:spLocks noChangeAspect="1" noEditPoints="1"/>
            </p:cNvSpPr>
            <p:nvPr/>
          </p:nvSpPr>
          <p:spPr bwMode="auto">
            <a:xfrm>
              <a:off x="4198336" y="2933167"/>
              <a:ext cx="300859" cy="202406"/>
            </a:xfrm>
            <a:custGeom>
              <a:avLst/>
              <a:gdLst>
                <a:gd name="T0" fmla="*/ 364 w 780"/>
                <a:gd name="T1" fmla="*/ 241 h 440"/>
                <a:gd name="T2" fmla="*/ 5 w 780"/>
                <a:gd name="T3" fmla="*/ 27 h 440"/>
                <a:gd name="T4" fmla="*/ 48 w 780"/>
                <a:gd name="T5" fmla="*/ 0 h 440"/>
                <a:gd name="T6" fmla="*/ 732 w 780"/>
                <a:gd name="T7" fmla="*/ 0 h 440"/>
                <a:gd name="T8" fmla="*/ 775 w 780"/>
                <a:gd name="T9" fmla="*/ 27 h 440"/>
                <a:gd name="T10" fmla="*/ 416 w 780"/>
                <a:gd name="T11" fmla="*/ 240 h 440"/>
                <a:gd name="T12" fmla="*/ 416 w 780"/>
                <a:gd name="T13" fmla="*/ 241 h 440"/>
                <a:gd name="T14" fmla="*/ 390 w 780"/>
                <a:gd name="T15" fmla="*/ 247 h 440"/>
                <a:gd name="T16" fmla="*/ 364 w 780"/>
                <a:gd name="T17" fmla="*/ 241 h 440"/>
                <a:gd name="T18" fmla="*/ 780 w 780"/>
                <a:gd name="T19" fmla="*/ 324 h 440"/>
                <a:gd name="T20" fmla="*/ 780 w 780"/>
                <a:gd name="T21" fmla="*/ 66 h 440"/>
                <a:gd name="T22" fmla="*/ 563 w 780"/>
                <a:gd name="T23" fmla="*/ 195 h 440"/>
                <a:gd name="T24" fmla="*/ 780 w 780"/>
                <a:gd name="T25" fmla="*/ 324 h 440"/>
                <a:gd name="T26" fmla="*/ 0 w 780"/>
                <a:gd name="T27" fmla="*/ 392 h 440"/>
                <a:gd name="T28" fmla="*/ 48 w 780"/>
                <a:gd name="T29" fmla="*/ 440 h 440"/>
                <a:gd name="T30" fmla="*/ 732 w 780"/>
                <a:gd name="T31" fmla="*/ 440 h 440"/>
                <a:gd name="T32" fmla="*/ 780 w 780"/>
                <a:gd name="T33" fmla="*/ 392 h 440"/>
                <a:gd name="T34" fmla="*/ 780 w 780"/>
                <a:gd name="T35" fmla="*/ 366 h 440"/>
                <a:gd name="T36" fmla="*/ 528 w 780"/>
                <a:gd name="T37" fmla="*/ 216 h 440"/>
                <a:gd name="T38" fmla="*/ 435 w 780"/>
                <a:gd name="T39" fmla="*/ 271 h 440"/>
                <a:gd name="T40" fmla="*/ 390 w 780"/>
                <a:gd name="T41" fmla="*/ 283 h 440"/>
                <a:gd name="T42" fmla="*/ 390 w 780"/>
                <a:gd name="T43" fmla="*/ 283 h 440"/>
                <a:gd name="T44" fmla="*/ 344 w 780"/>
                <a:gd name="T45" fmla="*/ 271 h 440"/>
                <a:gd name="T46" fmla="*/ 252 w 780"/>
                <a:gd name="T47" fmla="*/ 216 h 440"/>
                <a:gd name="T48" fmla="*/ 0 w 780"/>
                <a:gd name="T49" fmla="*/ 366 h 440"/>
                <a:gd name="T50" fmla="*/ 0 w 780"/>
                <a:gd name="T51" fmla="*/ 392 h 440"/>
                <a:gd name="T52" fmla="*/ 217 w 780"/>
                <a:gd name="T53" fmla="*/ 195 h 440"/>
                <a:gd name="T54" fmla="*/ 0 w 780"/>
                <a:gd name="T55" fmla="*/ 66 h 440"/>
                <a:gd name="T56" fmla="*/ 0 w 780"/>
                <a:gd name="T57" fmla="*/ 324 h 440"/>
                <a:gd name="T58" fmla="*/ 217 w 780"/>
                <a:gd name="T59" fmla="*/ 195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0" h="440">
                  <a:moveTo>
                    <a:pt x="364" y="241"/>
                  </a:moveTo>
                  <a:cubicBezTo>
                    <a:pt x="5" y="27"/>
                    <a:pt x="5" y="27"/>
                    <a:pt x="5" y="27"/>
                  </a:cubicBezTo>
                  <a:cubicBezTo>
                    <a:pt x="13" y="11"/>
                    <a:pt x="29" y="0"/>
                    <a:pt x="48" y="0"/>
                  </a:cubicBezTo>
                  <a:cubicBezTo>
                    <a:pt x="732" y="0"/>
                    <a:pt x="732" y="0"/>
                    <a:pt x="732" y="0"/>
                  </a:cubicBezTo>
                  <a:cubicBezTo>
                    <a:pt x="751" y="0"/>
                    <a:pt x="767" y="11"/>
                    <a:pt x="775" y="27"/>
                  </a:cubicBezTo>
                  <a:cubicBezTo>
                    <a:pt x="416" y="240"/>
                    <a:pt x="416" y="240"/>
                    <a:pt x="416" y="240"/>
                  </a:cubicBezTo>
                  <a:cubicBezTo>
                    <a:pt x="416" y="241"/>
                    <a:pt x="416" y="241"/>
                    <a:pt x="416" y="241"/>
                  </a:cubicBezTo>
                  <a:cubicBezTo>
                    <a:pt x="409" y="245"/>
                    <a:pt x="400" y="247"/>
                    <a:pt x="390" y="247"/>
                  </a:cubicBezTo>
                  <a:cubicBezTo>
                    <a:pt x="380" y="247"/>
                    <a:pt x="370" y="245"/>
                    <a:pt x="364" y="241"/>
                  </a:cubicBezTo>
                  <a:close/>
                  <a:moveTo>
                    <a:pt x="780" y="324"/>
                  </a:moveTo>
                  <a:cubicBezTo>
                    <a:pt x="780" y="66"/>
                    <a:pt x="780" y="66"/>
                    <a:pt x="780" y="66"/>
                  </a:cubicBezTo>
                  <a:cubicBezTo>
                    <a:pt x="563" y="195"/>
                    <a:pt x="563" y="195"/>
                    <a:pt x="563" y="195"/>
                  </a:cubicBezTo>
                  <a:lnTo>
                    <a:pt x="780" y="324"/>
                  </a:lnTo>
                  <a:close/>
                  <a:moveTo>
                    <a:pt x="0" y="392"/>
                  </a:moveTo>
                  <a:cubicBezTo>
                    <a:pt x="0" y="419"/>
                    <a:pt x="21" y="440"/>
                    <a:pt x="48" y="440"/>
                  </a:cubicBezTo>
                  <a:cubicBezTo>
                    <a:pt x="732" y="440"/>
                    <a:pt x="732" y="440"/>
                    <a:pt x="732" y="440"/>
                  </a:cubicBezTo>
                  <a:cubicBezTo>
                    <a:pt x="758" y="440"/>
                    <a:pt x="780" y="419"/>
                    <a:pt x="780" y="392"/>
                  </a:cubicBezTo>
                  <a:cubicBezTo>
                    <a:pt x="780" y="366"/>
                    <a:pt x="780" y="366"/>
                    <a:pt x="780" y="366"/>
                  </a:cubicBezTo>
                  <a:cubicBezTo>
                    <a:pt x="528" y="216"/>
                    <a:pt x="528" y="216"/>
                    <a:pt x="528" y="216"/>
                  </a:cubicBezTo>
                  <a:cubicBezTo>
                    <a:pt x="435" y="271"/>
                    <a:pt x="435" y="271"/>
                    <a:pt x="435" y="271"/>
                  </a:cubicBezTo>
                  <a:cubicBezTo>
                    <a:pt x="423" y="279"/>
                    <a:pt x="407" y="283"/>
                    <a:pt x="390" y="283"/>
                  </a:cubicBezTo>
                  <a:cubicBezTo>
                    <a:pt x="390" y="283"/>
                    <a:pt x="390" y="283"/>
                    <a:pt x="390" y="283"/>
                  </a:cubicBezTo>
                  <a:cubicBezTo>
                    <a:pt x="373" y="283"/>
                    <a:pt x="357" y="279"/>
                    <a:pt x="344" y="271"/>
                  </a:cubicBezTo>
                  <a:cubicBezTo>
                    <a:pt x="252" y="216"/>
                    <a:pt x="252" y="216"/>
                    <a:pt x="252" y="216"/>
                  </a:cubicBezTo>
                  <a:cubicBezTo>
                    <a:pt x="0" y="366"/>
                    <a:pt x="0" y="366"/>
                    <a:pt x="0" y="366"/>
                  </a:cubicBezTo>
                  <a:lnTo>
                    <a:pt x="0" y="392"/>
                  </a:lnTo>
                  <a:close/>
                  <a:moveTo>
                    <a:pt x="217" y="195"/>
                  </a:moveTo>
                  <a:cubicBezTo>
                    <a:pt x="0" y="66"/>
                    <a:pt x="0" y="66"/>
                    <a:pt x="0" y="66"/>
                  </a:cubicBezTo>
                  <a:cubicBezTo>
                    <a:pt x="0" y="324"/>
                    <a:pt x="0" y="324"/>
                    <a:pt x="0" y="324"/>
                  </a:cubicBezTo>
                  <a:lnTo>
                    <a:pt x="217" y="195"/>
                  </a:lnTo>
                  <a:close/>
                </a:path>
              </a:pathLst>
            </a:custGeom>
            <a:solidFill>
              <a:schemeClr val="bg1"/>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857" tIns="44810" rIns="0" bIns="44810" numCol="1" spcCol="0" rtlCol="0" fromWordArt="0" anchor="ctr" anchorCtr="0" forceAA="0" compatLnSpc="1">
              <a:prstTxWarp prst="textNoShape">
                <a:avLst/>
              </a:prstTxWarp>
              <a:noAutofit/>
            </a:bodyPr>
            <a:lstStyle/>
            <a:p>
              <a:pPr defTabSz="896171">
                <a:lnSpc>
                  <a:spcPct val="90000"/>
                </a:lnSpc>
                <a:spcAft>
                  <a:spcPts val="576"/>
                </a:spcAft>
              </a:pPr>
              <a:endParaRPr lang="en-US" sz="1345" b="1" dirty="0">
                <a:gradFill>
                  <a:gsLst>
                    <a:gs pos="50427">
                      <a:srgbClr val="FFFFFF"/>
                    </a:gs>
                    <a:gs pos="30000">
                      <a:srgbClr val="FFFFFF"/>
                    </a:gs>
                  </a:gsLst>
                  <a:lin ang="5400000" scaled="0"/>
                </a:gradFill>
              </a:endParaRPr>
            </a:p>
          </p:txBody>
        </p:sp>
      </p:grpSp>
      <p:grpSp>
        <p:nvGrpSpPr>
          <p:cNvPr id="18" name="Group 17"/>
          <p:cNvGrpSpPr/>
          <p:nvPr/>
        </p:nvGrpSpPr>
        <p:grpSpPr>
          <a:xfrm>
            <a:off x="7139410" y="3647772"/>
            <a:ext cx="1691443" cy="500787"/>
            <a:chOff x="7083805" y="2787349"/>
            <a:chExt cx="1760415" cy="521208"/>
          </a:xfrm>
          <a:solidFill>
            <a:srgbClr val="0072C6"/>
          </a:solidFill>
        </p:grpSpPr>
        <p:sp>
          <p:nvSpPr>
            <p:cNvPr id="19" name="Rectangle 18"/>
            <p:cNvSpPr/>
            <p:nvPr/>
          </p:nvSpPr>
          <p:spPr bwMode="auto">
            <a:xfrm>
              <a:off x="7083805" y="2787349"/>
              <a:ext cx="1760415" cy="521208"/>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9619" tIns="140572" rIns="175715" bIns="140572" numCol="1" rtlCol="0" anchor="t" anchorCtr="0" compatLnSpc="1">
              <a:prstTxWarp prst="textNoShape">
                <a:avLst/>
              </a:prstTxWarp>
            </a:bodyPr>
            <a:lstStyle/>
            <a:p>
              <a:pPr defTabSz="896171">
                <a:lnSpc>
                  <a:spcPct val="90000"/>
                </a:lnSpc>
                <a:spcAft>
                  <a:spcPts val="576"/>
                </a:spcAft>
              </a:pPr>
              <a:r>
                <a:rPr lang="en-US" sz="1730" dirty="0">
                  <a:solidFill>
                    <a:schemeClr val="bg1"/>
                  </a:solidFill>
                  <a:cs typeface="Segoe UI Semilight" panose="020B0402040204020203" pitchFamily="34" charset="0"/>
                </a:rPr>
                <a:t>People</a:t>
              </a:r>
            </a:p>
          </p:txBody>
        </p:sp>
        <p:sp>
          <p:nvSpPr>
            <p:cNvPr id="20" name="Freeform 5"/>
            <p:cNvSpPr>
              <a:spLocks noChangeAspect="1" noEditPoints="1"/>
            </p:cNvSpPr>
            <p:nvPr/>
          </p:nvSpPr>
          <p:spPr bwMode="auto">
            <a:xfrm>
              <a:off x="8429000" y="2941433"/>
              <a:ext cx="297821" cy="253214"/>
            </a:xfrm>
            <a:custGeom>
              <a:avLst/>
              <a:gdLst>
                <a:gd name="T0" fmla="*/ 240 w 400"/>
                <a:gd name="T1" fmla="*/ 84 h 342"/>
                <a:gd name="T2" fmla="*/ 160 w 400"/>
                <a:gd name="T3" fmla="*/ 84 h 342"/>
                <a:gd name="T4" fmla="*/ 136 w 400"/>
                <a:gd name="T5" fmla="*/ 108 h 342"/>
                <a:gd name="T6" fmla="*/ 136 w 400"/>
                <a:gd name="T7" fmla="*/ 217 h 342"/>
                <a:gd name="T8" fmla="*/ 160 w 400"/>
                <a:gd name="T9" fmla="*/ 241 h 342"/>
                <a:gd name="T10" fmla="*/ 160 w 400"/>
                <a:gd name="T11" fmla="*/ 241 h 342"/>
                <a:gd name="T12" fmla="*/ 160 w 400"/>
                <a:gd name="T13" fmla="*/ 318 h 342"/>
                <a:gd name="T14" fmla="*/ 183 w 400"/>
                <a:gd name="T15" fmla="*/ 342 h 342"/>
                <a:gd name="T16" fmla="*/ 217 w 400"/>
                <a:gd name="T17" fmla="*/ 342 h 342"/>
                <a:gd name="T18" fmla="*/ 240 w 400"/>
                <a:gd name="T19" fmla="*/ 318 h 342"/>
                <a:gd name="T20" fmla="*/ 240 w 400"/>
                <a:gd name="T21" fmla="*/ 241 h 342"/>
                <a:gd name="T22" fmla="*/ 240 w 400"/>
                <a:gd name="T23" fmla="*/ 241 h 342"/>
                <a:gd name="T24" fmla="*/ 264 w 400"/>
                <a:gd name="T25" fmla="*/ 217 h 342"/>
                <a:gd name="T26" fmla="*/ 264 w 400"/>
                <a:gd name="T27" fmla="*/ 108 h 342"/>
                <a:gd name="T28" fmla="*/ 240 w 400"/>
                <a:gd name="T29" fmla="*/ 84 h 342"/>
                <a:gd name="T30" fmla="*/ 200 w 400"/>
                <a:gd name="T31" fmla="*/ 0 h 342"/>
                <a:gd name="T32" fmla="*/ 238 w 400"/>
                <a:gd name="T33" fmla="*/ 38 h 342"/>
                <a:gd name="T34" fmla="*/ 200 w 400"/>
                <a:gd name="T35" fmla="*/ 77 h 342"/>
                <a:gd name="T36" fmla="*/ 162 w 400"/>
                <a:gd name="T37" fmla="*/ 38 h 342"/>
                <a:gd name="T38" fmla="*/ 200 w 400"/>
                <a:gd name="T39" fmla="*/ 0 h 342"/>
                <a:gd name="T40" fmla="*/ 380 w 400"/>
                <a:gd name="T41" fmla="*/ 93 h 342"/>
                <a:gd name="T42" fmla="*/ 311 w 400"/>
                <a:gd name="T43" fmla="*/ 93 h 342"/>
                <a:gd name="T44" fmla="*/ 291 w 400"/>
                <a:gd name="T45" fmla="*/ 113 h 342"/>
                <a:gd name="T46" fmla="*/ 291 w 400"/>
                <a:gd name="T47" fmla="*/ 207 h 342"/>
                <a:gd name="T48" fmla="*/ 311 w 400"/>
                <a:gd name="T49" fmla="*/ 227 h 342"/>
                <a:gd name="T50" fmla="*/ 311 w 400"/>
                <a:gd name="T51" fmla="*/ 227 h 342"/>
                <a:gd name="T52" fmla="*/ 311 w 400"/>
                <a:gd name="T53" fmla="*/ 294 h 342"/>
                <a:gd name="T54" fmla="*/ 330 w 400"/>
                <a:gd name="T55" fmla="*/ 314 h 342"/>
                <a:gd name="T56" fmla="*/ 360 w 400"/>
                <a:gd name="T57" fmla="*/ 314 h 342"/>
                <a:gd name="T58" fmla="*/ 380 w 400"/>
                <a:gd name="T59" fmla="*/ 294 h 342"/>
                <a:gd name="T60" fmla="*/ 380 w 400"/>
                <a:gd name="T61" fmla="*/ 227 h 342"/>
                <a:gd name="T62" fmla="*/ 380 w 400"/>
                <a:gd name="T63" fmla="*/ 227 h 342"/>
                <a:gd name="T64" fmla="*/ 400 w 400"/>
                <a:gd name="T65" fmla="*/ 207 h 342"/>
                <a:gd name="T66" fmla="*/ 400 w 400"/>
                <a:gd name="T67" fmla="*/ 113 h 342"/>
                <a:gd name="T68" fmla="*/ 380 w 400"/>
                <a:gd name="T69" fmla="*/ 93 h 342"/>
                <a:gd name="T70" fmla="*/ 345 w 400"/>
                <a:gd name="T71" fmla="*/ 21 h 342"/>
                <a:gd name="T72" fmla="*/ 378 w 400"/>
                <a:gd name="T73" fmla="*/ 54 h 342"/>
                <a:gd name="T74" fmla="*/ 345 w 400"/>
                <a:gd name="T75" fmla="*/ 87 h 342"/>
                <a:gd name="T76" fmla="*/ 313 w 400"/>
                <a:gd name="T77" fmla="*/ 54 h 342"/>
                <a:gd name="T78" fmla="*/ 345 w 400"/>
                <a:gd name="T79" fmla="*/ 21 h 342"/>
                <a:gd name="T80" fmla="*/ 89 w 400"/>
                <a:gd name="T81" fmla="*/ 93 h 342"/>
                <a:gd name="T82" fmla="*/ 20 w 400"/>
                <a:gd name="T83" fmla="*/ 93 h 342"/>
                <a:gd name="T84" fmla="*/ 0 w 400"/>
                <a:gd name="T85" fmla="*/ 113 h 342"/>
                <a:gd name="T86" fmla="*/ 0 w 400"/>
                <a:gd name="T87" fmla="*/ 207 h 342"/>
                <a:gd name="T88" fmla="*/ 20 w 400"/>
                <a:gd name="T89" fmla="*/ 227 h 342"/>
                <a:gd name="T90" fmla="*/ 20 w 400"/>
                <a:gd name="T91" fmla="*/ 227 h 342"/>
                <a:gd name="T92" fmla="*/ 20 w 400"/>
                <a:gd name="T93" fmla="*/ 294 h 342"/>
                <a:gd name="T94" fmla="*/ 40 w 400"/>
                <a:gd name="T95" fmla="*/ 314 h 342"/>
                <a:gd name="T96" fmla="*/ 70 w 400"/>
                <a:gd name="T97" fmla="*/ 314 h 342"/>
                <a:gd name="T98" fmla="*/ 89 w 400"/>
                <a:gd name="T99" fmla="*/ 294 h 342"/>
                <a:gd name="T100" fmla="*/ 89 w 400"/>
                <a:gd name="T101" fmla="*/ 227 h 342"/>
                <a:gd name="T102" fmla="*/ 89 w 400"/>
                <a:gd name="T103" fmla="*/ 227 h 342"/>
                <a:gd name="T104" fmla="*/ 109 w 400"/>
                <a:gd name="T105" fmla="*/ 207 h 342"/>
                <a:gd name="T106" fmla="*/ 109 w 400"/>
                <a:gd name="T107" fmla="*/ 113 h 342"/>
                <a:gd name="T108" fmla="*/ 89 w 400"/>
                <a:gd name="T109" fmla="*/ 93 h 342"/>
                <a:gd name="T110" fmla="*/ 55 w 400"/>
                <a:gd name="T111" fmla="*/ 21 h 342"/>
                <a:gd name="T112" fmla="*/ 87 w 400"/>
                <a:gd name="T113" fmla="*/ 54 h 342"/>
                <a:gd name="T114" fmla="*/ 55 w 400"/>
                <a:gd name="T115" fmla="*/ 87 h 342"/>
                <a:gd name="T116" fmla="*/ 22 w 400"/>
                <a:gd name="T117" fmla="*/ 54 h 342"/>
                <a:gd name="T118" fmla="*/ 55 w 400"/>
                <a:gd name="T119" fmla="*/ 21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00" h="342">
                  <a:moveTo>
                    <a:pt x="240" y="84"/>
                  </a:moveTo>
                  <a:cubicBezTo>
                    <a:pt x="160" y="84"/>
                    <a:pt x="160" y="84"/>
                    <a:pt x="160" y="84"/>
                  </a:cubicBezTo>
                  <a:cubicBezTo>
                    <a:pt x="147" y="84"/>
                    <a:pt x="136" y="95"/>
                    <a:pt x="136" y="108"/>
                  </a:cubicBezTo>
                  <a:cubicBezTo>
                    <a:pt x="136" y="217"/>
                    <a:pt x="136" y="217"/>
                    <a:pt x="136" y="217"/>
                  </a:cubicBezTo>
                  <a:cubicBezTo>
                    <a:pt x="136" y="230"/>
                    <a:pt x="147" y="241"/>
                    <a:pt x="160" y="241"/>
                  </a:cubicBezTo>
                  <a:cubicBezTo>
                    <a:pt x="160" y="241"/>
                    <a:pt x="160" y="241"/>
                    <a:pt x="160" y="241"/>
                  </a:cubicBezTo>
                  <a:cubicBezTo>
                    <a:pt x="160" y="318"/>
                    <a:pt x="160" y="318"/>
                    <a:pt x="160" y="318"/>
                  </a:cubicBezTo>
                  <a:cubicBezTo>
                    <a:pt x="160" y="331"/>
                    <a:pt x="170" y="342"/>
                    <a:pt x="183" y="342"/>
                  </a:cubicBezTo>
                  <a:cubicBezTo>
                    <a:pt x="217" y="342"/>
                    <a:pt x="217" y="342"/>
                    <a:pt x="217" y="342"/>
                  </a:cubicBezTo>
                  <a:cubicBezTo>
                    <a:pt x="230" y="342"/>
                    <a:pt x="240" y="331"/>
                    <a:pt x="240" y="318"/>
                  </a:cubicBezTo>
                  <a:cubicBezTo>
                    <a:pt x="240" y="241"/>
                    <a:pt x="240" y="241"/>
                    <a:pt x="240" y="241"/>
                  </a:cubicBezTo>
                  <a:cubicBezTo>
                    <a:pt x="240" y="241"/>
                    <a:pt x="240" y="241"/>
                    <a:pt x="240" y="241"/>
                  </a:cubicBezTo>
                  <a:cubicBezTo>
                    <a:pt x="253" y="241"/>
                    <a:pt x="264" y="230"/>
                    <a:pt x="264" y="217"/>
                  </a:cubicBezTo>
                  <a:cubicBezTo>
                    <a:pt x="264" y="108"/>
                    <a:pt x="264" y="108"/>
                    <a:pt x="264" y="108"/>
                  </a:cubicBezTo>
                  <a:cubicBezTo>
                    <a:pt x="264" y="95"/>
                    <a:pt x="253" y="84"/>
                    <a:pt x="240" y="84"/>
                  </a:cubicBezTo>
                  <a:close/>
                  <a:moveTo>
                    <a:pt x="200" y="0"/>
                  </a:moveTo>
                  <a:cubicBezTo>
                    <a:pt x="221" y="0"/>
                    <a:pt x="238" y="17"/>
                    <a:pt x="238" y="38"/>
                  </a:cubicBezTo>
                  <a:cubicBezTo>
                    <a:pt x="238" y="59"/>
                    <a:pt x="221" y="77"/>
                    <a:pt x="200" y="77"/>
                  </a:cubicBezTo>
                  <a:cubicBezTo>
                    <a:pt x="179" y="77"/>
                    <a:pt x="162" y="59"/>
                    <a:pt x="162" y="38"/>
                  </a:cubicBezTo>
                  <a:cubicBezTo>
                    <a:pt x="162" y="17"/>
                    <a:pt x="179" y="0"/>
                    <a:pt x="200" y="0"/>
                  </a:cubicBezTo>
                  <a:close/>
                  <a:moveTo>
                    <a:pt x="380" y="93"/>
                  </a:moveTo>
                  <a:cubicBezTo>
                    <a:pt x="311" y="93"/>
                    <a:pt x="311" y="93"/>
                    <a:pt x="311" y="93"/>
                  </a:cubicBezTo>
                  <a:cubicBezTo>
                    <a:pt x="300" y="93"/>
                    <a:pt x="291" y="102"/>
                    <a:pt x="291" y="113"/>
                  </a:cubicBezTo>
                  <a:cubicBezTo>
                    <a:pt x="291" y="207"/>
                    <a:pt x="291" y="207"/>
                    <a:pt x="291" y="207"/>
                  </a:cubicBezTo>
                  <a:cubicBezTo>
                    <a:pt x="291" y="218"/>
                    <a:pt x="300" y="227"/>
                    <a:pt x="311" y="227"/>
                  </a:cubicBezTo>
                  <a:cubicBezTo>
                    <a:pt x="311" y="227"/>
                    <a:pt x="311" y="227"/>
                    <a:pt x="311" y="227"/>
                  </a:cubicBezTo>
                  <a:cubicBezTo>
                    <a:pt x="311" y="294"/>
                    <a:pt x="311" y="294"/>
                    <a:pt x="311" y="294"/>
                  </a:cubicBezTo>
                  <a:cubicBezTo>
                    <a:pt x="311" y="305"/>
                    <a:pt x="320" y="314"/>
                    <a:pt x="330" y="314"/>
                  </a:cubicBezTo>
                  <a:cubicBezTo>
                    <a:pt x="360" y="314"/>
                    <a:pt x="360" y="314"/>
                    <a:pt x="360" y="314"/>
                  </a:cubicBezTo>
                  <a:cubicBezTo>
                    <a:pt x="371" y="314"/>
                    <a:pt x="380" y="305"/>
                    <a:pt x="380" y="294"/>
                  </a:cubicBezTo>
                  <a:cubicBezTo>
                    <a:pt x="380" y="227"/>
                    <a:pt x="380" y="227"/>
                    <a:pt x="380" y="227"/>
                  </a:cubicBezTo>
                  <a:cubicBezTo>
                    <a:pt x="380" y="227"/>
                    <a:pt x="380" y="227"/>
                    <a:pt x="380" y="227"/>
                  </a:cubicBezTo>
                  <a:cubicBezTo>
                    <a:pt x="391" y="227"/>
                    <a:pt x="400" y="218"/>
                    <a:pt x="400" y="207"/>
                  </a:cubicBezTo>
                  <a:cubicBezTo>
                    <a:pt x="400" y="113"/>
                    <a:pt x="400" y="113"/>
                    <a:pt x="400" y="113"/>
                  </a:cubicBezTo>
                  <a:cubicBezTo>
                    <a:pt x="400" y="102"/>
                    <a:pt x="391" y="93"/>
                    <a:pt x="380" y="93"/>
                  </a:cubicBezTo>
                  <a:close/>
                  <a:moveTo>
                    <a:pt x="345" y="21"/>
                  </a:moveTo>
                  <a:cubicBezTo>
                    <a:pt x="363" y="21"/>
                    <a:pt x="378" y="36"/>
                    <a:pt x="378" y="54"/>
                  </a:cubicBezTo>
                  <a:cubicBezTo>
                    <a:pt x="378" y="72"/>
                    <a:pt x="363" y="87"/>
                    <a:pt x="345" y="87"/>
                  </a:cubicBezTo>
                  <a:cubicBezTo>
                    <a:pt x="327" y="87"/>
                    <a:pt x="313" y="72"/>
                    <a:pt x="313" y="54"/>
                  </a:cubicBezTo>
                  <a:cubicBezTo>
                    <a:pt x="313" y="36"/>
                    <a:pt x="327" y="21"/>
                    <a:pt x="345" y="21"/>
                  </a:cubicBezTo>
                  <a:close/>
                  <a:moveTo>
                    <a:pt x="89" y="93"/>
                  </a:moveTo>
                  <a:cubicBezTo>
                    <a:pt x="20" y="93"/>
                    <a:pt x="20" y="93"/>
                    <a:pt x="20" y="93"/>
                  </a:cubicBezTo>
                  <a:cubicBezTo>
                    <a:pt x="9" y="93"/>
                    <a:pt x="0" y="102"/>
                    <a:pt x="0" y="113"/>
                  </a:cubicBezTo>
                  <a:cubicBezTo>
                    <a:pt x="0" y="207"/>
                    <a:pt x="0" y="207"/>
                    <a:pt x="0" y="207"/>
                  </a:cubicBezTo>
                  <a:cubicBezTo>
                    <a:pt x="0" y="218"/>
                    <a:pt x="9" y="227"/>
                    <a:pt x="20" y="227"/>
                  </a:cubicBezTo>
                  <a:cubicBezTo>
                    <a:pt x="20" y="227"/>
                    <a:pt x="20" y="227"/>
                    <a:pt x="20" y="227"/>
                  </a:cubicBezTo>
                  <a:cubicBezTo>
                    <a:pt x="20" y="294"/>
                    <a:pt x="20" y="294"/>
                    <a:pt x="20" y="294"/>
                  </a:cubicBezTo>
                  <a:cubicBezTo>
                    <a:pt x="20" y="305"/>
                    <a:pt x="29" y="314"/>
                    <a:pt x="40" y="314"/>
                  </a:cubicBezTo>
                  <a:cubicBezTo>
                    <a:pt x="70" y="314"/>
                    <a:pt x="70" y="314"/>
                    <a:pt x="70" y="314"/>
                  </a:cubicBezTo>
                  <a:cubicBezTo>
                    <a:pt x="80" y="314"/>
                    <a:pt x="89" y="305"/>
                    <a:pt x="89" y="294"/>
                  </a:cubicBezTo>
                  <a:cubicBezTo>
                    <a:pt x="89" y="227"/>
                    <a:pt x="89" y="227"/>
                    <a:pt x="89" y="227"/>
                  </a:cubicBezTo>
                  <a:cubicBezTo>
                    <a:pt x="89" y="227"/>
                    <a:pt x="89" y="227"/>
                    <a:pt x="89" y="227"/>
                  </a:cubicBezTo>
                  <a:cubicBezTo>
                    <a:pt x="100" y="227"/>
                    <a:pt x="109" y="218"/>
                    <a:pt x="109" y="207"/>
                  </a:cubicBezTo>
                  <a:cubicBezTo>
                    <a:pt x="109" y="113"/>
                    <a:pt x="109" y="113"/>
                    <a:pt x="109" y="113"/>
                  </a:cubicBezTo>
                  <a:cubicBezTo>
                    <a:pt x="109" y="102"/>
                    <a:pt x="100" y="93"/>
                    <a:pt x="89" y="93"/>
                  </a:cubicBezTo>
                  <a:close/>
                  <a:moveTo>
                    <a:pt x="55" y="21"/>
                  </a:moveTo>
                  <a:cubicBezTo>
                    <a:pt x="73" y="21"/>
                    <a:pt x="87" y="36"/>
                    <a:pt x="87" y="54"/>
                  </a:cubicBezTo>
                  <a:cubicBezTo>
                    <a:pt x="87" y="72"/>
                    <a:pt x="73" y="87"/>
                    <a:pt x="55" y="87"/>
                  </a:cubicBezTo>
                  <a:cubicBezTo>
                    <a:pt x="37" y="87"/>
                    <a:pt x="22" y="72"/>
                    <a:pt x="22" y="54"/>
                  </a:cubicBezTo>
                  <a:cubicBezTo>
                    <a:pt x="22" y="36"/>
                    <a:pt x="37" y="21"/>
                    <a:pt x="55" y="21"/>
                  </a:cubicBezTo>
                  <a:close/>
                </a:path>
              </a:pathLst>
            </a:custGeom>
            <a:solidFill>
              <a:schemeClr val="bg1"/>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857" tIns="44810" rIns="0" bIns="44810" numCol="1" spcCol="0" rtlCol="0" fromWordArt="0" anchor="ctr" anchorCtr="0" forceAA="0" compatLnSpc="1">
              <a:prstTxWarp prst="textNoShape">
                <a:avLst/>
              </a:prstTxWarp>
              <a:noAutofit/>
            </a:bodyPr>
            <a:lstStyle/>
            <a:p>
              <a:pPr defTabSz="896171">
                <a:lnSpc>
                  <a:spcPct val="90000"/>
                </a:lnSpc>
                <a:spcAft>
                  <a:spcPts val="576"/>
                </a:spcAft>
              </a:pPr>
              <a:endParaRPr lang="en-US" sz="1345" b="1" dirty="0">
                <a:gradFill>
                  <a:gsLst>
                    <a:gs pos="50427">
                      <a:srgbClr val="FFFFFF"/>
                    </a:gs>
                    <a:gs pos="30000">
                      <a:srgbClr val="FFFFFF"/>
                    </a:gs>
                  </a:gsLst>
                  <a:lin ang="5400000" scaled="0"/>
                </a:gradFill>
              </a:endParaRPr>
            </a:p>
          </p:txBody>
        </p:sp>
      </p:grpSp>
      <p:grpSp>
        <p:nvGrpSpPr>
          <p:cNvPr id="21" name="Group 20"/>
          <p:cNvGrpSpPr/>
          <p:nvPr/>
        </p:nvGrpSpPr>
        <p:grpSpPr>
          <a:xfrm>
            <a:off x="1758302" y="3647772"/>
            <a:ext cx="1691443" cy="500787"/>
            <a:chOff x="753803" y="2762517"/>
            <a:chExt cx="1760415" cy="521208"/>
          </a:xfrm>
          <a:solidFill>
            <a:srgbClr val="0072C6"/>
          </a:solidFill>
        </p:grpSpPr>
        <p:sp>
          <p:nvSpPr>
            <p:cNvPr id="22" name="Rectangle 21"/>
            <p:cNvSpPr/>
            <p:nvPr/>
          </p:nvSpPr>
          <p:spPr bwMode="auto">
            <a:xfrm>
              <a:off x="753803" y="2762517"/>
              <a:ext cx="1760415" cy="521208"/>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9619" tIns="140572" rIns="175715" bIns="140572" numCol="1" rtlCol="0" anchor="t" anchorCtr="0" compatLnSpc="1">
              <a:prstTxWarp prst="textNoShape">
                <a:avLst/>
              </a:prstTxWarp>
            </a:bodyPr>
            <a:lstStyle/>
            <a:p>
              <a:pPr defTabSz="896171">
                <a:lnSpc>
                  <a:spcPct val="90000"/>
                </a:lnSpc>
                <a:spcAft>
                  <a:spcPts val="576"/>
                </a:spcAft>
              </a:pPr>
              <a:r>
                <a:rPr lang="en-US" sz="1730" dirty="0">
                  <a:solidFill>
                    <a:schemeClr val="bg1"/>
                  </a:solidFill>
                  <a:cs typeface="Segoe UI Semilight" panose="020B0402040204020203" pitchFamily="34" charset="0"/>
                </a:rPr>
                <a:t>Documents</a:t>
              </a:r>
            </a:p>
          </p:txBody>
        </p:sp>
        <p:sp>
          <p:nvSpPr>
            <p:cNvPr id="23" name="Freeform 5"/>
            <p:cNvSpPr>
              <a:spLocks noChangeAspect="1" noEditPoints="1"/>
            </p:cNvSpPr>
            <p:nvPr/>
          </p:nvSpPr>
          <p:spPr bwMode="auto">
            <a:xfrm>
              <a:off x="2181812" y="2898795"/>
              <a:ext cx="225136" cy="288826"/>
            </a:xfrm>
            <a:custGeom>
              <a:avLst/>
              <a:gdLst>
                <a:gd name="T0" fmla="*/ 120 w 304"/>
                <a:gd name="T1" fmla="*/ 0 h 390"/>
                <a:gd name="T2" fmla="*/ 45 w 304"/>
                <a:gd name="T3" fmla="*/ 65 h 390"/>
                <a:gd name="T4" fmla="*/ 45 w 304"/>
                <a:gd name="T5" fmla="*/ 91 h 390"/>
                <a:gd name="T6" fmla="*/ 0 w 304"/>
                <a:gd name="T7" fmla="*/ 132 h 390"/>
                <a:gd name="T8" fmla="*/ 0 w 304"/>
                <a:gd name="T9" fmla="*/ 390 h 390"/>
                <a:gd name="T10" fmla="*/ 263 w 304"/>
                <a:gd name="T11" fmla="*/ 390 h 390"/>
                <a:gd name="T12" fmla="*/ 263 w 304"/>
                <a:gd name="T13" fmla="*/ 323 h 390"/>
                <a:gd name="T14" fmla="*/ 304 w 304"/>
                <a:gd name="T15" fmla="*/ 323 h 390"/>
                <a:gd name="T16" fmla="*/ 304 w 304"/>
                <a:gd name="T17" fmla="*/ 0 h 390"/>
                <a:gd name="T18" fmla="*/ 120 w 304"/>
                <a:gd name="T19" fmla="*/ 0 h 390"/>
                <a:gd name="T20" fmla="*/ 120 w 304"/>
                <a:gd name="T21" fmla="*/ 0 h 390"/>
                <a:gd name="T22" fmla="*/ 120 w 304"/>
                <a:gd name="T23" fmla="*/ 0 h 390"/>
                <a:gd name="T24" fmla="*/ 237 w 304"/>
                <a:gd name="T25" fmla="*/ 366 h 390"/>
                <a:gd name="T26" fmla="*/ 26 w 304"/>
                <a:gd name="T27" fmla="*/ 366 h 390"/>
                <a:gd name="T28" fmla="*/ 26 w 304"/>
                <a:gd name="T29" fmla="*/ 156 h 390"/>
                <a:gd name="T30" fmla="*/ 45 w 304"/>
                <a:gd name="T31" fmla="*/ 156 h 390"/>
                <a:gd name="T32" fmla="*/ 45 w 304"/>
                <a:gd name="T33" fmla="*/ 323 h 390"/>
                <a:gd name="T34" fmla="*/ 237 w 304"/>
                <a:gd name="T35" fmla="*/ 323 h 390"/>
                <a:gd name="T36" fmla="*/ 237 w 304"/>
                <a:gd name="T37" fmla="*/ 366 h 390"/>
                <a:gd name="T38" fmla="*/ 237 w 304"/>
                <a:gd name="T39" fmla="*/ 366 h 390"/>
                <a:gd name="T40" fmla="*/ 237 w 304"/>
                <a:gd name="T41" fmla="*/ 366 h 390"/>
                <a:gd name="T42" fmla="*/ 278 w 304"/>
                <a:gd name="T43" fmla="*/ 299 h 390"/>
                <a:gd name="T44" fmla="*/ 72 w 304"/>
                <a:gd name="T45" fmla="*/ 299 h 390"/>
                <a:gd name="T46" fmla="*/ 72 w 304"/>
                <a:gd name="T47" fmla="*/ 87 h 390"/>
                <a:gd name="T48" fmla="*/ 152 w 304"/>
                <a:gd name="T49" fmla="*/ 87 h 390"/>
                <a:gd name="T50" fmla="*/ 152 w 304"/>
                <a:gd name="T51" fmla="*/ 24 h 390"/>
                <a:gd name="T52" fmla="*/ 278 w 304"/>
                <a:gd name="T53" fmla="*/ 24 h 390"/>
                <a:gd name="T54" fmla="*/ 278 w 304"/>
                <a:gd name="T55" fmla="*/ 299 h 390"/>
                <a:gd name="T56" fmla="*/ 278 w 304"/>
                <a:gd name="T57" fmla="*/ 299 h 390"/>
                <a:gd name="T58" fmla="*/ 278 w 304"/>
                <a:gd name="T59" fmla="*/ 299 h 390"/>
                <a:gd name="T60" fmla="*/ 113 w 304"/>
                <a:gd name="T61" fmla="*/ 135 h 390"/>
                <a:gd name="T62" fmla="*/ 251 w 304"/>
                <a:gd name="T63" fmla="*/ 135 h 390"/>
                <a:gd name="T64" fmla="*/ 251 w 304"/>
                <a:gd name="T65" fmla="*/ 159 h 390"/>
                <a:gd name="T66" fmla="*/ 113 w 304"/>
                <a:gd name="T67" fmla="*/ 159 h 390"/>
                <a:gd name="T68" fmla="*/ 113 w 304"/>
                <a:gd name="T69" fmla="*/ 135 h 390"/>
                <a:gd name="T70" fmla="*/ 113 w 304"/>
                <a:gd name="T71" fmla="*/ 135 h 390"/>
                <a:gd name="T72" fmla="*/ 113 w 304"/>
                <a:gd name="T73" fmla="*/ 173 h 390"/>
                <a:gd name="T74" fmla="*/ 251 w 304"/>
                <a:gd name="T75" fmla="*/ 173 h 390"/>
                <a:gd name="T76" fmla="*/ 251 w 304"/>
                <a:gd name="T77" fmla="*/ 197 h 390"/>
                <a:gd name="T78" fmla="*/ 113 w 304"/>
                <a:gd name="T79" fmla="*/ 197 h 390"/>
                <a:gd name="T80" fmla="*/ 113 w 304"/>
                <a:gd name="T81" fmla="*/ 173 h 390"/>
                <a:gd name="T82" fmla="*/ 113 w 304"/>
                <a:gd name="T83" fmla="*/ 173 h 390"/>
                <a:gd name="T84" fmla="*/ 113 w 304"/>
                <a:gd name="T85" fmla="*/ 212 h 390"/>
                <a:gd name="T86" fmla="*/ 251 w 304"/>
                <a:gd name="T87" fmla="*/ 212 h 390"/>
                <a:gd name="T88" fmla="*/ 251 w 304"/>
                <a:gd name="T89" fmla="*/ 236 h 390"/>
                <a:gd name="T90" fmla="*/ 113 w 304"/>
                <a:gd name="T91" fmla="*/ 236 h 390"/>
                <a:gd name="T92" fmla="*/ 113 w 304"/>
                <a:gd name="T93" fmla="*/ 212 h 390"/>
                <a:gd name="T94" fmla="*/ 113 w 304"/>
                <a:gd name="T95" fmla="*/ 212 h 390"/>
                <a:gd name="T96" fmla="*/ 113 w 304"/>
                <a:gd name="T97" fmla="*/ 250 h 390"/>
                <a:gd name="T98" fmla="*/ 251 w 304"/>
                <a:gd name="T99" fmla="*/ 250 h 390"/>
                <a:gd name="T100" fmla="*/ 251 w 304"/>
                <a:gd name="T101" fmla="*/ 274 h 390"/>
                <a:gd name="T102" fmla="*/ 113 w 304"/>
                <a:gd name="T103" fmla="*/ 274 h 390"/>
                <a:gd name="T104" fmla="*/ 113 w 304"/>
                <a:gd name="T105" fmla="*/ 250 h 390"/>
                <a:gd name="T106" fmla="*/ 113 w 304"/>
                <a:gd name="T107" fmla="*/ 25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90">
                  <a:moveTo>
                    <a:pt x="120" y="0"/>
                  </a:moveTo>
                  <a:lnTo>
                    <a:pt x="45" y="65"/>
                  </a:lnTo>
                  <a:lnTo>
                    <a:pt x="45" y="91"/>
                  </a:lnTo>
                  <a:lnTo>
                    <a:pt x="0" y="132"/>
                  </a:lnTo>
                  <a:lnTo>
                    <a:pt x="0" y="390"/>
                  </a:lnTo>
                  <a:lnTo>
                    <a:pt x="263" y="390"/>
                  </a:lnTo>
                  <a:lnTo>
                    <a:pt x="263" y="323"/>
                  </a:lnTo>
                  <a:lnTo>
                    <a:pt x="304" y="323"/>
                  </a:lnTo>
                  <a:lnTo>
                    <a:pt x="304" y="0"/>
                  </a:lnTo>
                  <a:lnTo>
                    <a:pt x="120" y="0"/>
                  </a:lnTo>
                  <a:lnTo>
                    <a:pt x="120" y="0"/>
                  </a:lnTo>
                  <a:lnTo>
                    <a:pt x="120" y="0"/>
                  </a:lnTo>
                  <a:close/>
                  <a:moveTo>
                    <a:pt x="237" y="366"/>
                  </a:moveTo>
                  <a:lnTo>
                    <a:pt x="26" y="366"/>
                  </a:lnTo>
                  <a:lnTo>
                    <a:pt x="26" y="156"/>
                  </a:lnTo>
                  <a:lnTo>
                    <a:pt x="45" y="156"/>
                  </a:lnTo>
                  <a:lnTo>
                    <a:pt x="45" y="323"/>
                  </a:lnTo>
                  <a:lnTo>
                    <a:pt x="237" y="323"/>
                  </a:lnTo>
                  <a:lnTo>
                    <a:pt x="237" y="366"/>
                  </a:lnTo>
                  <a:lnTo>
                    <a:pt x="237" y="366"/>
                  </a:lnTo>
                  <a:lnTo>
                    <a:pt x="237" y="366"/>
                  </a:lnTo>
                  <a:close/>
                  <a:moveTo>
                    <a:pt x="278" y="299"/>
                  </a:moveTo>
                  <a:lnTo>
                    <a:pt x="72" y="299"/>
                  </a:lnTo>
                  <a:lnTo>
                    <a:pt x="72" y="87"/>
                  </a:lnTo>
                  <a:lnTo>
                    <a:pt x="152" y="87"/>
                  </a:lnTo>
                  <a:lnTo>
                    <a:pt x="152" y="24"/>
                  </a:lnTo>
                  <a:lnTo>
                    <a:pt x="278" y="24"/>
                  </a:lnTo>
                  <a:lnTo>
                    <a:pt x="278" y="299"/>
                  </a:lnTo>
                  <a:lnTo>
                    <a:pt x="278" y="299"/>
                  </a:lnTo>
                  <a:lnTo>
                    <a:pt x="278" y="299"/>
                  </a:lnTo>
                  <a:close/>
                  <a:moveTo>
                    <a:pt x="113" y="135"/>
                  </a:moveTo>
                  <a:lnTo>
                    <a:pt x="251" y="135"/>
                  </a:lnTo>
                  <a:lnTo>
                    <a:pt x="251" y="159"/>
                  </a:lnTo>
                  <a:lnTo>
                    <a:pt x="113" y="159"/>
                  </a:lnTo>
                  <a:lnTo>
                    <a:pt x="113" y="135"/>
                  </a:lnTo>
                  <a:lnTo>
                    <a:pt x="113" y="135"/>
                  </a:lnTo>
                  <a:close/>
                  <a:moveTo>
                    <a:pt x="113" y="173"/>
                  </a:moveTo>
                  <a:lnTo>
                    <a:pt x="251" y="173"/>
                  </a:lnTo>
                  <a:lnTo>
                    <a:pt x="251" y="197"/>
                  </a:lnTo>
                  <a:lnTo>
                    <a:pt x="113" y="197"/>
                  </a:lnTo>
                  <a:lnTo>
                    <a:pt x="113" y="173"/>
                  </a:lnTo>
                  <a:lnTo>
                    <a:pt x="113" y="173"/>
                  </a:lnTo>
                  <a:close/>
                  <a:moveTo>
                    <a:pt x="113" y="212"/>
                  </a:moveTo>
                  <a:lnTo>
                    <a:pt x="251" y="212"/>
                  </a:lnTo>
                  <a:lnTo>
                    <a:pt x="251" y="236"/>
                  </a:lnTo>
                  <a:lnTo>
                    <a:pt x="113" y="236"/>
                  </a:lnTo>
                  <a:lnTo>
                    <a:pt x="113" y="212"/>
                  </a:lnTo>
                  <a:lnTo>
                    <a:pt x="113" y="212"/>
                  </a:lnTo>
                  <a:close/>
                  <a:moveTo>
                    <a:pt x="113" y="250"/>
                  </a:moveTo>
                  <a:lnTo>
                    <a:pt x="251" y="250"/>
                  </a:lnTo>
                  <a:lnTo>
                    <a:pt x="251" y="274"/>
                  </a:lnTo>
                  <a:lnTo>
                    <a:pt x="113" y="274"/>
                  </a:lnTo>
                  <a:lnTo>
                    <a:pt x="113" y="250"/>
                  </a:lnTo>
                  <a:lnTo>
                    <a:pt x="113" y="250"/>
                  </a:lnTo>
                  <a:close/>
                </a:path>
              </a:pathLst>
            </a:cu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857" tIns="44810" rIns="0" bIns="44810" numCol="1" spcCol="0" rtlCol="0" fromWordArt="0" anchor="ctr" anchorCtr="0" forceAA="0" compatLnSpc="1">
              <a:prstTxWarp prst="textNoShape">
                <a:avLst/>
              </a:prstTxWarp>
              <a:noAutofit/>
            </a:bodyPr>
            <a:lstStyle/>
            <a:p>
              <a:pPr defTabSz="896171">
                <a:lnSpc>
                  <a:spcPct val="90000"/>
                </a:lnSpc>
                <a:spcAft>
                  <a:spcPts val="576"/>
                </a:spcAft>
              </a:pPr>
              <a:endParaRPr lang="en-US" sz="1345" b="1" dirty="0">
                <a:gradFill>
                  <a:gsLst>
                    <a:gs pos="50427">
                      <a:srgbClr val="FFFFFF"/>
                    </a:gs>
                    <a:gs pos="30000">
                      <a:srgbClr val="FFFFFF"/>
                    </a:gs>
                  </a:gsLst>
                  <a:lin ang="5400000" scaled="0"/>
                </a:gradFill>
              </a:endParaRPr>
            </a:p>
          </p:txBody>
        </p:sp>
      </p:grpSp>
      <p:sp>
        <p:nvSpPr>
          <p:cNvPr id="24" name="Rectangle 23"/>
          <p:cNvSpPr/>
          <p:nvPr/>
        </p:nvSpPr>
        <p:spPr bwMode="auto">
          <a:xfrm>
            <a:off x="453828" y="1379125"/>
            <a:ext cx="3698797" cy="1230004"/>
          </a:xfrm>
          <a:prstGeom prst="rect">
            <a:avLst/>
          </a:prstGeom>
          <a:solidFill>
            <a:srgbClr val="0072C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5715" tIns="140572" rIns="175715" bIns="140572" numCol="1" rtlCol="0" anchor="t" anchorCtr="0" compatLnSpc="1">
            <a:prstTxWarp prst="textNoShape">
              <a:avLst/>
            </a:prstTxWarp>
          </a:bodyPr>
          <a:lstStyle/>
          <a:p>
            <a:pPr defTabSz="896171">
              <a:lnSpc>
                <a:spcPct val="90000"/>
              </a:lnSpc>
              <a:spcAft>
                <a:spcPts val="576"/>
              </a:spcAft>
            </a:pPr>
            <a:r>
              <a:rPr lang="en-US" sz="1730" dirty="0">
                <a:solidFill>
                  <a:schemeClr val="bg1"/>
                </a:solidFill>
                <a:cs typeface="Segoe UI Semilight" panose="020B0402040204020203" pitchFamily="34" charset="0"/>
              </a:rPr>
              <a:t>Designed for </a:t>
            </a:r>
            <a:br>
              <a:rPr lang="en-US" sz="1730" dirty="0">
                <a:solidFill>
                  <a:schemeClr val="bg1"/>
                </a:solidFill>
                <a:cs typeface="Segoe UI Semilight" panose="020B0402040204020203" pitchFamily="34" charset="0"/>
              </a:rPr>
            </a:br>
            <a:r>
              <a:rPr lang="en-US" sz="1730" b="1" dirty="0">
                <a:solidFill>
                  <a:schemeClr val="bg1"/>
                </a:solidFill>
                <a:cs typeface="Segoe UI Semibold" panose="020B0702040204020203" pitchFamily="34" charset="0"/>
              </a:rPr>
              <a:t>openness </a:t>
            </a:r>
            <a:r>
              <a:rPr lang="en-US" sz="1730" dirty="0">
                <a:solidFill>
                  <a:schemeClr val="bg1"/>
                </a:solidFill>
                <a:cs typeface="Segoe UI Semilight" panose="020B0402040204020203" pitchFamily="34" charset="0"/>
              </a:rPr>
              <a:t>and</a:t>
            </a:r>
            <a:r>
              <a:rPr lang="en-US" sz="1730" b="1" dirty="0">
                <a:solidFill>
                  <a:schemeClr val="bg1"/>
                </a:solidFill>
                <a:cs typeface="Segoe UI Semilight" panose="020B0402040204020203" pitchFamily="34" charset="0"/>
              </a:rPr>
              <a:t> </a:t>
            </a:r>
            <a:br>
              <a:rPr lang="en-US" sz="1730" b="1" dirty="0">
                <a:solidFill>
                  <a:schemeClr val="bg1"/>
                </a:solidFill>
                <a:cs typeface="Segoe UI Semilight" panose="020B0402040204020203" pitchFamily="34" charset="0"/>
              </a:rPr>
            </a:br>
            <a:r>
              <a:rPr lang="en-US" sz="1730" b="1" dirty="0">
                <a:solidFill>
                  <a:schemeClr val="bg1"/>
                </a:solidFill>
                <a:cs typeface="Segoe UI Semibold" panose="020B0702040204020203" pitchFamily="34" charset="0"/>
              </a:rPr>
              <a:t>flexibility</a:t>
            </a:r>
          </a:p>
        </p:txBody>
      </p:sp>
      <p:sp>
        <p:nvSpPr>
          <p:cNvPr id="25" name="Rectangle 24"/>
          <p:cNvSpPr/>
          <p:nvPr/>
        </p:nvSpPr>
        <p:spPr bwMode="auto">
          <a:xfrm>
            <a:off x="4205388" y="1379125"/>
            <a:ext cx="3698797" cy="1230004"/>
          </a:xfrm>
          <a:prstGeom prst="rect">
            <a:avLst/>
          </a:prstGeom>
          <a:solidFill>
            <a:srgbClr val="0072C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5715" tIns="140572" rIns="175715" bIns="140572" numCol="1" rtlCol="0" anchor="t" anchorCtr="0" compatLnSpc="1">
            <a:prstTxWarp prst="textNoShape">
              <a:avLst/>
            </a:prstTxWarp>
          </a:bodyPr>
          <a:lstStyle/>
          <a:p>
            <a:pPr defTabSz="896171">
              <a:lnSpc>
                <a:spcPct val="90000"/>
              </a:lnSpc>
              <a:spcAft>
                <a:spcPts val="576"/>
              </a:spcAft>
            </a:pPr>
            <a:r>
              <a:rPr lang="en-US" sz="1730" dirty="0">
                <a:solidFill>
                  <a:schemeClr val="bg1"/>
                </a:solidFill>
                <a:cs typeface="Segoe UI Semilight" panose="020B0402040204020203" pitchFamily="34" charset="0"/>
              </a:rPr>
              <a:t>Enabling a </a:t>
            </a:r>
            <a:br>
              <a:rPr lang="en-US" sz="1730" dirty="0">
                <a:solidFill>
                  <a:schemeClr val="bg1"/>
                </a:solidFill>
                <a:cs typeface="Segoe UI Semilight" panose="020B0402040204020203" pitchFamily="34" charset="0"/>
              </a:rPr>
            </a:br>
            <a:r>
              <a:rPr lang="en-US" sz="1730" b="1" dirty="0">
                <a:solidFill>
                  <a:schemeClr val="bg1"/>
                </a:solidFill>
                <a:cs typeface="Segoe UI Semibold" panose="020B0702040204020203" pitchFamily="34" charset="0"/>
              </a:rPr>
              <a:t>consistent</a:t>
            </a:r>
            <a:r>
              <a:rPr lang="en-US" sz="1730" dirty="0">
                <a:solidFill>
                  <a:schemeClr val="bg1"/>
                </a:solidFill>
                <a:cs typeface="Segoe UI Semilight" panose="020B0402040204020203" pitchFamily="34" charset="0"/>
              </a:rPr>
              <a:t> </a:t>
            </a:r>
            <a:br>
              <a:rPr lang="en-US" sz="1730" dirty="0">
                <a:solidFill>
                  <a:schemeClr val="bg1"/>
                </a:solidFill>
                <a:cs typeface="Segoe UI Semilight" panose="020B0402040204020203" pitchFamily="34" charset="0"/>
              </a:rPr>
            </a:br>
            <a:r>
              <a:rPr lang="en-US" sz="1730" dirty="0">
                <a:solidFill>
                  <a:schemeClr val="bg1"/>
                </a:solidFill>
                <a:cs typeface="Segoe UI Semilight" panose="020B0402040204020203" pitchFamily="34" charset="0"/>
              </a:rPr>
              <a:t>development </a:t>
            </a:r>
            <a:br>
              <a:rPr lang="en-US" sz="1730" dirty="0">
                <a:solidFill>
                  <a:schemeClr val="bg1"/>
                </a:solidFill>
                <a:cs typeface="Segoe UI Semilight" panose="020B0402040204020203" pitchFamily="34" charset="0"/>
              </a:rPr>
            </a:br>
            <a:r>
              <a:rPr lang="en-US" sz="1730" dirty="0">
                <a:solidFill>
                  <a:schemeClr val="bg1"/>
                </a:solidFill>
                <a:cs typeface="Segoe UI Semilight" panose="020B0402040204020203" pitchFamily="34" charset="0"/>
              </a:rPr>
              <a:t>platform</a:t>
            </a:r>
          </a:p>
        </p:txBody>
      </p:sp>
      <p:sp>
        <p:nvSpPr>
          <p:cNvPr id="26" name="Rectangle 25"/>
          <p:cNvSpPr/>
          <p:nvPr/>
        </p:nvSpPr>
        <p:spPr bwMode="auto">
          <a:xfrm>
            <a:off x="7956945" y="1379125"/>
            <a:ext cx="3742726" cy="1230004"/>
          </a:xfrm>
          <a:prstGeom prst="rect">
            <a:avLst/>
          </a:prstGeom>
          <a:solidFill>
            <a:srgbClr val="0072C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5715" tIns="140572" rIns="175715" bIns="140572" numCol="1" rtlCol="0" anchor="t" anchorCtr="0" compatLnSpc="1">
            <a:prstTxWarp prst="textNoShape">
              <a:avLst/>
            </a:prstTxWarp>
          </a:bodyPr>
          <a:lstStyle/>
          <a:p>
            <a:pPr defTabSz="896171">
              <a:lnSpc>
                <a:spcPct val="90000"/>
              </a:lnSpc>
              <a:spcAft>
                <a:spcPts val="576"/>
              </a:spcAft>
            </a:pPr>
            <a:r>
              <a:rPr lang="en-US" sz="1730" dirty="0">
                <a:solidFill>
                  <a:schemeClr val="bg1"/>
                </a:solidFill>
                <a:cs typeface="Segoe UI Semilight" panose="020B0402040204020203" pitchFamily="34" charset="0"/>
              </a:rPr>
              <a:t>Powering </a:t>
            </a:r>
            <a:br>
              <a:rPr lang="en-US" sz="1730" dirty="0">
                <a:solidFill>
                  <a:schemeClr val="bg1"/>
                </a:solidFill>
                <a:cs typeface="Segoe UI Semilight" panose="020B0402040204020203" pitchFamily="34" charset="0"/>
              </a:rPr>
            </a:br>
            <a:r>
              <a:rPr lang="en-US" sz="1730" dirty="0">
                <a:solidFill>
                  <a:schemeClr val="bg1"/>
                </a:solidFill>
                <a:cs typeface="Segoe UI Semilight" panose="020B0402040204020203" pitchFamily="34" charset="0"/>
              </a:rPr>
              <a:t>a world </a:t>
            </a:r>
            <a:br>
              <a:rPr lang="en-US" sz="1730" dirty="0">
                <a:solidFill>
                  <a:schemeClr val="bg1"/>
                </a:solidFill>
                <a:cs typeface="Segoe UI Semilight" panose="020B0402040204020203" pitchFamily="34" charset="0"/>
              </a:rPr>
            </a:br>
            <a:r>
              <a:rPr lang="en-US" sz="1730" dirty="0">
                <a:solidFill>
                  <a:schemeClr val="bg1"/>
                </a:solidFill>
                <a:cs typeface="Segoe UI Semilight" panose="020B0402040204020203" pitchFamily="34" charset="0"/>
              </a:rPr>
              <a:t>of </a:t>
            </a:r>
            <a:r>
              <a:rPr lang="en-US" sz="1730" b="1" dirty="0">
                <a:solidFill>
                  <a:schemeClr val="bg1"/>
                </a:solidFill>
                <a:cs typeface="Segoe UI Semibold" panose="020B0702040204020203" pitchFamily="34" charset="0"/>
              </a:rPr>
              <a:t>devices</a:t>
            </a:r>
          </a:p>
        </p:txBody>
      </p:sp>
      <p:sp>
        <p:nvSpPr>
          <p:cNvPr id="27" name="Freeform 5"/>
          <p:cNvSpPr>
            <a:spLocks noChangeAspect="1" noEditPoints="1"/>
          </p:cNvSpPr>
          <p:nvPr/>
        </p:nvSpPr>
        <p:spPr bwMode="auto">
          <a:xfrm>
            <a:off x="2723257" y="1655891"/>
            <a:ext cx="981698" cy="627666"/>
          </a:xfrm>
          <a:custGeom>
            <a:avLst/>
            <a:gdLst>
              <a:gd name="T0" fmla="*/ 54 w 266"/>
              <a:gd name="T1" fmla="*/ 154 h 169"/>
              <a:gd name="T2" fmla="*/ 25 w 266"/>
              <a:gd name="T3" fmla="*/ 154 h 169"/>
              <a:gd name="T4" fmla="*/ 0 w 266"/>
              <a:gd name="T5" fmla="*/ 116 h 169"/>
              <a:gd name="T6" fmla="*/ 29 w 266"/>
              <a:gd name="T7" fmla="*/ 75 h 169"/>
              <a:gd name="T8" fmla="*/ 55 w 266"/>
              <a:gd name="T9" fmla="*/ 29 h 169"/>
              <a:gd name="T10" fmla="*/ 99 w 266"/>
              <a:gd name="T11" fmla="*/ 30 h 169"/>
              <a:gd name="T12" fmla="*/ 144 w 266"/>
              <a:gd name="T13" fmla="*/ 0 h 169"/>
              <a:gd name="T14" fmla="*/ 200 w 266"/>
              <a:gd name="T15" fmla="*/ 54 h 169"/>
              <a:gd name="T16" fmla="*/ 182 w 266"/>
              <a:gd name="T17" fmla="*/ 56 h 169"/>
              <a:gd name="T18" fmla="*/ 141 w 266"/>
              <a:gd name="T19" fmla="*/ 33 h 169"/>
              <a:gd name="T20" fmla="*/ 91 w 266"/>
              <a:gd name="T21" fmla="*/ 81 h 169"/>
              <a:gd name="T22" fmla="*/ 50 w 266"/>
              <a:gd name="T23" fmla="*/ 129 h 169"/>
              <a:gd name="T24" fmla="*/ 54 w 266"/>
              <a:gd name="T25" fmla="*/ 154 h 169"/>
              <a:gd name="T26" fmla="*/ 89 w 266"/>
              <a:gd name="T27" fmla="*/ 168 h 169"/>
              <a:gd name="T28" fmla="*/ 245 w 266"/>
              <a:gd name="T29" fmla="*/ 168 h 169"/>
              <a:gd name="T30" fmla="*/ 266 w 266"/>
              <a:gd name="T31" fmla="*/ 137 h 169"/>
              <a:gd name="T32" fmla="*/ 242 w 266"/>
              <a:gd name="T33" fmla="*/ 104 h 169"/>
              <a:gd name="T34" fmla="*/ 220 w 266"/>
              <a:gd name="T35" fmla="*/ 64 h 169"/>
              <a:gd name="T36" fmla="*/ 179 w 266"/>
              <a:gd name="T37" fmla="*/ 64 h 169"/>
              <a:gd name="T38" fmla="*/ 141 w 266"/>
              <a:gd name="T39" fmla="*/ 42 h 169"/>
              <a:gd name="T40" fmla="*/ 98 w 266"/>
              <a:gd name="T41" fmla="*/ 87 h 169"/>
              <a:gd name="T42" fmla="*/ 58 w 266"/>
              <a:gd name="T43" fmla="*/ 126 h 169"/>
              <a:gd name="T44" fmla="*/ 89 w 266"/>
              <a:gd name="T45" fmla="*/ 168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6" h="169">
                <a:moveTo>
                  <a:pt x="54" y="154"/>
                </a:moveTo>
                <a:cubicBezTo>
                  <a:pt x="25" y="154"/>
                  <a:pt x="25" y="154"/>
                  <a:pt x="25" y="154"/>
                </a:cubicBezTo>
                <a:cubicBezTo>
                  <a:pt x="25" y="154"/>
                  <a:pt x="1" y="149"/>
                  <a:pt x="0" y="116"/>
                </a:cubicBezTo>
                <a:cubicBezTo>
                  <a:pt x="0" y="83"/>
                  <a:pt x="29" y="75"/>
                  <a:pt x="29" y="75"/>
                </a:cubicBezTo>
                <a:cubicBezTo>
                  <a:pt x="29" y="75"/>
                  <a:pt x="27" y="41"/>
                  <a:pt x="55" y="29"/>
                </a:cubicBezTo>
                <a:cubicBezTo>
                  <a:pt x="83" y="17"/>
                  <a:pt x="99" y="30"/>
                  <a:pt x="99" y="30"/>
                </a:cubicBezTo>
                <a:cubicBezTo>
                  <a:pt x="99" y="30"/>
                  <a:pt x="109" y="0"/>
                  <a:pt x="144" y="0"/>
                </a:cubicBezTo>
                <a:cubicBezTo>
                  <a:pt x="175" y="0"/>
                  <a:pt x="207" y="30"/>
                  <a:pt x="200" y="54"/>
                </a:cubicBezTo>
                <a:cubicBezTo>
                  <a:pt x="189" y="54"/>
                  <a:pt x="182" y="56"/>
                  <a:pt x="182" y="56"/>
                </a:cubicBezTo>
                <a:cubicBezTo>
                  <a:pt x="182" y="56"/>
                  <a:pt x="174" y="33"/>
                  <a:pt x="141" y="33"/>
                </a:cubicBezTo>
                <a:cubicBezTo>
                  <a:pt x="113" y="33"/>
                  <a:pt x="84" y="60"/>
                  <a:pt x="91" y="81"/>
                </a:cubicBezTo>
                <a:cubicBezTo>
                  <a:pt x="91" y="81"/>
                  <a:pt x="50" y="83"/>
                  <a:pt x="50" y="129"/>
                </a:cubicBezTo>
                <a:cubicBezTo>
                  <a:pt x="50" y="140"/>
                  <a:pt x="52" y="148"/>
                  <a:pt x="54" y="154"/>
                </a:cubicBezTo>
                <a:close/>
                <a:moveTo>
                  <a:pt x="89" y="168"/>
                </a:moveTo>
                <a:cubicBezTo>
                  <a:pt x="245" y="168"/>
                  <a:pt x="245" y="168"/>
                  <a:pt x="245" y="168"/>
                </a:cubicBezTo>
                <a:cubicBezTo>
                  <a:pt x="245" y="168"/>
                  <a:pt x="265" y="164"/>
                  <a:pt x="266" y="137"/>
                </a:cubicBezTo>
                <a:cubicBezTo>
                  <a:pt x="266" y="110"/>
                  <a:pt x="242" y="104"/>
                  <a:pt x="242" y="104"/>
                </a:cubicBezTo>
                <a:cubicBezTo>
                  <a:pt x="242" y="104"/>
                  <a:pt x="244" y="74"/>
                  <a:pt x="220" y="64"/>
                </a:cubicBezTo>
                <a:cubicBezTo>
                  <a:pt x="197" y="54"/>
                  <a:pt x="179" y="64"/>
                  <a:pt x="179" y="64"/>
                </a:cubicBezTo>
                <a:cubicBezTo>
                  <a:pt x="179" y="64"/>
                  <a:pt x="171" y="42"/>
                  <a:pt x="141" y="42"/>
                </a:cubicBezTo>
                <a:cubicBezTo>
                  <a:pt x="115" y="42"/>
                  <a:pt x="92" y="68"/>
                  <a:pt x="98" y="87"/>
                </a:cubicBezTo>
                <a:cubicBezTo>
                  <a:pt x="98" y="87"/>
                  <a:pt x="58" y="84"/>
                  <a:pt x="58" y="126"/>
                </a:cubicBezTo>
                <a:cubicBezTo>
                  <a:pt x="58" y="169"/>
                  <a:pt x="89" y="168"/>
                  <a:pt x="89" y="168"/>
                </a:cubicBezTo>
                <a:close/>
              </a:path>
            </a:pathLst>
          </a:custGeom>
          <a:solidFill>
            <a:schemeClr val="bg1"/>
          </a:solidFill>
          <a:ln>
            <a:noFill/>
          </a:ln>
          <a:extLst/>
        </p:spPr>
        <p:txBody>
          <a:bodyPr vert="horz" wrap="square" lIns="87857" tIns="43928" rIns="87857" bIns="43928" numCol="1" anchor="t" anchorCtr="0" compatLnSpc="1">
            <a:prstTxWarp prst="textNoShape">
              <a:avLst/>
            </a:prstTxWarp>
          </a:bodyPr>
          <a:lstStyle/>
          <a:p>
            <a:pPr defTabSz="896171">
              <a:lnSpc>
                <a:spcPct val="90000"/>
              </a:lnSpc>
            </a:pPr>
            <a:endParaRPr lang="en-US" sz="1730" dirty="0">
              <a:solidFill>
                <a:srgbClr val="505050"/>
              </a:solidFill>
            </a:endParaRPr>
          </a:p>
        </p:txBody>
      </p:sp>
      <p:sp>
        <p:nvSpPr>
          <p:cNvPr id="28" name="Arc 27"/>
          <p:cNvSpPr/>
          <p:nvPr/>
        </p:nvSpPr>
        <p:spPr>
          <a:xfrm rot="20676240">
            <a:off x="6861715" y="1966959"/>
            <a:ext cx="688716" cy="431209"/>
          </a:xfrm>
          <a:prstGeom prst="arc">
            <a:avLst>
              <a:gd name="adj1" fmla="val 21436060"/>
              <a:gd name="adj2" fmla="val 9297984"/>
            </a:avLst>
          </a:prstGeom>
          <a:ln w="3175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defTabSz="896171">
              <a:lnSpc>
                <a:spcPct val="90000"/>
              </a:lnSpc>
            </a:pPr>
            <a:endParaRPr lang="en-US" sz="1730" dirty="0">
              <a:solidFill>
                <a:srgbClr val="505050"/>
              </a:solidFill>
            </a:endParaRPr>
          </a:p>
        </p:txBody>
      </p:sp>
      <p:grpSp>
        <p:nvGrpSpPr>
          <p:cNvPr id="29" name="Group 28"/>
          <p:cNvGrpSpPr>
            <a:grpSpLocks noChangeAspect="1"/>
          </p:cNvGrpSpPr>
          <p:nvPr/>
        </p:nvGrpSpPr>
        <p:grpSpPr>
          <a:xfrm>
            <a:off x="10129344" y="1701180"/>
            <a:ext cx="996747" cy="605750"/>
            <a:chOff x="3742936" y="4845974"/>
            <a:chExt cx="1597183" cy="970652"/>
          </a:xfrm>
          <a:solidFill>
            <a:srgbClr val="515151"/>
          </a:solidFill>
        </p:grpSpPr>
        <p:sp>
          <p:nvSpPr>
            <p:cNvPr id="30" name="Freeform 29"/>
            <p:cNvSpPr>
              <a:spLocks noEditPoints="1"/>
            </p:cNvSpPr>
            <p:nvPr/>
          </p:nvSpPr>
          <p:spPr bwMode="black">
            <a:xfrm>
              <a:off x="4939193" y="5008123"/>
              <a:ext cx="400926" cy="808503"/>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chemeClr val="bg1"/>
            </a:solidFill>
            <a:ln>
              <a:noFill/>
            </a:ln>
            <a:extLst/>
          </p:spPr>
          <p:txBody>
            <a:bodyPr vert="horz" wrap="square" lIns="87857" tIns="43928" rIns="87857" bIns="43928" numCol="1" anchor="t" anchorCtr="0" compatLnSpc="1">
              <a:prstTxWarp prst="textNoShape">
                <a:avLst/>
              </a:prstTxWarp>
            </a:bodyPr>
            <a:lstStyle/>
            <a:p>
              <a:pPr defTabSz="896171">
                <a:lnSpc>
                  <a:spcPct val="90000"/>
                </a:lnSpc>
              </a:pPr>
              <a:endParaRPr lang="en-US" sz="1730" dirty="0">
                <a:solidFill>
                  <a:srgbClr val="505050"/>
                </a:solidFill>
              </a:endParaRPr>
            </a:p>
          </p:txBody>
        </p:sp>
        <p:sp>
          <p:nvSpPr>
            <p:cNvPr id="31" name="Freeform 88"/>
            <p:cNvSpPr>
              <a:spLocks noEditPoints="1"/>
            </p:cNvSpPr>
            <p:nvPr/>
          </p:nvSpPr>
          <p:spPr bwMode="black">
            <a:xfrm>
              <a:off x="3742936" y="4845974"/>
              <a:ext cx="1144646" cy="970652"/>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solidFill>
              <a:schemeClr val="bg1"/>
            </a:solidFill>
            <a:ln>
              <a:noFill/>
            </a:ln>
            <a:extLst/>
          </p:spPr>
          <p:txBody>
            <a:bodyPr vert="horz" wrap="square" lIns="87857" tIns="43928" rIns="87857" bIns="43928" numCol="1" anchor="t" anchorCtr="0" compatLnSpc="1">
              <a:prstTxWarp prst="textNoShape">
                <a:avLst/>
              </a:prstTxWarp>
            </a:bodyPr>
            <a:lstStyle/>
            <a:p>
              <a:pPr defTabSz="896171">
                <a:lnSpc>
                  <a:spcPct val="90000"/>
                </a:lnSpc>
              </a:pPr>
              <a:endParaRPr lang="en-US" sz="1730" dirty="0">
                <a:solidFill>
                  <a:srgbClr val="505050"/>
                </a:solidFill>
              </a:endParaRPr>
            </a:p>
          </p:txBody>
        </p:sp>
      </p:grpSp>
      <p:sp>
        <p:nvSpPr>
          <p:cNvPr id="32" name="Freeform 5"/>
          <p:cNvSpPr>
            <a:spLocks noChangeAspect="1" noEditPoints="1"/>
          </p:cNvSpPr>
          <p:nvPr/>
        </p:nvSpPr>
        <p:spPr bwMode="auto">
          <a:xfrm>
            <a:off x="11277381" y="1868932"/>
            <a:ext cx="227824" cy="437998"/>
          </a:xfrm>
          <a:custGeom>
            <a:avLst/>
            <a:gdLst>
              <a:gd name="T0" fmla="*/ 0 w 822"/>
              <a:gd name="T1" fmla="*/ 32 h 1583"/>
              <a:gd name="T2" fmla="*/ 822 w 822"/>
              <a:gd name="T3" fmla="*/ 1551 h 1583"/>
              <a:gd name="T4" fmla="*/ 16 w 822"/>
              <a:gd name="T5" fmla="*/ 1551 h 1583"/>
              <a:gd name="T6" fmla="*/ 806 w 822"/>
              <a:gd name="T7" fmla="*/ 32 h 1583"/>
              <a:gd name="T8" fmla="*/ 419 w 822"/>
              <a:gd name="T9" fmla="*/ 311 h 1583"/>
              <a:gd name="T10" fmla="*/ 574 w 822"/>
              <a:gd name="T11" fmla="*/ 447 h 1583"/>
              <a:gd name="T12" fmla="*/ 574 w 822"/>
              <a:gd name="T13" fmla="*/ 447 h 1583"/>
              <a:gd name="T14" fmla="*/ 403 w 822"/>
              <a:gd name="T15" fmla="*/ 447 h 1583"/>
              <a:gd name="T16" fmla="*/ 419 w 822"/>
              <a:gd name="T17" fmla="*/ 773 h 1583"/>
              <a:gd name="T18" fmla="*/ 112 w 822"/>
              <a:gd name="T19" fmla="*/ 773 h 1583"/>
              <a:gd name="T20" fmla="*/ 403 w 822"/>
              <a:gd name="T21" fmla="*/ 1068 h 1583"/>
              <a:gd name="T22" fmla="*/ 712 w 822"/>
              <a:gd name="T23" fmla="*/ 1068 h 1583"/>
              <a:gd name="T24" fmla="*/ 712 w 822"/>
              <a:gd name="T25" fmla="*/ 1223 h 1583"/>
              <a:gd name="T26" fmla="*/ 574 w 822"/>
              <a:gd name="T27" fmla="*/ 463 h 1583"/>
              <a:gd name="T28" fmla="*/ 574 w 822"/>
              <a:gd name="T29" fmla="*/ 463 h 1583"/>
              <a:gd name="T30" fmla="*/ 264 w 822"/>
              <a:gd name="T31" fmla="*/ 1084 h 1583"/>
              <a:gd name="T32" fmla="*/ 403 w 822"/>
              <a:gd name="T33" fmla="*/ 1349 h 1583"/>
              <a:gd name="T34" fmla="*/ 419 w 822"/>
              <a:gd name="T35" fmla="*/ 1239 h 1583"/>
              <a:gd name="T36" fmla="*/ 574 w 822"/>
              <a:gd name="T37" fmla="*/ 1239 h 1583"/>
              <a:gd name="T38" fmla="*/ 712 w 822"/>
              <a:gd name="T39" fmla="*/ 618 h 1583"/>
              <a:gd name="T40" fmla="*/ 248 w 822"/>
              <a:gd name="T41" fmla="*/ 757 h 1583"/>
              <a:gd name="T42" fmla="*/ 403 w 822"/>
              <a:gd name="T43" fmla="*/ 602 h 1583"/>
              <a:gd name="T44" fmla="*/ 112 w 822"/>
              <a:gd name="T45" fmla="*/ 463 h 1583"/>
              <a:gd name="T46" fmla="*/ 112 w 822"/>
              <a:gd name="T47" fmla="*/ 447 h 1583"/>
              <a:gd name="T48" fmla="*/ 100 w 822"/>
              <a:gd name="T49" fmla="*/ 93 h 1583"/>
              <a:gd name="T50" fmla="*/ 662 w 822"/>
              <a:gd name="T51" fmla="*/ 1447 h 1583"/>
              <a:gd name="T52" fmla="*/ 764 w 822"/>
              <a:gd name="T53" fmla="*/ 33 h 1583"/>
              <a:gd name="T54" fmla="*/ 58 w 822"/>
              <a:gd name="T55" fmla="*/ 1542 h 1583"/>
              <a:gd name="T56" fmla="*/ 764 w 822"/>
              <a:gd name="T57" fmla="*/ 33 h 1583"/>
              <a:gd name="T58" fmla="*/ 572 w 822"/>
              <a:gd name="T59" fmla="*/ 119 h 1583"/>
              <a:gd name="T60" fmla="*/ 100 w 822"/>
              <a:gd name="T61" fmla="*/ 77 h 1583"/>
              <a:gd name="T62" fmla="*/ 100 w 822"/>
              <a:gd name="T63" fmla="*/ 77 h 1583"/>
              <a:gd name="T64" fmla="*/ 158 w 822"/>
              <a:gd name="T65" fmla="*/ 1466 h 1583"/>
              <a:gd name="T66" fmla="*/ 139 w 822"/>
              <a:gd name="T67" fmla="*/ 1452 h 1583"/>
              <a:gd name="T68" fmla="*/ 158 w 822"/>
              <a:gd name="T69" fmla="*/ 1435 h 1583"/>
              <a:gd name="T70" fmla="*/ 176 w 822"/>
              <a:gd name="T71" fmla="*/ 1451 h 1583"/>
              <a:gd name="T72" fmla="*/ 391 w 822"/>
              <a:gd name="T73" fmla="*/ 1452 h 1583"/>
              <a:gd name="T74" fmla="*/ 391 w 822"/>
              <a:gd name="T75" fmla="*/ 1450 h 1583"/>
              <a:gd name="T76" fmla="*/ 434 w 822"/>
              <a:gd name="T77" fmla="*/ 1472 h 1583"/>
              <a:gd name="T78" fmla="*/ 434 w 822"/>
              <a:gd name="T79" fmla="*/ 1472 h 1583"/>
              <a:gd name="T80" fmla="*/ 434 w 822"/>
              <a:gd name="T81" fmla="*/ 1429 h 1583"/>
              <a:gd name="T82" fmla="*/ 655 w 822"/>
              <a:gd name="T83" fmla="*/ 1467 h 1583"/>
              <a:gd name="T84" fmla="*/ 656 w 822"/>
              <a:gd name="T85" fmla="*/ 1455 h 1583"/>
              <a:gd name="T86" fmla="*/ 669 w 822"/>
              <a:gd name="T87" fmla="*/ 1462 h 1583"/>
              <a:gd name="T88" fmla="*/ 744 w 822"/>
              <a:gd name="T89" fmla="*/ 199 h 1583"/>
              <a:gd name="T90" fmla="*/ 557 w 822"/>
              <a:gd name="T91" fmla="*/ 1084 h 1583"/>
              <a:gd name="T92" fmla="*/ 419 w 822"/>
              <a:gd name="T93" fmla="*/ 602 h 1583"/>
              <a:gd name="T94" fmla="*/ 419 w 822"/>
              <a:gd name="T95" fmla="*/ 618 h 1583"/>
              <a:gd name="T96" fmla="*/ 419 w 822"/>
              <a:gd name="T97" fmla="*/ 618 h 15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22" h="1583">
                <a:moveTo>
                  <a:pt x="790" y="1583"/>
                </a:moveTo>
                <a:cubicBezTo>
                  <a:pt x="32" y="1583"/>
                  <a:pt x="32" y="1583"/>
                  <a:pt x="32" y="1583"/>
                </a:cubicBezTo>
                <a:cubicBezTo>
                  <a:pt x="14" y="1583"/>
                  <a:pt x="0" y="1569"/>
                  <a:pt x="0" y="1551"/>
                </a:cubicBezTo>
                <a:cubicBezTo>
                  <a:pt x="0" y="32"/>
                  <a:pt x="0" y="32"/>
                  <a:pt x="0" y="32"/>
                </a:cubicBezTo>
                <a:cubicBezTo>
                  <a:pt x="0" y="14"/>
                  <a:pt x="14" y="0"/>
                  <a:pt x="32" y="0"/>
                </a:cubicBezTo>
                <a:cubicBezTo>
                  <a:pt x="790" y="0"/>
                  <a:pt x="790" y="0"/>
                  <a:pt x="790" y="0"/>
                </a:cubicBezTo>
                <a:cubicBezTo>
                  <a:pt x="808" y="0"/>
                  <a:pt x="822" y="14"/>
                  <a:pt x="822" y="32"/>
                </a:cubicBezTo>
                <a:cubicBezTo>
                  <a:pt x="822" y="1551"/>
                  <a:pt x="822" y="1551"/>
                  <a:pt x="822" y="1551"/>
                </a:cubicBezTo>
                <a:cubicBezTo>
                  <a:pt x="822" y="1569"/>
                  <a:pt x="808" y="1583"/>
                  <a:pt x="790" y="1583"/>
                </a:cubicBezTo>
                <a:close/>
                <a:moveTo>
                  <a:pt x="32" y="16"/>
                </a:moveTo>
                <a:cubicBezTo>
                  <a:pt x="23" y="16"/>
                  <a:pt x="16" y="23"/>
                  <a:pt x="16" y="32"/>
                </a:cubicBezTo>
                <a:cubicBezTo>
                  <a:pt x="16" y="1551"/>
                  <a:pt x="16" y="1551"/>
                  <a:pt x="16" y="1551"/>
                </a:cubicBezTo>
                <a:cubicBezTo>
                  <a:pt x="16" y="1560"/>
                  <a:pt x="23" y="1567"/>
                  <a:pt x="32" y="1567"/>
                </a:cubicBezTo>
                <a:cubicBezTo>
                  <a:pt x="790" y="1567"/>
                  <a:pt x="790" y="1567"/>
                  <a:pt x="790" y="1567"/>
                </a:cubicBezTo>
                <a:cubicBezTo>
                  <a:pt x="799" y="1567"/>
                  <a:pt x="806" y="1560"/>
                  <a:pt x="806" y="1551"/>
                </a:cubicBezTo>
                <a:cubicBezTo>
                  <a:pt x="806" y="32"/>
                  <a:pt x="806" y="32"/>
                  <a:pt x="806" y="32"/>
                </a:cubicBezTo>
                <a:cubicBezTo>
                  <a:pt x="806" y="23"/>
                  <a:pt x="799" y="16"/>
                  <a:pt x="790" y="16"/>
                </a:cubicBezTo>
                <a:lnTo>
                  <a:pt x="32" y="16"/>
                </a:lnTo>
                <a:close/>
                <a:moveTo>
                  <a:pt x="558" y="311"/>
                </a:moveTo>
                <a:cubicBezTo>
                  <a:pt x="419" y="311"/>
                  <a:pt x="419" y="311"/>
                  <a:pt x="419" y="311"/>
                </a:cubicBezTo>
                <a:cubicBezTo>
                  <a:pt x="419" y="447"/>
                  <a:pt x="419" y="447"/>
                  <a:pt x="419" y="447"/>
                </a:cubicBezTo>
                <a:cubicBezTo>
                  <a:pt x="558" y="447"/>
                  <a:pt x="558" y="447"/>
                  <a:pt x="558" y="447"/>
                </a:cubicBezTo>
                <a:lnTo>
                  <a:pt x="558" y="311"/>
                </a:lnTo>
                <a:close/>
                <a:moveTo>
                  <a:pt x="574" y="447"/>
                </a:moveTo>
                <a:cubicBezTo>
                  <a:pt x="712" y="447"/>
                  <a:pt x="712" y="447"/>
                  <a:pt x="712" y="447"/>
                </a:cubicBezTo>
                <a:cubicBezTo>
                  <a:pt x="712" y="311"/>
                  <a:pt x="712" y="311"/>
                  <a:pt x="712" y="311"/>
                </a:cubicBezTo>
                <a:cubicBezTo>
                  <a:pt x="574" y="311"/>
                  <a:pt x="574" y="311"/>
                  <a:pt x="574" y="311"/>
                </a:cubicBezTo>
                <a:lnTo>
                  <a:pt x="574" y="447"/>
                </a:lnTo>
                <a:close/>
                <a:moveTo>
                  <a:pt x="403" y="311"/>
                </a:moveTo>
                <a:cubicBezTo>
                  <a:pt x="264" y="311"/>
                  <a:pt x="264" y="311"/>
                  <a:pt x="264" y="311"/>
                </a:cubicBezTo>
                <a:cubicBezTo>
                  <a:pt x="264" y="447"/>
                  <a:pt x="264" y="447"/>
                  <a:pt x="264" y="447"/>
                </a:cubicBezTo>
                <a:cubicBezTo>
                  <a:pt x="403" y="447"/>
                  <a:pt x="403" y="447"/>
                  <a:pt x="403" y="447"/>
                </a:cubicBezTo>
                <a:lnTo>
                  <a:pt x="403" y="311"/>
                </a:lnTo>
                <a:close/>
                <a:moveTo>
                  <a:pt x="574" y="773"/>
                </a:moveTo>
                <a:cubicBezTo>
                  <a:pt x="558" y="773"/>
                  <a:pt x="558" y="773"/>
                  <a:pt x="558" y="773"/>
                </a:cubicBezTo>
                <a:cubicBezTo>
                  <a:pt x="419" y="773"/>
                  <a:pt x="419" y="773"/>
                  <a:pt x="419" y="773"/>
                </a:cubicBezTo>
                <a:cubicBezTo>
                  <a:pt x="403" y="773"/>
                  <a:pt x="403" y="773"/>
                  <a:pt x="403" y="773"/>
                </a:cubicBezTo>
                <a:cubicBezTo>
                  <a:pt x="264" y="773"/>
                  <a:pt x="264" y="773"/>
                  <a:pt x="264" y="773"/>
                </a:cubicBezTo>
                <a:cubicBezTo>
                  <a:pt x="248" y="773"/>
                  <a:pt x="248" y="773"/>
                  <a:pt x="248" y="773"/>
                </a:cubicBezTo>
                <a:cubicBezTo>
                  <a:pt x="112" y="773"/>
                  <a:pt x="112" y="773"/>
                  <a:pt x="112" y="773"/>
                </a:cubicBezTo>
                <a:cubicBezTo>
                  <a:pt x="112" y="1068"/>
                  <a:pt x="112" y="1068"/>
                  <a:pt x="112" y="1068"/>
                </a:cubicBezTo>
                <a:cubicBezTo>
                  <a:pt x="248" y="1068"/>
                  <a:pt x="248" y="1068"/>
                  <a:pt x="248" y="1068"/>
                </a:cubicBezTo>
                <a:cubicBezTo>
                  <a:pt x="264" y="1068"/>
                  <a:pt x="264" y="1068"/>
                  <a:pt x="264" y="1068"/>
                </a:cubicBezTo>
                <a:cubicBezTo>
                  <a:pt x="403" y="1068"/>
                  <a:pt x="403" y="1068"/>
                  <a:pt x="403" y="1068"/>
                </a:cubicBezTo>
                <a:cubicBezTo>
                  <a:pt x="419" y="1068"/>
                  <a:pt x="419" y="1068"/>
                  <a:pt x="419" y="1068"/>
                </a:cubicBezTo>
                <a:cubicBezTo>
                  <a:pt x="558" y="1068"/>
                  <a:pt x="558" y="1068"/>
                  <a:pt x="558" y="1068"/>
                </a:cubicBezTo>
                <a:cubicBezTo>
                  <a:pt x="574" y="1068"/>
                  <a:pt x="574" y="1068"/>
                  <a:pt x="574" y="1068"/>
                </a:cubicBezTo>
                <a:cubicBezTo>
                  <a:pt x="712" y="1068"/>
                  <a:pt x="712" y="1068"/>
                  <a:pt x="712" y="1068"/>
                </a:cubicBezTo>
                <a:cubicBezTo>
                  <a:pt x="712" y="773"/>
                  <a:pt x="712" y="773"/>
                  <a:pt x="712" y="773"/>
                </a:cubicBezTo>
                <a:lnTo>
                  <a:pt x="574" y="773"/>
                </a:lnTo>
                <a:close/>
                <a:moveTo>
                  <a:pt x="574" y="1223"/>
                </a:moveTo>
                <a:cubicBezTo>
                  <a:pt x="712" y="1223"/>
                  <a:pt x="712" y="1223"/>
                  <a:pt x="712" y="1223"/>
                </a:cubicBezTo>
                <a:cubicBezTo>
                  <a:pt x="712" y="1084"/>
                  <a:pt x="712" y="1084"/>
                  <a:pt x="712" y="1084"/>
                </a:cubicBezTo>
                <a:cubicBezTo>
                  <a:pt x="574" y="1084"/>
                  <a:pt x="574" y="1084"/>
                  <a:pt x="574" y="1084"/>
                </a:cubicBezTo>
                <a:lnTo>
                  <a:pt x="574" y="1223"/>
                </a:lnTo>
                <a:close/>
                <a:moveTo>
                  <a:pt x="574" y="463"/>
                </a:moveTo>
                <a:cubicBezTo>
                  <a:pt x="574" y="602"/>
                  <a:pt x="574" y="602"/>
                  <a:pt x="574" y="602"/>
                </a:cubicBezTo>
                <a:cubicBezTo>
                  <a:pt x="712" y="602"/>
                  <a:pt x="712" y="602"/>
                  <a:pt x="712" y="602"/>
                </a:cubicBezTo>
                <a:cubicBezTo>
                  <a:pt x="712" y="463"/>
                  <a:pt x="712" y="463"/>
                  <a:pt x="712" y="463"/>
                </a:cubicBezTo>
                <a:lnTo>
                  <a:pt x="574" y="463"/>
                </a:lnTo>
                <a:close/>
                <a:moveTo>
                  <a:pt x="403" y="1239"/>
                </a:moveTo>
                <a:cubicBezTo>
                  <a:pt x="403" y="1223"/>
                  <a:pt x="403" y="1223"/>
                  <a:pt x="403" y="1223"/>
                </a:cubicBezTo>
                <a:cubicBezTo>
                  <a:pt x="403" y="1084"/>
                  <a:pt x="403" y="1084"/>
                  <a:pt x="403" y="1084"/>
                </a:cubicBezTo>
                <a:cubicBezTo>
                  <a:pt x="264" y="1084"/>
                  <a:pt x="264" y="1084"/>
                  <a:pt x="264" y="1084"/>
                </a:cubicBezTo>
                <a:cubicBezTo>
                  <a:pt x="248" y="1084"/>
                  <a:pt x="248" y="1084"/>
                  <a:pt x="248" y="1084"/>
                </a:cubicBezTo>
                <a:cubicBezTo>
                  <a:pt x="112" y="1084"/>
                  <a:pt x="112" y="1084"/>
                  <a:pt x="112" y="1084"/>
                </a:cubicBezTo>
                <a:cubicBezTo>
                  <a:pt x="112" y="1349"/>
                  <a:pt x="112" y="1349"/>
                  <a:pt x="112" y="1349"/>
                </a:cubicBezTo>
                <a:cubicBezTo>
                  <a:pt x="403" y="1349"/>
                  <a:pt x="403" y="1349"/>
                  <a:pt x="403" y="1349"/>
                </a:cubicBezTo>
                <a:lnTo>
                  <a:pt x="403" y="1239"/>
                </a:lnTo>
                <a:close/>
                <a:moveTo>
                  <a:pt x="574" y="1239"/>
                </a:moveTo>
                <a:cubicBezTo>
                  <a:pt x="558" y="1239"/>
                  <a:pt x="558" y="1239"/>
                  <a:pt x="558" y="1239"/>
                </a:cubicBezTo>
                <a:cubicBezTo>
                  <a:pt x="419" y="1239"/>
                  <a:pt x="419" y="1239"/>
                  <a:pt x="419" y="1239"/>
                </a:cubicBezTo>
                <a:cubicBezTo>
                  <a:pt x="419" y="1349"/>
                  <a:pt x="419" y="1349"/>
                  <a:pt x="419" y="1349"/>
                </a:cubicBezTo>
                <a:cubicBezTo>
                  <a:pt x="712" y="1349"/>
                  <a:pt x="712" y="1349"/>
                  <a:pt x="712" y="1349"/>
                </a:cubicBezTo>
                <a:cubicBezTo>
                  <a:pt x="712" y="1239"/>
                  <a:pt x="712" y="1239"/>
                  <a:pt x="712" y="1239"/>
                </a:cubicBezTo>
                <a:lnTo>
                  <a:pt x="574" y="1239"/>
                </a:lnTo>
                <a:close/>
                <a:moveTo>
                  <a:pt x="574" y="618"/>
                </a:moveTo>
                <a:cubicBezTo>
                  <a:pt x="574" y="757"/>
                  <a:pt x="574" y="757"/>
                  <a:pt x="574" y="757"/>
                </a:cubicBezTo>
                <a:cubicBezTo>
                  <a:pt x="712" y="757"/>
                  <a:pt x="712" y="757"/>
                  <a:pt x="712" y="757"/>
                </a:cubicBezTo>
                <a:cubicBezTo>
                  <a:pt x="712" y="618"/>
                  <a:pt x="712" y="618"/>
                  <a:pt x="712" y="618"/>
                </a:cubicBezTo>
                <a:lnTo>
                  <a:pt x="574" y="618"/>
                </a:lnTo>
                <a:close/>
                <a:moveTo>
                  <a:pt x="112" y="463"/>
                </a:moveTo>
                <a:cubicBezTo>
                  <a:pt x="112" y="757"/>
                  <a:pt x="112" y="757"/>
                  <a:pt x="112" y="757"/>
                </a:cubicBezTo>
                <a:cubicBezTo>
                  <a:pt x="248" y="757"/>
                  <a:pt x="248" y="757"/>
                  <a:pt x="248" y="757"/>
                </a:cubicBezTo>
                <a:cubicBezTo>
                  <a:pt x="264" y="757"/>
                  <a:pt x="264" y="757"/>
                  <a:pt x="264" y="757"/>
                </a:cubicBezTo>
                <a:cubicBezTo>
                  <a:pt x="403" y="757"/>
                  <a:pt x="403" y="757"/>
                  <a:pt x="403" y="757"/>
                </a:cubicBezTo>
                <a:cubicBezTo>
                  <a:pt x="403" y="618"/>
                  <a:pt x="403" y="618"/>
                  <a:pt x="403" y="618"/>
                </a:cubicBezTo>
                <a:cubicBezTo>
                  <a:pt x="403" y="602"/>
                  <a:pt x="403" y="602"/>
                  <a:pt x="403" y="602"/>
                </a:cubicBezTo>
                <a:cubicBezTo>
                  <a:pt x="403" y="463"/>
                  <a:pt x="403" y="463"/>
                  <a:pt x="403" y="463"/>
                </a:cubicBezTo>
                <a:cubicBezTo>
                  <a:pt x="264" y="463"/>
                  <a:pt x="264" y="463"/>
                  <a:pt x="264" y="463"/>
                </a:cubicBezTo>
                <a:cubicBezTo>
                  <a:pt x="248" y="463"/>
                  <a:pt x="248" y="463"/>
                  <a:pt x="248" y="463"/>
                </a:cubicBezTo>
                <a:lnTo>
                  <a:pt x="112" y="463"/>
                </a:lnTo>
                <a:close/>
                <a:moveTo>
                  <a:pt x="248" y="447"/>
                </a:moveTo>
                <a:cubicBezTo>
                  <a:pt x="248" y="311"/>
                  <a:pt x="248" y="311"/>
                  <a:pt x="248" y="311"/>
                </a:cubicBezTo>
                <a:cubicBezTo>
                  <a:pt x="112" y="311"/>
                  <a:pt x="112" y="311"/>
                  <a:pt x="112" y="311"/>
                </a:cubicBezTo>
                <a:cubicBezTo>
                  <a:pt x="112" y="447"/>
                  <a:pt x="112" y="447"/>
                  <a:pt x="112" y="447"/>
                </a:cubicBezTo>
                <a:lnTo>
                  <a:pt x="248" y="447"/>
                </a:lnTo>
                <a:close/>
                <a:moveTo>
                  <a:pt x="100" y="117"/>
                </a:moveTo>
                <a:cubicBezTo>
                  <a:pt x="107" y="117"/>
                  <a:pt x="112" y="112"/>
                  <a:pt x="112" y="105"/>
                </a:cubicBezTo>
                <a:cubicBezTo>
                  <a:pt x="112" y="98"/>
                  <a:pt x="107" y="93"/>
                  <a:pt x="100" y="93"/>
                </a:cubicBezTo>
                <a:cubicBezTo>
                  <a:pt x="93" y="93"/>
                  <a:pt x="88" y="98"/>
                  <a:pt x="88" y="105"/>
                </a:cubicBezTo>
                <a:cubicBezTo>
                  <a:pt x="88" y="112"/>
                  <a:pt x="93" y="117"/>
                  <a:pt x="100" y="117"/>
                </a:cubicBezTo>
                <a:close/>
                <a:moveTo>
                  <a:pt x="669" y="1441"/>
                </a:moveTo>
                <a:cubicBezTo>
                  <a:pt x="665" y="1441"/>
                  <a:pt x="662" y="1444"/>
                  <a:pt x="662" y="1447"/>
                </a:cubicBezTo>
                <a:cubicBezTo>
                  <a:pt x="662" y="1451"/>
                  <a:pt x="665" y="1454"/>
                  <a:pt x="669" y="1454"/>
                </a:cubicBezTo>
                <a:cubicBezTo>
                  <a:pt x="672" y="1454"/>
                  <a:pt x="675" y="1451"/>
                  <a:pt x="675" y="1447"/>
                </a:cubicBezTo>
                <a:cubicBezTo>
                  <a:pt x="675" y="1444"/>
                  <a:pt x="672" y="1441"/>
                  <a:pt x="669" y="1441"/>
                </a:cubicBezTo>
                <a:close/>
                <a:moveTo>
                  <a:pt x="764" y="33"/>
                </a:moveTo>
                <a:cubicBezTo>
                  <a:pt x="58" y="33"/>
                  <a:pt x="58" y="33"/>
                  <a:pt x="58" y="33"/>
                </a:cubicBezTo>
                <a:cubicBezTo>
                  <a:pt x="45" y="33"/>
                  <a:pt x="34" y="44"/>
                  <a:pt x="34" y="57"/>
                </a:cubicBezTo>
                <a:cubicBezTo>
                  <a:pt x="34" y="1518"/>
                  <a:pt x="34" y="1518"/>
                  <a:pt x="34" y="1518"/>
                </a:cubicBezTo>
                <a:cubicBezTo>
                  <a:pt x="34" y="1531"/>
                  <a:pt x="45" y="1542"/>
                  <a:pt x="58" y="1542"/>
                </a:cubicBezTo>
                <a:cubicBezTo>
                  <a:pt x="764" y="1542"/>
                  <a:pt x="764" y="1542"/>
                  <a:pt x="764" y="1542"/>
                </a:cubicBezTo>
                <a:cubicBezTo>
                  <a:pt x="777" y="1542"/>
                  <a:pt x="788" y="1531"/>
                  <a:pt x="788" y="1518"/>
                </a:cubicBezTo>
                <a:cubicBezTo>
                  <a:pt x="788" y="57"/>
                  <a:pt x="788" y="57"/>
                  <a:pt x="788" y="57"/>
                </a:cubicBezTo>
                <a:cubicBezTo>
                  <a:pt x="788" y="44"/>
                  <a:pt x="777" y="33"/>
                  <a:pt x="764" y="33"/>
                </a:cubicBezTo>
                <a:close/>
                <a:moveTo>
                  <a:pt x="242" y="91"/>
                </a:moveTo>
                <a:cubicBezTo>
                  <a:pt x="572" y="91"/>
                  <a:pt x="572" y="91"/>
                  <a:pt x="572" y="91"/>
                </a:cubicBezTo>
                <a:cubicBezTo>
                  <a:pt x="580" y="91"/>
                  <a:pt x="586" y="97"/>
                  <a:pt x="586" y="105"/>
                </a:cubicBezTo>
                <a:cubicBezTo>
                  <a:pt x="586" y="113"/>
                  <a:pt x="580" y="119"/>
                  <a:pt x="572" y="119"/>
                </a:cubicBezTo>
                <a:cubicBezTo>
                  <a:pt x="242" y="119"/>
                  <a:pt x="242" y="119"/>
                  <a:pt x="242" y="119"/>
                </a:cubicBezTo>
                <a:cubicBezTo>
                  <a:pt x="234" y="119"/>
                  <a:pt x="228" y="113"/>
                  <a:pt x="228" y="105"/>
                </a:cubicBezTo>
                <a:cubicBezTo>
                  <a:pt x="228" y="97"/>
                  <a:pt x="234" y="91"/>
                  <a:pt x="242" y="91"/>
                </a:cubicBezTo>
                <a:close/>
                <a:moveTo>
                  <a:pt x="100" y="77"/>
                </a:moveTo>
                <a:cubicBezTo>
                  <a:pt x="115" y="77"/>
                  <a:pt x="128" y="90"/>
                  <a:pt x="128" y="105"/>
                </a:cubicBezTo>
                <a:cubicBezTo>
                  <a:pt x="128" y="120"/>
                  <a:pt x="115" y="133"/>
                  <a:pt x="100" y="133"/>
                </a:cubicBezTo>
                <a:cubicBezTo>
                  <a:pt x="85" y="133"/>
                  <a:pt x="72" y="120"/>
                  <a:pt x="72" y="105"/>
                </a:cubicBezTo>
                <a:cubicBezTo>
                  <a:pt x="72" y="90"/>
                  <a:pt x="85" y="77"/>
                  <a:pt x="100" y="77"/>
                </a:cubicBezTo>
                <a:close/>
                <a:moveTo>
                  <a:pt x="172" y="1455"/>
                </a:moveTo>
                <a:cubicBezTo>
                  <a:pt x="152" y="1455"/>
                  <a:pt x="152" y="1455"/>
                  <a:pt x="152" y="1455"/>
                </a:cubicBezTo>
                <a:cubicBezTo>
                  <a:pt x="158" y="1461"/>
                  <a:pt x="158" y="1461"/>
                  <a:pt x="158" y="1461"/>
                </a:cubicBezTo>
                <a:cubicBezTo>
                  <a:pt x="160" y="1462"/>
                  <a:pt x="160" y="1465"/>
                  <a:pt x="158" y="1466"/>
                </a:cubicBezTo>
                <a:cubicBezTo>
                  <a:pt x="157" y="1467"/>
                  <a:pt x="156" y="1467"/>
                  <a:pt x="155" y="1467"/>
                </a:cubicBezTo>
                <a:cubicBezTo>
                  <a:pt x="154" y="1467"/>
                  <a:pt x="153" y="1467"/>
                  <a:pt x="153" y="1466"/>
                </a:cubicBezTo>
                <a:cubicBezTo>
                  <a:pt x="140" y="1454"/>
                  <a:pt x="140" y="1454"/>
                  <a:pt x="140" y="1454"/>
                </a:cubicBezTo>
                <a:cubicBezTo>
                  <a:pt x="139" y="1453"/>
                  <a:pt x="139" y="1453"/>
                  <a:pt x="139" y="1452"/>
                </a:cubicBezTo>
                <a:cubicBezTo>
                  <a:pt x="139" y="1451"/>
                  <a:pt x="139" y="1450"/>
                  <a:pt x="139" y="1449"/>
                </a:cubicBezTo>
                <a:cubicBezTo>
                  <a:pt x="139" y="1449"/>
                  <a:pt x="139" y="1448"/>
                  <a:pt x="140" y="1448"/>
                </a:cubicBezTo>
                <a:cubicBezTo>
                  <a:pt x="153" y="1435"/>
                  <a:pt x="153" y="1435"/>
                  <a:pt x="153" y="1435"/>
                </a:cubicBezTo>
                <a:cubicBezTo>
                  <a:pt x="154" y="1434"/>
                  <a:pt x="157" y="1434"/>
                  <a:pt x="158" y="1435"/>
                </a:cubicBezTo>
                <a:cubicBezTo>
                  <a:pt x="160" y="1437"/>
                  <a:pt x="160" y="1439"/>
                  <a:pt x="158" y="1441"/>
                </a:cubicBezTo>
                <a:cubicBezTo>
                  <a:pt x="152" y="1447"/>
                  <a:pt x="152" y="1447"/>
                  <a:pt x="152" y="1447"/>
                </a:cubicBezTo>
                <a:cubicBezTo>
                  <a:pt x="172" y="1447"/>
                  <a:pt x="172" y="1447"/>
                  <a:pt x="172" y="1447"/>
                </a:cubicBezTo>
                <a:cubicBezTo>
                  <a:pt x="174" y="1447"/>
                  <a:pt x="176" y="1448"/>
                  <a:pt x="176" y="1451"/>
                </a:cubicBezTo>
                <a:cubicBezTo>
                  <a:pt x="176" y="1453"/>
                  <a:pt x="174" y="1455"/>
                  <a:pt x="172" y="1455"/>
                </a:cubicBezTo>
                <a:close/>
                <a:moveTo>
                  <a:pt x="410" y="1467"/>
                </a:moveTo>
                <a:cubicBezTo>
                  <a:pt x="391" y="1464"/>
                  <a:pt x="391" y="1464"/>
                  <a:pt x="391" y="1464"/>
                </a:cubicBezTo>
                <a:cubicBezTo>
                  <a:pt x="391" y="1452"/>
                  <a:pt x="391" y="1452"/>
                  <a:pt x="391" y="1452"/>
                </a:cubicBezTo>
                <a:cubicBezTo>
                  <a:pt x="410" y="1452"/>
                  <a:pt x="410" y="1452"/>
                  <a:pt x="410" y="1452"/>
                </a:cubicBezTo>
                <a:lnTo>
                  <a:pt x="410" y="1467"/>
                </a:lnTo>
                <a:close/>
                <a:moveTo>
                  <a:pt x="410" y="1450"/>
                </a:moveTo>
                <a:cubicBezTo>
                  <a:pt x="391" y="1450"/>
                  <a:pt x="391" y="1450"/>
                  <a:pt x="391" y="1450"/>
                </a:cubicBezTo>
                <a:cubicBezTo>
                  <a:pt x="391" y="1434"/>
                  <a:pt x="391" y="1434"/>
                  <a:pt x="391" y="1434"/>
                </a:cubicBezTo>
                <a:cubicBezTo>
                  <a:pt x="410" y="1432"/>
                  <a:pt x="410" y="1432"/>
                  <a:pt x="410" y="1432"/>
                </a:cubicBezTo>
                <a:lnTo>
                  <a:pt x="410" y="1450"/>
                </a:lnTo>
                <a:close/>
                <a:moveTo>
                  <a:pt x="434" y="1472"/>
                </a:moveTo>
                <a:cubicBezTo>
                  <a:pt x="412" y="1468"/>
                  <a:pt x="412" y="1468"/>
                  <a:pt x="412" y="1468"/>
                </a:cubicBezTo>
                <a:cubicBezTo>
                  <a:pt x="412" y="1452"/>
                  <a:pt x="412" y="1452"/>
                  <a:pt x="412" y="1452"/>
                </a:cubicBezTo>
                <a:cubicBezTo>
                  <a:pt x="434" y="1452"/>
                  <a:pt x="434" y="1452"/>
                  <a:pt x="434" y="1452"/>
                </a:cubicBezTo>
                <a:lnTo>
                  <a:pt x="434" y="1472"/>
                </a:lnTo>
                <a:close/>
                <a:moveTo>
                  <a:pt x="434" y="1450"/>
                </a:moveTo>
                <a:cubicBezTo>
                  <a:pt x="412" y="1450"/>
                  <a:pt x="412" y="1450"/>
                  <a:pt x="412" y="1450"/>
                </a:cubicBezTo>
                <a:cubicBezTo>
                  <a:pt x="412" y="1431"/>
                  <a:pt x="412" y="1431"/>
                  <a:pt x="412" y="1431"/>
                </a:cubicBezTo>
                <a:cubicBezTo>
                  <a:pt x="434" y="1429"/>
                  <a:pt x="434" y="1429"/>
                  <a:pt x="434" y="1429"/>
                </a:cubicBezTo>
                <a:lnTo>
                  <a:pt x="434" y="1450"/>
                </a:lnTo>
                <a:close/>
                <a:moveTo>
                  <a:pt x="669" y="1462"/>
                </a:moveTo>
                <a:cubicBezTo>
                  <a:pt x="666" y="1462"/>
                  <a:pt x="664" y="1461"/>
                  <a:pt x="662" y="1460"/>
                </a:cubicBezTo>
                <a:cubicBezTo>
                  <a:pt x="655" y="1467"/>
                  <a:pt x="655" y="1467"/>
                  <a:pt x="655" y="1467"/>
                </a:cubicBezTo>
                <a:cubicBezTo>
                  <a:pt x="654" y="1468"/>
                  <a:pt x="653" y="1469"/>
                  <a:pt x="652" y="1469"/>
                </a:cubicBezTo>
                <a:cubicBezTo>
                  <a:pt x="651" y="1469"/>
                  <a:pt x="650" y="1468"/>
                  <a:pt x="649" y="1467"/>
                </a:cubicBezTo>
                <a:cubicBezTo>
                  <a:pt x="648" y="1466"/>
                  <a:pt x="648" y="1463"/>
                  <a:pt x="649" y="1462"/>
                </a:cubicBezTo>
                <a:cubicBezTo>
                  <a:pt x="656" y="1455"/>
                  <a:pt x="656" y="1455"/>
                  <a:pt x="656" y="1455"/>
                </a:cubicBezTo>
                <a:cubicBezTo>
                  <a:pt x="655" y="1453"/>
                  <a:pt x="654" y="1450"/>
                  <a:pt x="654" y="1447"/>
                </a:cubicBezTo>
                <a:cubicBezTo>
                  <a:pt x="654" y="1439"/>
                  <a:pt x="661" y="1433"/>
                  <a:pt x="669" y="1433"/>
                </a:cubicBezTo>
                <a:cubicBezTo>
                  <a:pt x="677" y="1433"/>
                  <a:pt x="683" y="1439"/>
                  <a:pt x="683" y="1447"/>
                </a:cubicBezTo>
                <a:cubicBezTo>
                  <a:pt x="683" y="1455"/>
                  <a:pt x="677" y="1462"/>
                  <a:pt x="669" y="1462"/>
                </a:cubicBezTo>
                <a:close/>
                <a:moveTo>
                  <a:pt x="744" y="1352"/>
                </a:moveTo>
                <a:cubicBezTo>
                  <a:pt x="78" y="1352"/>
                  <a:pt x="78" y="1352"/>
                  <a:pt x="78" y="1352"/>
                </a:cubicBezTo>
                <a:cubicBezTo>
                  <a:pt x="78" y="199"/>
                  <a:pt x="78" y="199"/>
                  <a:pt x="78" y="199"/>
                </a:cubicBezTo>
                <a:cubicBezTo>
                  <a:pt x="744" y="199"/>
                  <a:pt x="744" y="199"/>
                  <a:pt x="744" y="199"/>
                </a:cubicBezTo>
                <a:lnTo>
                  <a:pt x="744" y="1352"/>
                </a:lnTo>
                <a:close/>
                <a:moveTo>
                  <a:pt x="419" y="1223"/>
                </a:moveTo>
                <a:cubicBezTo>
                  <a:pt x="557" y="1223"/>
                  <a:pt x="557" y="1223"/>
                  <a:pt x="557" y="1223"/>
                </a:cubicBezTo>
                <a:cubicBezTo>
                  <a:pt x="557" y="1084"/>
                  <a:pt x="557" y="1084"/>
                  <a:pt x="557" y="1084"/>
                </a:cubicBezTo>
                <a:cubicBezTo>
                  <a:pt x="419" y="1084"/>
                  <a:pt x="419" y="1084"/>
                  <a:pt x="419" y="1084"/>
                </a:cubicBezTo>
                <a:lnTo>
                  <a:pt x="419" y="1223"/>
                </a:lnTo>
                <a:close/>
                <a:moveTo>
                  <a:pt x="419" y="463"/>
                </a:moveTo>
                <a:cubicBezTo>
                  <a:pt x="419" y="602"/>
                  <a:pt x="419" y="602"/>
                  <a:pt x="419" y="602"/>
                </a:cubicBezTo>
                <a:cubicBezTo>
                  <a:pt x="557" y="602"/>
                  <a:pt x="557" y="602"/>
                  <a:pt x="557" y="602"/>
                </a:cubicBezTo>
                <a:cubicBezTo>
                  <a:pt x="557" y="463"/>
                  <a:pt x="557" y="463"/>
                  <a:pt x="557" y="463"/>
                </a:cubicBezTo>
                <a:lnTo>
                  <a:pt x="419" y="463"/>
                </a:lnTo>
                <a:close/>
                <a:moveTo>
                  <a:pt x="419" y="618"/>
                </a:moveTo>
                <a:cubicBezTo>
                  <a:pt x="419" y="757"/>
                  <a:pt x="419" y="757"/>
                  <a:pt x="419" y="757"/>
                </a:cubicBezTo>
                <a:cubicBezTo>
                  <a:pt x="557" y="757"/>
                  <a:pt x="557" y="757"/>
                  <a:pt x="557" y="757"/>
                </a:cubicBezTo>
                <a:cubicBezTo>
                  <a:pt x="557" y="618"/>
                  <a:pt x="557" y="618"/>
                  <a:pt x="557" y="618"/>
                </a:cubicBezTo>
                <a:lnTo>
                  <a:pt x="419" y="618"/>
                </a:lnTo>
                <a:close/>
              </a:path>
            </a:pathLst>
          </a:custGeom>
          <a:solidFill>
            <a:schemeClr val="bg1"/>
          </a:solidFill>
          <a:ln>
            <a:noFill/>
          </a:ln>
          <a:extLst/>
        </p:spPr>
        <p:txBody>
          <a:bodyPr vert="horz" wrap="square" lIns="87857" tIns="43928" rIns="87857" bIns="43928" numCol="1" anchor="t" anchorCtr="0" compatLnSpc="1">
            <a:prstTxWarp prst="textNoShape">
              <a:avLst/>
            </a:prstTxWarp>
          </a:bodyPr>
          <a:lstStyle/>
          <a:p>
            <a:pPr defTabSz="896171">
              <a:lnSpc>
                <a:spcPct val="90000"/>
              </a:lnSpc>
            </a:pPr>
            <a:endParaRPr lang="en-US" sz="1730" dirty="0">
              <a:solidFill>
                <a:srgbClr val="505050"/>
              </a:solidFill>
            </a:endParaRPr>
          </a:p>
        </p:txBody>
      </p:sp>
      <p:sp>
        <p:nvSpPr>
          <p:cNvPr id="33" name="Freeform 5"/>
          <p:cNvSpPr>
            <a:spLocks noChangeAspect="1" noEditPoints="1"/>
          </p:cNvSpPr>
          <p:nvPr/>
        </p:nvSpPr>
        <p:spPr bwMode="auto">
          <a:xfrm>
            <a:off x="9415797" y="1876588"/>
            <a:ext cx="577508" cy="430341"/>
          </a:xfrm>
          <a:custGeom>
            <a:avLst/>
            <a:gdLst>
              <a:gd name="T0" fmla="*/ 209 w 216"/>
              <a:gd name="T1" fmla="*/ 0 h 160"/>
              <a:gd name="T2" fmla="*/ 7 w 216"/>
              <a:gd name="T3" fmla="*/ 0 h 160"/>
              <a:gd name="T4" fmla="*/ 0 w 216"/>
              <a:gd name="T5" fmla="*/ 7 h 160"/>
              <a:gd name="T6" fmla="*/ 0 w 216"/>
              <a:gd name="T7" fmla="*/ 153 h 160"/>
              <a:gd name="T8" fmla="*/ 7 w 216"/>
              <a:gd name="T9" fmla="*/ 160 h 160"/>
              <a:gd name="T10" fmla="*/ 209 w 216"/>
              <a:gd name="T11" fmla="*/ 160 h 160"/>
              <a:gd name="T12" fmla="*/ 216 w 216"/>
              <a:gd name="T13" fmla="*/ 153 h 160"/>
              <a:gd name="T14" fmla="*/ 216 w 216"/>
              <a:gd name="T15" fmla="*/ 7 h 160"/>
              <a:gd name="T16" fmla="*/ 209 w 216"/>
              <a:gd name="T17" fmla="*/ 0 h 160"/>
              <a:gd name="T18" fmla="*/ 107 w 216"/>
              <a:gd name="T19" fmla="*/ 154 h 160"/>
              <a:gd name="T20" fmla="*/ 103 w 216"/>
              <a:gd name="T21" fmla="*/ 153 h 160"/>
              <a:gd name="T22" fmla="*/ 103 w 216"/>
              <a:gd name="T23" fmla="*/ 150 h 160"/>
              <a:gd name="T24" fmla="*/ 107 w 216"/>
              <a:gd name="T25" fmla="*/ 150 h 160"/>
              <a:gd name="T26" fmla="*/ 107 w 216"/>
              <a:gd name="T27" fmla="*/ 154 h 160"/>
              <a:gd name="T28" fmla="*/ 107 w 216"/>
              <a:gd name="T29" fmla="*/ 149 h 160"/>
              <a:gd name="T30" fmla="*/ 103 w 216"/>
              <a:gd name="T31" fmla="*/ 149 h 160"/>
              <a:gd name="T32" fmla="*/ 103 w 216"/>
              <a:gd name="T33" fmla="*/ 146 h 160"/>
              <a:gd name="T34" fmla="*/ 107 w 216"/>
              <a:gd name="T35" fmla="*/ 145 h 160"/>
              <a:gd name="T36" fmla="*/ 107 w 216"/>
              <a:gd name="T37" fmla="*/ 149 h 160"/>
              <a:gd name="T38" fmla="*/ 114 w 216"/>
              <a:gd name="T39" fmla="*/ 155 h 160"/>
              <a:gd name="T40" fmla="*/ 108 w 216"/>
              <a:gd name="T41" fmla="*/ 154 h 160"/>
              <a:gd name="T42" fmla="*/ 108 w 216"/>
              <a:gd name="T43" fmla="*/ 150 h 160"/>
              <a:gd name="T44" fmla="*/ 114 w 216"/>
              <a:gd name="T45" fmla="*/ 150 h 160"/>
              <a:gd name="T46" fmla="*/ 114 w 216"/>
              <a:gd name="T47" fmla="*/ 155 h 160"/>
              <a:gd name="T48" fmla="*/ 114 w 216"/>
              <a:gd name="T49" fmla="*/ 149 h 160"/>
              <a:gd name="T50" fmla="*/ 108 w 216"/>
              <a:gd name="T51" fmla="*/ 149 h 160"/>
              <a:gd name="T52" fmla="*/ 108 w 216"/>
              <a:gd name="T53" fmla="*/ 145 h 160"/>
              <a:gd name="T54" fmla="*/ 114 w 216"/>
              <a:gd name="T55" fmla="*/ 144 h 160"/>
              <a:gd name="T56" fmla="*/ 114 w 216"/>
              <a:gd name="T57" fmla="*/ 149 h 160"/>
              <a:gd name="T58" fmla="*/ 204 w 216"/>
              <a:gd name="T59" fmla="*/ 134 h 160"/>
              <a:gd name="T60" fmla="*/ 198 w 216"/>
              <a:gd name="T61" fmla="*/ 140 h 160"/>
              <a:gd name="T62" fmla="*/ 19 w 216"/>
              <a:gd name="T63" fmla="*/ 140 h 160"/>
              <a:gd name="T64" fmla="*/ 12 w 216"/>
              <a:gd name="T65" fmla="*/ 134 h 160"/>
              <a:gd name="T66" fmla="*/ 12 w 216"/>
              <a:gd name="T67" fmla="*/ 19 h 160"/>
              <a:gd name="T68" fmla="*/ 19 w 216"/>
              <a:gd name="T69" fmla="*/ 12 h 160"/>
              <a:gd name="T70" fmla="*/ 198 w 216"/>
              <a:gd name="T71" fmla="*/ 12 h 160"/>
              <a:gd name="T72" fmla="*/ 204 w 216"/>
              <a:gd name="T73" fmla="*/ 19 h 160"/>
              <a:gd name="T74" fmla="*/ 204 w 216"/>
              <a:gd name="T75" fmla="*/ 13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16" h="160">
                <a:moveTo>
                  <a:pt x="209" y="0"/>
                </a:moveTo>
                <a:cubicBezTo>
                  <a:pt x="7" y="0"/>
                  <a:pt x="7" y="0"/>
                  <a:pt x="7" y="0"/>
                </a:cubicBezTo>
                <a:cubicBezTo>
                  <a:pt x="3" y="0"/>
                  <a:pt x="0" y="4"/>
                  <a:pt x="0" y="7"/>
                </a:cubicBezTo>
                <a:cubicBezTo>
                  <a:pt x="0" y="145"/>
                  <a:pt x="0" y="153"/>
                  <a:pt x="0" y="153"/>
                </a:cubicBezTo>
                <a:cubicBezTo>
                  <a:pt x="0" y="157"/>
                  <a:pt x="3" y="160"/>
                  <a:pt x="7" y="160"/>
                </a:cubicBezTo>
                <a:cubicBezTo>
                  <a:pt x="209" y="160"/>
                  <a:pt x="209" y="160"/>
                  <a:pt x="209" y="160"/>
                </a:cubicBezTo>
                <a:cubicBezTo>
                  <a:pt x="213" y="160"/>
                  <a:pt x="216" y="157"/>
                  <a:pt x="216" y="153"/>
                </a:cubicBezTo>
                <a:cubicBezTo>
                  <a:pt x="216" y="15"/>
                  <a:pt x="216" y="7"/>
                  <a:pt x="216" y="7"/>
                </a:cubicBezTo>
                <a:cubicBezTo>
                  <a:pt x="216" y="4"/>
                  <a:pt x="213" y="0"/>
                  <a:pt x="209" y="0"/>
                </a:cubicBezTo>
                <a:close/>
                <a:moveTo>
                  <a:pt x="107" y="154"/>
                </a:moveTo>
                <a:cubicBezTo>
                  <a:pt x="103" y="153"/>
                  <a:pt x="103" y="153"/>
                  <a:pt x="103" y="153"/>
                </a:cubicBezTo>
                <a:cubicBezTo>
                  <a:pt x="103" y="150"/>
                  <a:pt x="103" y="150"/>
                  <a:pt x="103" y="150"/>
                </a:cubicBezTo>
                <a:cubicBezTo>
                  <a:pt x="107" y="150"/>
                  <a:pt x="107" y="150"/>
                  <a:pt x="107" y="150"/>
                </a:cubicBezTo>
                <a:lnTo>
                  <a:pt x="107" y="154"/>
                </a:lnTo>
                <a:close/>
                <a:moveTo>
                  <a:pt x="107" y="149"/>
                </a:moveTo>
                <a:cubicBezTo>
                  <a:pt x="103" y="149"/>
                  <a:pt x="103" y="149"/>
                  <a:pt x="103" y="149"/>
                </a:cubicBezTo>
                <a:cubicBezTo>
                  <a:pt x="103" y="146"/>
                  <a:pt x="103" y="146"/>
                  <a:pt x="103" y="146"/>
                </a:cubicBezTo>
                <a:cubicBezTo>
                  <a:pt x="107" y="145"/>
                  <a:pt x="107" y="145"/>
                  <a:pt x="107" y="145"/>
                </a:cubicBezTo>
                <a:lnTo>
                  <a:pt x="107" y="149"/>
                </a:lnTo>
                <a:close/>
                <a:moveTo>
                  <a:pt x="114" y="155"/>
                </a:moveTo>
                <a:cubicBezTo>
                  <a:pt x="108" y="154"/>
                  <a:pt x="108" y="154"/>
                  <a:pt x="108" y="154"/>
                </a:cubicBezTo>
                <a:cubicBezTo>
                  <a:pt x="108" y="150"/>
                  <a:pt x="108" y="150"/>
                  <a:pt x="108" y="150"/>
                </a:cubicBezTo>
                <a:cubicBezTo>
                  <a:pt x="114" y="150"/>
                  <a:pt x="114" y="150"/>
                  <a:pt x="114" y="150"/>
                </a:cubicBezTo>
                <a:lnTo>
                  <a:pt x="114" y="155"/>
                </a:lnTo>
                <a:close/>
                <a:moveTo>
                  <a:pt x="114" y="149"/>
                </a:moveTo>
                <a:cubicBezTo>
                  <a:pt x="108" y="149"/>
                  <a:pt x="108" y="149"/>
                  <a:pt x="108" y="149"/>
                </a:cubicBezTo>
                <a:cubicBezTo>
                  <a:pt x="108" y="145"/>
                  <a:pt x="108" y="145"/>
                  <a:pt x="108" y="145"/>
                </a:cubicBezTo>
                <a:cubicBezTo>
                  <a:pt x="114" y="144"/>
                  <a:pt x="114" y="144"/>
                  <a:pt x="114" y="144"/>
                </a:cubicBezTo>
                <a:lnTo>
                  <a:pt x="114" y="149"/>
                </a:lnTo>
                <a:close/>
                <a:moveTo>
                  <a:pt x="204" y="134"/>
                </a:moveTo>
                <a:cubicBezTo>
                  <a:pt x="204" y="137"/>
                  <a:pt x="201" y="140"/>
                  <a:pt x="198" y="140"/>
                </a:cubicBezTo>
                <a:cubicBezTo>
                  <a:pt x="19" y="140"/>
                  <a:pt x="19" y="140"/>
                  <a:pt x="19" y="140"/>
                </a:cubicBezTo>
                <a:cubicBezTo>
                  <a:pt x="16" y="140"/>
                  <a:pt x="12" y="137"/>
                  <a:pt x="12" y="134"/>
                </a:cubicBezTo>
                <a:cubicBezTo>
                  <a:pt x="12" y="19"/>
                  <a:pt x="12" y="19"/>
                  <a:pt x="12" y="19"/>
                </a:cubicBezTo>
                <a:cubicBezTo>
                  <a:pt x="12" y="15"/>
                  <a:pt x="16" y="12"/>
                  <a:pt x="19" y="12"/>
                </a:cubicBezTo>
                <a:cubicBezTo>
                  <a:pt x="198" y="12"/>
                  <a:pt x="198" y="12"/>
                  <a:pt x="198" y="12"/>
                </a:cubicBezTo>
                <a:cubicBezTo>
                  <a:pt x="201" y="12"/>
                  <a:pt x="204" y="15"/>
                  <a:pt x="204" y="19"/>
                </a:cubicBezTo>
                <a:lnTo>
                  <a:pt x="204" y="134"/>
                </a:lnTo>
                <a:close/>
              </a:path>
            </a:pathLst>
          </a:custGeom>
          <a:solidFill>
            <a:schemeClr val="bg1"/>
          </a:solidFill>
          <a:ln>
            <a:noFill/>
          </a:ln>
          <a:extLst/>
        </p:spPr>
        <p:txBody>
          <a:bodyPr vert="horz" wrap="square" lIns="87857" tIns="43928" rIns="87857" bIns="43928" numCol="1" anchor="t" anchorCtr="0" compatLnSpc="1">
            <a:prstTxWarp prst="textNoShape">
              <a:avLst/>
            </a:prstTxWarp>
          </a:bodyPr>
          <a:lstStyle/>
          <a:p>
            <a:pPr defTabSz="896171">
              <a:lnSpc>
                <a:spcPct val="90000"/>
              </a:lnSpc>
            </a:pPr>
            <a:endParaRPr lang="en-US" sz="1730" dirty="0">
              <a:solidFill>
                <a:srgbClr val="505050"/>
              </a:solidFill>
            </a:endParaRPr>
          </a:p>
        </p:txBody>
      </p:sp>
      <p:grpSp>
        <p:nvGrpSpPr>
          <p:cNvPr id="34" name="Group 33"/>
          <p:cNvGrpSpPr/>
          <p:nvPr/>
        </p:nvGrpSpPr>
        <p:grpSpPr>
          <a:xfrm>
            <a:off x="6178817" y="1546815"/>
            <a:ext cx="1474124" cy="888141"/>
            <a:chOff x="6293519" y="1918846"/>
            <a:chExt cx="1534235" cy="924357"/>
          </a:xfrm>
        </p:grpSpPr>
        <p:sp>
          <p:nvSpPr>
            <p:cNvPr id="35" name="Freeform 5"/>
            <p:cNvSpPr>
              <a:spLocks noChangeAspect="1" noEditPoints="1"/>
            </p:cNvSpPr>
            <p:nvPr/>
          </p:nvSpPr>
          <p:spPr bwMode="auto">
            <a:xfrm>
              <a:off x="6293519" y="2400273"/>
              <a:ext cx="692760" cy="442930"/>
            </a:xfrm>
            <a:custGeom>
              <a:avLst/>
              <a:gdLst>
                <a:gd name="T0" fmla="*/ 54 w 266"/>
                <a:gd name="T1" fmla="*/ 154 h 169"/>
                <a:gd name="T2" fmla="*/ 25 w 266"/>
                <a:gd name="T3" fmla="*/ 154 h 169"/>
                <a:gd name="T4" fmla="*/ 0 w 266"/>
                <a:gd name="T5" fmla="*/ 116 h 169"/>
                <a:gd name="T6" fmla="*/ 29 w 266"/>
                <a:gd name="T7" fmla="*/ 75 h 169"/>
                <a:gd name="T8" fmla="*/ 55 w 266"/>
                <a:gd name="T9" fmla="*/ 29 h 169"/>
                <a:gd name="T10" fmla="*/ 99 w 266"/>
                <a:gd name="T11" fmla="*/ 30 h 169"/>
                <a:gd name="T12" fmla="*/ 144 w 266"/>
                <a:gd name="T13" fmla="*/ 0 h 169"/>
                <a:gd name="T14" fmla="*/ 200 w 266"/>
                <a:gd name="T15" fmla="*/ 54 h 169"/>
                <a:gd name="T16" fmla="*/ 182 w 266"/>
                <a:gd name="T17" fmla="*/ 56 h 169"/>
                <a:gd name="T18" fmla="*/ 141 w 266"/>
                <a:gd name="T19" fmla="*/ 33 h 169"/>
                <a:gd name="T20" fmla="*/ 91 w 266"/>
                <a:gd name="T21" fmla="*/ 81 h 169"/>
                <a:gd name="T22" fmla="*/ 50 w 266"/>
                <a:gd name="T23" fmla="*/ 129 h 169"/>
                <a:gd name="T24" fmla="*/ 54 w 266"/>
                <a:gd name="T25" fmla="*/ 154 h 169"/>
                <a:gd name="T26" fmla="*/ 89 w 266"/>
                <a:gd name="T27" fmla="*/ 168 h 169"/>
                <a:gd name="T28" fmla="*/ 245 w 266"/>
                <a:gd name="T29" fmla="*/ 168 h 169"/>
                <a:gd name="T30" fmla="*/ 266 w 266"/>
                <a:gd name="T31" fmla="*/ 137 h 169"/>
                <a:gd name="T32" fmla="*/ 242 w 266"/>
                <a:gd name="T33" fmla="*/ 104 h 169"/>
                <a:gd name="T34" fmla="*/ 220 w 266"/>
                <a:gd name="T35" fmla="*/ 64 h 169"/>
                <a:gd name="T36" fmla="*/ 179 w 266"/>
                <a:gd name="T37" fmla="*/ 64 h 169"/>
                <a:gd name="T38" fmla="*/ 141 w 266"/>
                <a:gd name="T39" fmla="*/ 42 h 169"/>
                <a:gd name="T40" fmla="*/ 98 w 266"/>
                <a:gd name="T41" fmla="*/ 87 h 169"/>
                <a:gd name="T42" fmla="*/ 58 w 266"/>
                <a:gd name="T43" fmla="*/ 126 h 169"/>
                <a:gd name="T44" fmla="*/ 89 w 266"/>
                <a:gd name="T45" fmla="*/ 168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6" h="169">
                  <a:moveTo>
                    <a:pt x="54" y="154"/>
                  </a:moveTo>
                  <a:cubicBezTo>
                    <a:pt x="25" y="154"/>
                    <a:pt x="25" y="154"/>
                    <a:pt x="25" y="154"/>
                  </a:cubicBezTo>
                  <a:cubicBezTo>
                    <a:pt x="25" y="154"/>
                    <a:pt x="1" y="149"/>
                    <a:pt x="0" y="116"/>
                  </a:cubicBezTo>
                  <a:cubicBezTo>
                    <a:pt x="0" y="83"/>
                    <a:pt x="29" y="75"/>
                    <a:pt x="29" y="75"/>
                  </a:cubicBezTo>
                  <a:cubicBezTo>
                    <a:pt x="29" y="75"/>
                    <a:pt x="27" y="41"/>
                    <a:pt x="55" y="29"/>
                  </a:cubicBezTo>
                  <a:cubicBezTo>
                    <a:pt x="83" y="17"/>
                    <a:pt x="99" y="30"/>
                    <a:pt x="99" y="30"/>
                  </a:cubicBezTo>
                  <a:cubicBezTo>
                    <a:pt x="99" y="30"/>
                    <a:pt x="109" y="0"/>
                    <a:pt x="144" y="0"/>
                  </a:cubicBezTo>
                  <a:cubicBezTo>
                    <a:pt x="175" y="0"/>
                    <a:pt x="207" y="30"/>
                    <a:pt x="200" y="54"/>
                  </a:cubicBezTo>
                  <a:cubicBezTo>
                    <a:pt x="189" y="54"/>
                    <a:pt x="182" y="56"/>
                    <a:pt x="182" y="56"/>
                  </a:cubicBezTo>
                  <a:cubicBezTo>
                    <a:pt x="182" y="56"/>
                    <a:pt x="174" y="33"/>
                    <a:pt x="141" y="33"/>
                  </a:cubicBezTo>
                  <a:cubicBezTo>
                    <a:pt x="113" y="33"/>
                    <a:pt x="84" y="60"/>
                    <a:pt x="91" y="81"/>
                  </a:cubicBezTo>
                  <a:cubicBezTo>
                    <a:pt x="91" y="81"/>
                    <a:pt x="50" y="83"/>
                    <a:pt x="50" y="129"/>
                  </a:cubicBezTo>
                  <a:cubicBezTo>
                    <a:pt x="50" y="140"/>
                    <a:pt x="52" y="148"/>
                    <a:pt x="54" y="154"/>
                  </a:cubicBezTo>
                  <a:close/>
                  <a:moveTo>
                    <a:pt x="89" y="168"/>
                  </a:moveTo>
                  <a:cubicBezTo>
                    <a:pt x="245" y="168"/>
                    <a:pt x="245" y="168"/>
                    <a:pt x="245" y="168"/>
                  </a:cubicBezTo>
                  <a:cubicBezTo>
                    <a:pt x="245" y="168"/>
                    <a:pt x="265" y="164"/>
                    <a:pt x="266" y="137"/>
                  </a:cubicBezTo>
                  <a:cubicBezTo>
                    <a:pt x="266" y="110"/>
                    <a:pt x="242" y="104"/>
                    <a:pt x="242" y="104"/>
                  </a:cubicBezTo>
                  <a:cubicBezTo>
                    <a:pt x="242" y="104"/>
                    <a:pt x="244" y="74"/>
                    <a:pt x="220" y="64"/>
                  </a:cubicBezTo>
                  <a:cubicBezTo>
                    <a:pt x="197" y="54"/>
                    <a:pt x="179" y="64"/>
                    <a:pt x="179" y="64"/>
                  </a:cubicBezTo>
                  <a:cubicBezTo>
                    <a:pt x="179" y="64"/>
                    <a:pt x="171" y="42"/>
                    <a:pt x="141" y="42"/>
                  </a:cubicBezTo>
                  <a:cubicBezTo>
                    <a:pt x="115" y="42"/>
                    <a:pt x="92" y="68"/>
                    <a:pt x="98" y="87"/>
                  </a:cubicBezTo>
                  <a:cubicBezTo>
                    <a:pt x="98" y="87"/>
                    <a:pt x="58" y="84"/>
                    <a:pt x="58" y="126"/>
                  </a:cubicBezTo>
                  <a:cubicBezTo>
                    <a:pt x="58" y="169"/>
                    <a:pt x="89" y="168"/>
                    <a:pt x="89" y="168"/>
                  </a:cubicBezTo>
                  <a:close/>
                </a:path>
              </a:pathLst>
            </a:custGeom>
            <a:solidFill>
              <a:schemeClr val="bg1"/>
            </a:solidFill>
            <a:ln>
              <a:noFill/>
            </a:ln>
            <a:extLst/>
          </p:spPr>
          <p:txBody>
            <a:bodyPr vert="horz" wrap="square" lIns="87857" tIns="43928" rIns="87857" bIns="43928" numCol="1" anchor="t" anchorCtr="0" compatLnSpc="1">
              <a:prstTxWarp prst="textNoShape">
                <a:avLst/>
              </a:prstTxWarp>
            </a:bodyPr>
            <a:lstStyle/>
            <a:p>
              <a:pPr defTabSz="896171">
                <a:lnSpc>
                  <a:spcPct val="90000"/>
                </a:lnSpc>
              </a:pPr>
              <a:endParaRPr lang="en-US" sz="1730" dirty="0">
                <a:solidFill>
                  <a:srgbClr val="505050"/>
                </a:solidFill>
              </a:endParaRPr>
            </a:p>
          </p:txBody>
        </p:sp>
        <p:sp>
          <p:nvSpPr>
            <p:cNvPr id="36" name="Freeform 27"/>
            <p:cNvSpPr>
              <a:spLocks noChangeAspect="1" noEditPoints="1"/>
            </p:cNvSpPr>
            <p:nvPr/>
          </p:nvSpPr>
          <p:spPr bwMode="black">
            <a:xfrm>
              <a:off x="7137798" y="1918846"/>
              <a:ext cx="689956" cy="444452"/>
            </a:xfrm>
            <a:custGeom>
              <a:avLst/>
              <a:gdLst/>
              <a:ahLst/>
              <a:cxnLst>
                <a:cxn ang="0">
                  <a:pos x="340" y="182"/>
                </a:cxn>
                <a:cxn ang="0">
                  <a:pos x="340" y="16"/>
                </a:cxn>
                <a:cxn ang="0">
                  <a:pos x="324" y="0"/>
                </a:cxn>
                <a:cxn ang="0">
                  <a:pos x="47" y="0"/>
                </a:cxn>
                <a:cxn ang="0">
                  <a:pos x="31" y="16"/>
                </a:cxn>
                <a:cxn ang="0">
                  <a:pos x="31" y="182"/>
                </a:cxn>
                <a:cxn ang="0">
                  <a:pos x="0" y="220"/>
                </a:cxn>
                <a:cxn ang="0">
                  <a:pos x="19" y="240"/>
                </a:cxn>
                <a:cxn ang="0">
                  <a:pos x="352" y="240"/>
                </a:cxn>
                <a:cxn ang="0">
                  <a:pos x="371" y="220"/>
                </a:cxn>
                <a:cxn ang="0">
                  <a:pos x="340" y="182"/>
                </a:cxn>
                <a:cxn ang="0">
                  <a:pos x="211" y="225"/>
                </a:cxn>
                <a:cxn ang="0">
                  <a:pos x="154" y="225"/>
                </a:cxn>
                <a:cxn ang="0">
                  <a:pos x="148" y="222"/>
                </a:cxn>
                <a:cxn ang="0">
                  <a:pos x="155" y="209"/>
                </a:cxn>
                <a:cxn ang="0">
                  <a:pos x="160" y="207"/>
                </a:cxn>
                <a:cxn ang="0">
                  <a:pos x="205" y="207"/>
                </a:cxn>
                <a:cxn ang="0">
                  <a:pos x="210" y="209"/>
                </a:cxn>
                <a:cxn ang="0">
                  <a:pos x="217" y="222"/>
                </a:cxn>
                <a:cxn ang="0">
                  <a:pos x="211" y="225"/>
                </a:cxn>
                <a:cxn ang="0">
                  <a:pos x="315" y="178"/>
                </a:cxn>
                <a:cxn ang="0">
                  <a:pos x="56" y="178"/>
                </a:cxn>
                <a:cxn ang="0">
                  <a:pos x="56" y="33"/>
                </a:cxn>
                <a:cxn ang="0">
                  <a:pos x="63" y="25"/>
                </a:cxn>
                <a:cxn ang="0">
                  <a:pos x="308" y="25"/>
                </a:cxn>
                <a:cxn ang="0">
                  <a:pos x="315" y="33"/>
                </a:cxn>
                <a:cxn ang="0">
                  <a:pos x="315" y="178"/>
                </a:cxn>
              </a:cxnLst>
              <a:rect l="0" t="0" r="r" b="b"/>
              <a:pathLst>
                <a:path w="371" h="240">
                  <a:moveTo>
                    <a:pt x="340" y="182"/>
                  </a:moveTo>
                  <a:cubicBezTo>
                    <a:pt x="340" y="16"/>
                    <a:pt x="340" y="16"/>
                    <a:pt x="340" y="16"/>
                  </a:cubicBezTo>
                  <a:cubicBezTo>
                    <a:pt x="340" y="8"/>
                    <a:pt x="333" y="0"/>
                    <a:pt x="324" y="0"/>
                  </a:cubicBezTo>
                  <a:cubicBezTo>
                    <a:pt x="47" y="0"/>
                    <a:pt x="47" y="0"/>
                    <a:pt x="47" y="0"/>
                  </a:cubicBezTo>
                  <a:cubicBezTo>
                    <a:pt x="38" y="0"/>
                    <a:pt x="31" y="8"/>
                    <a:pt x="31" y="16"/>
                  </a:cubicBezTo>
                  <a:cubicBezTo>
                    <a:pt x="31" y="182"/>
                    <a:pt x="31" y="182"/>
                    <a:pt x="31" y="182"/>
                  </a:cubicBezTo>
                  <a:cubicBezTo>
                    <a:pt x="0" y="220"/>
                    <a:pt x="0" y="220"/>
                    <a:pt x="0" y="220"/>
                  </a:cubicBezTo>
                  <a:cubicBezTo>
                    <a:pt x="0" y="231"/>
                    <a:pt x="9" y="240"/>
                    <a:pt x="19" y="240"/>
                  </a:cubicBezTo>
                  <a:cubicBezTo>
                    <a:pt x="352" y="240"/>
                    <a:pt x="352" y="240"/>
                    <a:pt x="352" y="240"/>
                  </a:cubicBezTo>
                  <a:cubicBezTo>
                    <a:pt x="362" y="240"/>
                    <a:pt x="371" y="231"/>
                    <a:pt x="371" y="220"/>
                  </a:cubicBezTo>
                  <a:lnTo>
                    <a:pt x="340" y="182"/>
                  </a:lnTo>
                  <a:close/>
                  <a:moveTo>
                    <a:pt x="211" y="225"/>
                  </a:moveTo>
                  <a:cubicBezTo>
                    <a:pt x="154" y="225"/>
                    <a:pt x="154" y="225"/>
                    <a:pt x="154" y="225"/>
                  </a:cubicBezTo>
                  <a:cubicBezTo>
                    <a:pt x="151" y="225"/>
                    <a:pt x="148" y="223"/>
                    <a:pt x="148" y="222"/>
                  </a:cubicBezTo>
                  <a:cubicBezTo>
                    <a:pt x="155" y="209"/>
                    <a:pt x="155" y="209"/>
                    <a:pt x="155" y="209"/>
                  </a:cubicBezTo>
                  <a:cubicBezTo>
                    <a:pt x="155" y="208"/>
                    <a:pt x="157" y="207"/>
                    <a:pt x="160" y="207"/>
                  </a:cubicBezTo>
                  <a:cubicBezTo>
                    <a:pt x="205" y="207"/>
                    <a:pt x="205" y="207"/>
                    <a:pt x="205" y="207"/>
                  </a:cubicBezTo>
                  <a:cubicBezTo>
                    <a:pt x="208" y="207"/>
                    <a:pt x="210" y="208"/>
                    <a:pt x="210" y="209"/>
                  </a:cubicBezTo>
                  <a:cubicBezTo>
                    <a:pt x="217" y="222"/>
                    <a:pt x="217" y="222"/>
                    <a:pt x="217" y="222"/>
                  </a:cubicBezTo>
                  <a:cubicBezTo>
                    <a:pt x="217" y="223"/>
                    <a:pt x="214" y="225"/>
                    <a:pt x="211" y="225"/>
                  </a:cubicBezTo>
                  <a:close/>
                  <a:moveTo>
                    <a:pt x="315" y="178"/>
                  </a:moveTo>
                  <a:cubicBezTo>
                    <a:pt x="56" y="178"/>
                    <a:pt x="56" y="178"/>
                    <a:pt x="56" y="178"/>
                  </a:cubicBezTo>
                  <a:cubicBezTo>
                    <a:pt x="56" y="33"/>
                    <a:pt x="56" y="33"/>
                    <a:pt x="56" y="33"/>
                  </a:cubicBezTo>
                  <a:cubicBezTo>
                    <a:pt x="56" y="28"/>
                    <a:pt x="59" y="25"/>
                    <a:pt x="63" y="25"/>
                  </a:cubicBezTo>
                  <a:cubicBezTo>
                    <a:pt x="308" y="25"/>
                    <a:pt x="308" y="25"/>
                    <a:pt x="308" y="25"/>
                  </a:cubicBezTo>
                  <a:cubicBezTo>
                    <a:pt x="312" y="25"/>
                    <a:pt x="315" y="28"/>
                    <a:pt x="315" y="33"/>
                  </a:cubicBezTo>
                  <a:lnTo>
                    <a:pt x="315" y="178"/>
                  </a:lnTo>
                  <a:close/>
                </a:path>
              </a:pathLst>
            </a:custGeom>
            <a:solidFill>
              <a:schemeClr val="bg1"/>
            </a:solidFill>
            <a:ln>
              <a:noFill/>
            </a:ln>
            <a:extLst/>
          </p:spPr>
          <p:txBody>
            <a:bodyPr vert="horz" wrap="square" lIns="87857" tIns="43928" rIns="87857" bIns="43928" numCol="1" anchor="t" anchorCtr="0" compatLnSpc="1">
              <a:prstTxWarp prst="textNoShape">
                <a:avLst/>
              </a:prstTxWarp>
            </a:bodyPr>
            <a:lstStyle/>
            <a:p>
              <a:pPr defTabSz="896171">
                <a:lnSpc>
                  <a:spcPct val="90000"/>
                </a:lnSpc>
              </a:pPr>
              <a:endParaRPr lang="en-US" sz="1730" dirty="0">
                <a:solidFill>
                  <a:srgbClr val="505050"/>
                </a:solidFill>
              </a:endParaRPr>
            </a:p>
          </p:txBody>
        </p:sp>
      </p:grpSp>
      <p:sp>
        <p:nvSpPr>
          <p:cNvPr id="37" name="Arc 36"/>
          <p:cNvSpPr/>
          <p:nvPr/>
        </p:nvSpPr>
        <p:spPr>
          <a:xfrm rot="9876240">
            <a:off x="6324224" y="1599817"/>
            <a:ext cx="688716" cy="431209"/>
          </a:xfrm>
          <a:prstGeom prst="arc">
            <a:avLst>
              <a:gd name="adj1" fmla="val 21436060"/>
              <a:gd name="adj2" fmla="val 9297984"/>
            </a:avLst>
          </a:prstGeom>
          <a:ln w="3175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defTabSz="896171">
              <a:lnSpc>
                <a:spcPct val="90000"/>
              </a:lnSpc>
            </a:pPr>
            <a:endParaRPr lang="en-US" sz="1730" dirty="0">
              <a:solidFill>
                <a:srgbClr val="505050"/>
              </a:solidFill>
            </a:endParaRPr>
          </a:p>
        </p:txBody>
      </p:sp>
      <p:pic>
        <p:nvPicPr>
          <p:cNvPr id="38" name="Picture 14"/>
          <p:cNvPicPr>
            <a:picLocks noChangeAspect="1" noChangeArrowheads="1"/>
          </p:cNvPicPr>
          <p:nvPr/>
        </p:nvPicPr>
        <p:blipFill>
          <a:blip r:embed="rId3" cstate="print">
            <a:biLevel thresh="25000"/>
            <a:extLst>
              <a:ext uri="{28A0092B-C50C-407E-A947-70E740481C1C}">
                <a14:useLocalDpi xmlns:a14="http://schemas.microsoft.com/office/drawing/2010/main" val="0"/>
              </a:ext>
            </a:extLst>
          </a:blip>
          <a:srcRect/>
          <a:stretch>
            <a:fillRect/>
          </a:stretch>
        </p:blipFill>
        <p:spPr bwMode="auto">
          <a:xfrm>
            <a:off x="5479463" y="5092156"/>
            <a:ext cx="723291" cy="846153"/>
          </a:xfrm>
          <a:prstGeom prst="rect">
            <a:avLst/>
          </a:prstGeom>
          <a:noFill/>
          <a:ln>
            <a:noFill/>
          </a:ln>
          <a:effectLst/>
          <a:extLst/>
        </p:spPr>
      </p:pic>
      <p:sp>
        <p:nvSpPr>
          <p:cNvPr id="39" name="TextBox 38"/>
          <p:cNvSpPr txBox="1"/>
          <p:nvPr/>
        </p:nvSpPr>
        <p:spPr>
          <a:xfrm>
            <a:off x="4689712" y="5061711"/>
            <a:ext cx="1597003" cy="869410"/>
          </a:xfrm>
          <a:prstGeom prst="rect">
            <a:avLst/>
          </a:prstGeom>
          <a:noFill/>
        </p:spPr>
        <p:txBody>
          <a:bodyPr wrap="square" lIns="175715" tIns="140572" rIns="175715" bIns="140572" rtlCol="0">
            <a:spAutoFit/>
          </a:bodyPr>
          <a:lstStyle/>
          <a:p>
            <a:pPr defTabSz="896171">
              <a:lnSpc>
                <a:spcPct val="90000"/>
              </a:lnSpc>
              <a:spcAft>
                <a:spcPts val="576"/>
              </a:spcAft>
            </a:pPr>
            <a:r>
              <a:rPr lang="en-US" sz="4227" dirty="0"/>
              <a:t>iOS</a:t>
            </a:r>
          </a:p>
        </p:txBody>
      </p:sp>
      <p:sp>
        <p:nvSpPr>
          <p:cNvPr id="40" name="Freeform 39"/>
          <p:cNvSpPr>
            <a:spLocks noEditPoints="1"/>
          </p:cNvSpPr>
          <p:nvPr/>
        </p:nvSpPr>
        <p:spPr bwMode="auto">
          <a:xfrm>
            <a:off x="7013018" y="5144777"/>
            <a:ext cx="729630" cy="740906"/>
          </a:xfrm>
          <a:custGeom>
            <a:avLst/>
            <a:gdLst>
              <a:gd name="T0" fmla="*/ 288 w 647"/>
              <a:gd name="T1" fmla="*/ 314 h 657"/>
              <a:gd name="T2" fmla="*/ 288 w 647"/>
              <a:gd name="T3" fmla="*/ 52 h 657"/>
              <a:gd name="T4" fmla="*/ 647 w 647"/>
              <a:gd name="T5" fmla="*/ 0 h 657"/>
              <a:gd name="T6" fmla="*/ 647 w 647"/>
              <a:gd name="T7" fmla="*/ 314 h 657"/>
              <a:gd name="T8" fmla="*/ 288 w 647"/>
              <a:gd name="T9" fmla="*/ 314 h 657"/>
              <a:gd name="T10" fmla="*/ 262 w 647"/>
              <a:gd name="T11" fmla="*/ 57 h 657"/>
              <a:gd name="T12" fmla="*/ 0 w 647"/>
              <a:gd name="T13" fmla="*/ 95 h 657"/>
              <a:gd name="T14" fmla="*/ 0 w 647"/>
              <a:gd name="T15" fmla="*/ 314 h 657"/>
              <a:gd name="T16" fmla="*/ 262 w 647"/>
              <a:gd name="T17" fmla="*/ 314 h 657"/>
              <a:gd name="T18" fmla="*/ 262 w 647"/>
              <a:gd name="T19" fmla="*/ 57 h 657"/>
              <a:gd name="T20" fmla="*/ 0 w 647"/>
              <a:gd name="T21" fmla="*/ 338 h 657"/>
              <a:gd name="T22" fmla="*/ 0 w 647"/>
              <a:gd name="T23" fmla="*/ 560 h 657"/>
              <a:gd name="T24" fmla="*/ 262 w 647"/>
              <a:gd name="T25" fmla="*/ 600 h 657"/>
              <a:gd name="T26" fmla="*/ 262 w 647"/>
              <a:gd name="T27" fmla="*/ 338 h 657"/>
              <a:gd name="T28" fmla="*/ 0 w 647"/>
              <a:gd name="T29" fmla="*/ 338 h 657"/>
              <a:gd name="T30" fmla="*/ 288 w 647"/>
              <a:gd name="T31" fmla="*/ 602 h 657"/>
              <a:gd name="T32" fmla="*/ 647 w 647"/>
              <a:gd name="T33" fmla="*/ 657 h 657"/>
              <a:gd name="T34" fmla="*/ 647 w 647"/>
              <a:gd name="T35" fmla="*/ 338 h 657"/>
              <a:gd name="T36" fmla="*/ 288 w 647"/>
              <a:gd name="T37" fmla="*/ 338 h 657"/>
              <a:gd name="T38" fmla="*/ 288 w 647"/>
              <a:gd name="T39" fmla="*/ 602 h 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47" h="657">
                <a:moveTo>
                  <a:pt x="288" y="314"/>
                </a:moveTo>
                <a:lnTo>
                  <a:pt x="288" y="52"/>
                </a:lnTo>
                <a:lnTo>
                  <a:pt x="647" y="0"/>
                </a:lnTo>
                <a:lnTo>
                  <a:pt x="647" y="314"/>
                </a:lnTo>
                <a:lnTo>
                  <a:pt x="288" y="314"/>
                </a:lnTo>
                <a:close/>
                <a:moveTo>
                  <a:pt x="262" y="57"/>
                </a:moveTo>
                <a:lnTo>
                  <a:pt x="0" y="95"/>
                </a:lnTo>
                <a:lnTo>
                  <a:pt x="0" y="314"/>
                </a:lnTo>
                <a:lnTo>
                  <a:pt x="262" y="314"/>
                </a:lnTo>
                <a:lnTo>
                  <a:pt x="262" y="57"/>
                </a:lnTo>
                <a:close/>
                <a:moveTo>
                  <a:pt x="0" y="338"/>
                </a:moveTo>
                <a:lnTo>
                  <a:pt x="0" y="560"/>
                </a:lnTo>
                <a:lnTo>
                  <a:pt x="262" y="600"/>
                </a:lnTo>
                <a:lnTo>
                  <a:pt x="262" y="338"/>
                </a:lnTo>
                <a:lnTo>
                  <a:pt x="0" y="338"/>
                </a:lnTo>
                <a:close/>
                <a:moveTo>
                  <a:pt x="288" y="602"/>
                </a:moveTo>
                <a:lnTo>
                  <a:pt x="647" y="657"/>
                </a:lnTo>
                <a:lnTo>
                  <a:pt x="647" y="338"/>
                </a:lnTo>
                <a:lnTo>
                  <a:pt x="288" y="338"/>
                </a:lnTo>
                <a:lnTo>
                  <a:pt x="288" y="602"/>
                </a:lnTo>
                <a:close/>
              </a:path>
            </a:pathLst>
          </a:custGeom>
          <a:solidFill>
            <a:schemeClr val="tx1"/>
          </a:solidFill>
          <a:ln>
            <a:noFill/>
          </a:ln>
          <a:extLst/>
        </p:spPr>
        <p:txBody>
          <a:bodyPr vert="horz" wrap="square" lIns="87857" tIns="43928" rIns="87857" bIns="43928" numCol="1" anchor="t" anchorCtr="0" compatLnSpc="1">
            <a:prstTxWarp prst="textNoShape">
              <a:avLst/>
            </a:prstTxWarp>
          </a:bodyPr>
          <a:lstStyle/>
          <a:p>
            <a:pPr defTabSz="896171"/>
            <a:endParaRPr lang="en-US" sz="1730" dirty="0">
              <a:solidFill>
                <a:srgbClr val="505050"/>
              </a:solidFill>
            </a:endParaRPr>
          </a:p>
        </p:txBody>
      </p:sp>
      <p:sp>
        <p:nvSpPr>
          <p:cNvPr id="41" name="Rectangle 40"/>
          <p:cNvSpPr/>
          <p:nvPr/>
        </p:nvSpPr>
        <p:spPr>
          <a:xfrm>
            <a:off x="5292539" y="6050661"/>
            <a:ext cx="2100275" cy="443577"/>
          </a:xfrm>
          <a:prstGeom prst="rect">
            <a:avLst/>
          </a:prstGeom>
          <a:noFill/>
        </p:spPr>
        <p:txBody>
          <a:bodyPr wrap="none">
            <a:spAutoFit/>
          </a:bodyPr>
          <a:lstStyle/>
          <a:p>
            <a:pPr defTabSz="896171"/>
            <a:r>
              <a:rPr lang="en-US" sz="2306" dirty="0"/>
              <a:t>dev.office.com</a:t>
            </a:r>
            <a:r>
              <a:rPr lang="en-US" sz="1730" dirty="0"/>
              <a:t> </a:t>
            </a:r>
          </a:p>
        </p:txBody>
      </p:sp>
      <p:sp>
        <p:nvSpPr>
          <p:cNvPr id="42" name="Rectangle 41"/>
          <p:cNvSpPr/>
          <p:nvPr/>
        </p:nvSpPr>
        <p:spPr bwMode="auto">
          <a:xfrm>
            <a:off x="3539467" y="4269512"/>
            <a:ext cx="1691443" cy="500787"/>
          </a:xfrm>
          <a:prstGeom prst="rect">
            <a:avLst/>
          </a:prstGeom>
          <a:solidFill>
            <a:srgbClr val="0072C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9619" tIns="140572" rIns="175715" bIns="140572" numCol="1" rtlCol="0" anchor="t" anchorCtr="0" compatLnSpc="1">
            <a:prstTxWarp prst="textNoShape">
              <a:avLst/>
            </a:prstTxWarp>
          </a:bodyPr>
          <a:lstStyle/>
          <a:p>
            <a:pPr defTabSz="896171">
              <a:lnSpc>
                <a:spcPct val="90000"/>
              </a:lnSpc>
              <a:spcAft>
                <a:spcPts val="576"/>
              </a:spcAft>
            </a:pPr>
            <a:r>
              <a:rPr lang="en-US" sz="1730" dirty="0">
                <a:solidFill>
                  <a:schemeClr val="bg1"/>
                </a:solidFill>
                <a:cs typeface="Segoe UI Semilight" panose="020B0402040204020203" pitchFamily="34" charset="0"/>
              </a:rPr>
              <a:t>Groups</a:t>
            </a:r>
          </a:p>
        </p:txBody>
      </p:sp>
      <p:sp>
        <p:nvSpPr>
          <p:cNvPr id="43" name="Rectangle 42"/>
          <p:cNvSpPr/>
          <p:nvPr/>
        </p:nvSpPr>
        <p:spPr bwMode="auto">
          <a:xfrm>
            <a:off x="5326864" y="4271712"/>
            <a:ext cx="1691443" cy="500787"/>
          </a:xfrm>
          <a:prstGeom prst="rect">
            <a:avLst/>
          </a:prstGeom>
          <a:solidFill>
            <a:srgbClr val="0072C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9619" tIns="140572" rIns="175715" bIns="140572" numCol="1" rtlCol="0" anchor="t" anchorCtr="0" compatLnSpc="1">
            <a:prstTxWarp prst="textNoShape">
              <a:avLst/>
            </a:prstTxWarp>
          </a:bodyPr>
          <a:lstStyle/>
          <a:p>
            <a:pPr defTabSz="896171">
              <a:lnSpc>
                <a:spcPct val="90000"/>
              </a:lnSpc>
              <a:spcAft>
                <a:spcPts val="576"/>
              </a:spcAft>
            </a:pPr>
            <a:r>
              <a:rPr lang="en-US" sz="1730" dirty="0">
                <a:solidFill>
                  <a:schemeClr val="bg1"/>
                </a:solidFill>
                <a:cs typeface="Segoe UI Semilight" panose="020B0402040204020203" pitchFamily="34" charset="0"/>
              </a:rPr>
              <a:t>Notebooks</a:t>
            </a:r>
          </a:p>
        </p:txBody>
      </p:sp>
      <p:sp>
        <p:nvSpPr>
          <p:cNvPr id="44" name="Rectangle 43"/>
          <p:cNvSpPr/>
          <p:nvPr/>
        </p:nvSpPr>
        <p:spPr bwMode="auto">
          <a:xfrm>
            <a:off x="7133179" y="4269512"/>
            <a:ext cx="1691443" cy="500787"/>
          </a:xfrm>
          <a:prstGeom prst="rect">
            <a:avLst/>
          </a:prstGeom>
          <a:solidFill>
            <a:srgbClr val="0072C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9619" tIns="140572" rIns="175715" bIns="140572" numCol="1" rtlCol="0" anchor="t" anchorCtr="0" compatLnSpc="1">
            <a:prstTxWarp prst="textNoShape">
              <a:avLst/>
            </a:prstTxWarp>
          </a:bodyPr>
          <a:lstStyle/>
          <a:p>
            <a:pPr defTabSz="896171">
              <a:lnSpc>
                <a:spcPct val="90000"/>
              </a:lnSpc>
              <a:spcAft>
                <a:spcPts val="576"/>
              </a:spcAft>
            </a:pPr>
            <a:r>
              <a:rPr lang="en-US" sz="1730" dirty="0">
                <a:solidFill>
                  <a:schemeClr val="bg1"/>
                </a:solidFill>
                <a:cs typeface="Segoe UI Semilight" panose="020B0402040204020203" pitchFamily="34" charset="0"/>
              </a:rPr>
              <a:t>Videos</a:t>
            </a:r>
          </a:p>
        </p:txBody>
      </p:sp>
      <p:sp>
        <p:nvSpPr>
          <p:cNvPr id="45" name="Freeform 7"/>
          <p:cNvSpPr>
            <a:spLocks noChangeAspect="1" noEditPoints="1"/>
          </p:cNvSpPr>
          <p:nvPr/>
        </p:nvSpPr>
        <p:spPr bwMode="auto">
          <a:xfrm>
            <a:off x="6630962" y="4391016"/>
            <a:ext cx="259927" cy="273042"/>
          </a:xfrm>
          <a:custGeom>
            <a:avLst/>
            <a:gdLst>
              <a:gd name="T0" fmla="*/ 92 w 92"/>
              <a:gd name="T1" fmla="*/ 40 h 96"/>
              <a:gd name="T2" fmla="*/ 84 w 92"/>
              <a:gd name="T3" fmla="*/ 56 h 96"/>
              <a:gd name="T4" fmla="*/ 84 w 92"/>
              <a:gd name="T5" fmla="*/ 76 h 96"/>
              <a:gd name="T6" fmla="*/ 92 w 92"/>
              <a:gd name="T7" fmla="*/ 60 h 96"/>
              <a:gd name="T8" fmla="*/ 84 w 92"/>
              <a:gd name="T9" fmla="*/ 76 h 96"/>
              <a:gd name="T10" fmla="*/ 80 w 92"/>
              <a:gd name="T11" fmla="*/ 16 h 96"/>
              <a:gd name="T12" fmla="*/ 60 w 92"/>
              <a:gd name="T13" fmla="*/ 12 h 96"/>
              <a:gd name="T14" fmla="*/ 72 w 92"/>
              <a:gd name="T15" fmla="*/ 20 h 96"/>
              <a:gd name="T16" fmla="*/ 60 w 92"/>
              <a:gd name="T17" fmla="*/ 24 h 96"/>
              <a:gd name="T18" fmla="*/ 72 w 92"/>
              <a:gd name="T19" fmla="*/ 32 h 96"/>
              <a:gd name="T20" fmla="*/ 60 w 92"/>
              <a:gd name="T21" fmla="*/ 36 h 96"/>
              <a:gd name="T22" fmla="*/ 72 w 92"/>
              <a:gd name="T23" fmla="*/ 44 h 96"/>
              <a:gd name="T24" fmla="*/ 60 w 92"/>
              <a:gd name="T25" fmla="*/ 48 h 96"/>
              <a:gd name="T26" fmla="*/ 72 w 92"/>
              <a:gd name="T27" fmla="*/ 56 h 96"/>
              <a:gd name="T28" fmla="*/ 60 w 92"/>
              <a:gd name="T29" fmla="*/ 60 h 96"/>
              <a:gd name="T30" fmla="*/ 72 w 92"/>
              <a:gd name="T31" fmla="*/ 68 h 96"/>
              <a:gd name="T32" fmla="*/ 60 w 92"/>
              <a:gd name="T33" fmla="*/ 72 h 96"/>
              <a:gd name="T34" fmla="*/ 76 w 92"/>
              <a:gd name="T35" fmla="*/ 84 h 96"/>
              <a:gd name="T36" fmla="*/ 80 w 92"/>
              <a:gd name="T37" fmla="*/ 36 h 96"/>
              <a:gd name="T38" fmla="*/ 92 w 92"/>
              <a:gd name="T39" fmla="*/ 20 h 96"/>
              <a:gd name="T40" fmla="*/ 56 w 92"/>
              <a:gd name="T41" fmla="*/ 0 h 96"/>
              <a:gd name="T42" fmla="*/ 0 w 92"/>
              <a:gd name="T43" fmla="*/ 83 h 96"/>
              <a:gd name="T44" fmla="*/ 56 w 92"/>
              <a:gd name="T45" fmla="*/ 0 h 96"/>
              <a:gd name="T46" fmla="*/ 36 w 92"/>
              <a:gd name="T47" fmla="*/ 29 h 96"/>
              <a:gd name="T48" fmla="*/ 37 w 92"/>
              <a:gd name="T49" fmla="*/ 52 h 96"/>
              <a:gd name="T50" fmla="*/ 37 w 92"/>
              <a:gd name="T51" fmla="*/ 55 h 96"/>
              <a:gd name="T52" fmla="*/ 37 w 92"/>
              <a:gd name="T53" fmla="*/ 56 h 96"/>
              <a:gd name="T54" fmla="*/ 36 w 92"/>
              <a:gd name="T55" fmla="*/ 54 h 96"/>
              <a:gd name="T56" fmla="*/ 35 w 92"/>
              <a:gd name="T57" fmla="*/ 52 h 96"/>
              <a:gd name="T58" fmla="*/ 13 w 92"/>
              <a:gd name="T59" fmla="*/ 30 h 96"/>
              <a:gd name="T60" fmla="*/ 20 w 92"/>
              <a:gd name="T61" fmla="*/ 67 h 96"/>
              <a:gd name="T62" fmla="*/ 20 w 92"/>
              <a:gd name="T63" fmla="*/ 44 h 96"/>
              <a:gd name="T64" fmla="*/ 20 w 92"/>
              <a:gd name="T65" fmla="*/ 41 h 96"/>
              <a:gd name="T66" fmla="*/ 20 w 92"/>
              <a:gd name="T67" fmla="*/ 40 h 96"/>
              <a:gd name="T68" fmla="*/ 21 w 92"/>
              <a:gd name="T69" fmla="*/ 42 h 96"/>
              <a:gd name="T70" fmla="*/ 22 w 92"/>
              <a:gd name="T71" fmla="*/ 43 h 96"/>
              <a:gd name="T72" fmla="*/ 44 w 92"/>
              <a:gd name="T73" fmla="*/ 6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2" h="96">
                <a:moveTo>
                  <a:pt x="84" y="40"/>
                </a:moveTo>
                <a:cubicBezTo>
                  <a:pt x="92" y="40"/>
                  <a:pt x="92" y="40"/>
                  <a:pt x="92" y="40"/>
                </a:cubicBezTo>
                <a:cubicBezTo>
                  <a:pt x="92" y="56"/>
                  <a:pt x="92" y="56"/>
                  <a:pt x="92" y="56"/>
                </a:cubicBezTo>
                <a:cubicBezTo>
                  <a:pt x="84" y="56"/>
                  <a:pt x="84" y="56"/>
                  <a:pt x="84" y="56"/>
                </a:cubicBezTo>
                <a:lnTo>
                  <a:pt x="84" y="40"/>
                </a:lnTo>
                <a:close/>
                <a:moveTo>
                  <a:pt x="84" y="76"/>
                </a:moveTo>
                <a:cubicBezTo>
                  <a:pt x="92" y="76"/>
                  <a:pt x="92" y="76"/>
                  <a:pt x="92" y="76"/>
                </a:cubicBezTo>
                <a:cubicBezTo>
                  <a:pt x="92" y="60"/>
                  <a:pt x="92" y="60"/>
                  <a:pt x="92" y="60"/>
                </a:cubicBezTo>
                <a:cubicBezTo>
                  <a:pt x="84" y="60"/>
                  <a:pt x="84" y="60"/>
                  <a:pt x="84" y="60"/>
                </a:cubicBezTo>
                <a:lnTo>
                  <a:pt x="84" y="76"/>
                </a:lnTo>
                <a:close/>
                <a:moveTo>
                  <a:pt x="80" y="20"/>
                </a:moveTo>
                <a:cubicBezTo>
                  <a:pt x="80" y="16"/>
                  <a:pt x="80" y="16"/>
                  <a:pt x="80" y="16"/>
                </a:cubicBezTo>
                <a:cubicBezTo>
                  <a:pt x="80" y="15"/>
                  <a:pt x="77" y="12"/>
                  <a:pt x="76" y="12"/>
                </a:cubicBezTo>
                <a:cubicBezTo>
                  <a:pt x="60" y="12"/>
                  <a:pt x="60" y="12"/>
                  <a:pt x="60" y="12"/>
                </a:cubicBezTo>
                <a:cubicBezTo>
                  <a:pt x="60" y="20"/>
                  <a:pt x="60" y="20"/>
                  <a:pt x="60" y="20"/>
                </a:cubicBezTo>
                <a:cubicBezTo>
                  <a:pt x="72" y="20"/>
                  <a:pt x="72" y="20"/>
                  <a:pt x="72" y="20"/>
                </a:cubicBezTo>
                <a:cubicBezTo>
                  <a:pt x="72" y="24"/>
                  <a:pt x="72" y="24"/>
                  <a:pt x="72" y="24"/>
                </a:cubicBezTo>
                <a:cubicBezTo>
                  <a:pt x="60" y="24"/>
                  <a:pt x="60" y="24"/>
                  <a:pt x="60" y="24"/>
                </a:cubicBezTo>
                <a:cubicBezTo>
                  <a:pt x="60" y="32"/>
                  <a:pt x="60" y="32"/>
                  <a:pt x="60" y="32"/>
                </a:cubicBezTo>
                <a:cubicBezTo>
                  <a:pt x="72" y="32"/>
                  <a:pt x="72" y="32"/>
                  <a:pt x="72" y="32"/>
                </a:cubicBezTo>
                <a:cubicBezTo>
                  <a:pt x="72" y="36"/>
                  <a:pt x="72" y="36"/>
                  <a:pt x="72" y="36"/>
                </a:cubicBezTo>
                <a:cubicBezTo>
                  <a:pt x="60" y="36"/>
                  <a:pt x="60" y="36"/>
                  <a:pt x="60" y="36"/>
                </a:cubicBezTo>
                <a:cubicBezTo>
                  <a:pt x="60" y="44"/>
                  <a:pt x="60" y="44"/>
                  <a:pt x="60" y="44"/>
                </a:cubicBezTo>
                <a:cubicBezTo>
                  <a:pt x="72" y="44"/>
                  <a:pt x="72" y="44"/>
                  <a:pt x="72" y="44"/>
                </a:cubicBezTo>
                <a:cubicBezTo>
                  <a:pt x="72" y="48"/>
                  <a:pt x="72" y="48"/>
                  <a:pt x="72" y="48"/>
                </a:cubicBezTo>
                <a:cubicBezTo>
                  <a:pt x="60" y="48"/>
                  <a:pt x="60" y="48"/>
                  <a:pt x="60" y="48"/>
                </a:cubicBezTo>
                <a:cubicBezTo>
                  <a:pt x="60" y="56"/>
                  <a:pt x="60" y="56"/>
                  <a:pt x="60" y="56"/>
                </a:cubicBezTo>
                <a:cubicBezTo>
                  <a:pt x="72" y="56"/>
                  <a:pt x="72" y="56"/>
                  <a:pt x="72" y="56"/>
                </a:cubicBezTo>
                <a:cubicBezTo>
                  <a:pt x="72" y="60"/>
                  <a:pt x="72" y="60"/>
                  <a:pt x="72" y="60"/>
                </a:cubicBezTo>
                <a:cubicBezTo>
                  <a:pt x="60" y="60"/>
                  <a:pt x="60" y="60"/>
                  <a:pt x="60" y="60"/>
                </a:cubicBezTo>
                <a:cubicBezTo>
                  <a:pt x="60" y="68"/>
                  <a:pt x="60" y="68"/>
                  <a:pt x="60" y="68"/>
                </a:cubicBezTo>
                <a:cubicBezTo>
                  <a:pt x="72" y="68"/>
                  <a:pt x="72" y="68"/>
                  <a:pt x="72" y="68"/>
                </a:cubicBezTo>
                <a:cubicBezTo>
                  <a:pt x="72" y="72"/>
                  <a:pt x="72" y="72"/>
                  <a:pt x="72" y="72"/>
                </a:cubicBezTo>
                <a:cubicBezTo>
                  <a:pt x="60" y="72"/>
                  <a:pt x="60" y="72"/>
                  <a:pt x="60" y="72"/>
                </a:cubicBezTo>
                <a:cubicBezTo>
                  <a:pt x="60" y="84"/>
                  <a:pt x="60" y="84"/>
                  <a:pt x="60" y="84"/>
                </a:cubicBezTo>
                <a:cubicBezTo>
                  <a:pt x="76" y="84"/>
                  <a:pt x="76" y="84"/>
                  <a:pt x="76" y="84"/>
                </a:cubicBezTo>
                <a:cubicBezTo>
                  <a:pt x="77" y="84"/>
                  <a:pt x="80" y="81"/>
                  <a:pt x="80" y="80"/>
                </a:cubicBezTo>
                <a:cubicBezTo>
                  <a:pt x="80" y="36"/>
                  <a:pt x="80" y="36"/>
                  <a:pt x="80" y="36"/>
                </a:cubicBezTo>
                <a:cubicBezTo>
                  <a:pt x="92" y="36"/>
                  <a:pt x="92" y="36"/>
                  <a:pt x="92" y="36"/>
                </a:cubicBezTo>
                <a:cubicBezTo>
                  <a:pt x="92" y="20"/>
                  <a:pt x="92" y="20"/>
                  <a:pt x="92" y="20"/>
                </a:cubicBezTo>
                <a:lnTo>
                  <a:pt x="80" y="20"/>
                </a:lnTo>
                <a:close/>
                <a:moveTo>
                  <a:pt x="56" y="0"/>
                </a:moveTo>
                <a:cubicBezTo>
                  <a:pt x="56" y="96"/>
                  <a:pt x="56" y="96"/>
                  <a:pt x="56" y="96"/>
                </a:cubicBezTo>
                <a:cubicBezTo>
                  <a:pt x="0" y="83"/>
                  <a:pt x="0" y="83"/>
                  <a:pt x="0" y="83"/>
                </a:cubicBezTo>
                <a:cubicBezTo>
                  <a:pt x="0" y="13"/>
                  <a:pt x="0" y="13"/>
                  <a:pt x="0" y="13"/>
                </a:cubicBezTo>
                <a:lnTo>
                  <a:pt x="56" y="0"/>
                </a:lnTo>
                <a:close/>
                <a:moveTo>
                  <a:pt x="44" y="28"/>
                </a:moveTo>
                <a:cubicBezTo>
                  <a:pt x="36" y="29"/>
                  <a:pt x="36" y="29"/>
                  <a:pt x="36" y="29"/>
                </a:cubicBezTo>
                <a:cubicBezTo>
                  <a:pt x="36" y="50"/>
                  <a:pt x="36" y="50"/>
                  <a:pt x="36" y="50"/>
                </a:cubicBezTo>
                <a:cubicBezTo>
                  <a:pt x="36" y="51"/>
                  <a:pt x="37" y="52"/>
                  <a:pt x="37" y="52"/>
                </a:cubicBezTo>
                <a:cubicBezTo>
                  <a:pt x="37" y="53"/>
                  <a:pt x="37" y="53"/>
                  <a:pt x="37" y="54"/>
                </a:cubicBezTo>
                <a:cubicBezTo>
                  <a:pt x="37" y="54"/>
                  <a:pt x="37" y="54"/>
                  <a:pt x="37" y="55"/>
                </a:cubicBezTo>
                <a:cubicBezTo>
                  <a:pt x="37" y="55"/>
                  <a:pt x="37" y="55"/>
                  <a:pt x="37" y="56"/>
                </a:cubicBezTo>
                <a:cubicBezTo>
                  <a:pt x="37" y="56"/>
                  <a:pt x="37" y="56"/>
                  <a:pt x="37" y="56"/>
                </a:cubicBezTo>
                <a:cubicBezTo>
                  <a:pt x="36" y="55"/>
                  <a:pt x="36" y="55"/>
                  <a:pt x="36" y="55"/>
                </a:cubicBezTo>
                <a:cubicBezTo>
                  <a:pt x="36" y="54"/>
                  <a:pt x="36" y="54"/>
                  <a:pt x="36" y="54"/>
                </a:cubicBezTo>
                <a:cubicBezTo>
                  <a:pt x="35" y="54"/>
                  <a:pt x="35" y="53"/>
                  <a:pt x="35" y="53"/>
                </a:cubicBezTo>
                <a:cubicBezTo>
                  <a:pt x="35" y="53"/>
                  <a:pt x="35" y="53"/>
                  <a:pt x="35" y="52"/>
                </a:cubicBezTo>
                <a:cubicBezTo>
                  <a:pt x="21" y="29"/>
                  <a:pt x="21" y="29"/>
                  <a:pt x="21" y="29"/>
                </a:cubicBezTo>
                <a:cubicBezTo>
                  <a:pt x="13" y="30"/>
                  <a:pt x="13" y="30"/>
                  <a:pt x="13" y="30"/>
                </a:cubicBezTo>
                <a:cubicBezTo>
                  <a:pt x="13" y="66"/>
                  <a:pt x="13" y="66"/>
                  <a:pt x="13" y="66"/>
                </a:cubicBezTo>
                <a:cubicBezTo>
                  <a:pt x="20" y="67"/>
                  <a:pt x="20" y="67"/>
                  <a:pt x="20" y="67"/>
                </a:cubicBezTo>
                <a:cubicBezTo>
                  <a:pt x="20" y="46"/>
                  <a:pt x="20" y="46"/>
                  <a:pt x="20" y="46"/>
                </a:cubicBezTo>
                <a:cubicBezTo>
                  <a:pt x="20" y="46"/>
                  <a:pt x="20" y="45"/>
                  <a:pt x="20" y="44"/>
                </a:cubicBezTo>
                <a:cubicBezTo>
                  <a:pt x="20" y="44"/>
                  <a:pt x="20" y="43"/>
                  <a:pt x="20" y="43"/>
                </a:cubicBezTo>
                <a:cubicBezTo>
                  <a:pt x="20" y="42"/>
                  <a:pt x="20" y="42"/>
                  <a:pt x="20" y="41"/>
                </a:cubicBezTo>
                <a:cubicBezTo>
                  <a:pt x="20" y="41"/>
                  <a:pt x="20" y="41"/>
                  <a:pt x="20" y="40"/>
                </a:cubicBezTo>
                <a:cubicBezTo>
                  <a:pt x="20" y="40"/>
                  <a:pt x="20" y="40"/>
                  <a:pt x="20" y="40"/>
                </a:cubicBezTo>
                <a:cubicBezTo>
                  <a:pt x="20" y="40"/>
                  <a:pt x="20" y="41"/>
                  <a:pt x="20" y="41"/>
                </a:cubicBezTo>
                <a:cubicBezTo>
                  <a:pt x="20" y="41"/>
                  <a:pt x="21" y="41"/>
                  <a:pt x="21" y="42"/>
                </a:cubicBezTo>
                <a:cubicBezTo>
                  <a:pt x="21" y="42"/>
                  <a:pt x="21" y="42"/>
                  <a:pt x="21" y="42"/>
                </a:cubicBezTo>
                <a:cubicBezTo>
                  <a:pt x="21" y="43"/>
                  <a:pt x="22" y="43"/>
                  <a:pt x="22" y="43"/>
                </a:cubicBezTo>
                <a:cubicBezTo>
                  <a:pt x="36" y="68"/>
                  <a:pt x="36" y="68"/>
                  <a:pt x="36" y="68"/>
                </a:cubicBezTo>
                <a:cubicBezTo>
                  <a:pt x="44" y="68"/>
                  <a:pt x="44" y="68"/>
                  <a:pt x="44" y="68"/>
                </a:cubicBezTo>
                <a:lnTo>
                  <a:pt x="44" y="28"/>
                </a:lnTo>
                <a:close/>
              </a:path>
            </a:pathLst>
          </a:custGeom>
          <a:solidFill>
            <a:schemeClr val="bg1"/>
          </a:solidFill>
          <a:ln>
            <a:noFill/>
          </a:ln>
          <a:extLst/>
        </p:spPr>
        <p:txBody>
          <a:bodyPr vert="horz" wrap="square" lIns="89583" tIns="44791" rIns="89583" bIns="44791" numCol="1" anchor="t" anchorCtr="0" compatLnSpc="1">
            <a:prstTxWarp prst="textNoShape">
              <a:avLst/>
            </a:prstTxWarp>
          </a:bodyPr>
          <a:lstStyle/>
          <a:p>
            <a:pPr defTabSz="913731"/>
            <a:endParaRPr lang="en-US" sz="1763">
              <a:solidFill>
                <a:srgbClr val="FFFFFF"/>
              </a:solidFill>
            </a:endParaRPr>
          </a:p>
        </p:txBody>
      </p:sp>
      <p:sp>
        <p:nvSpPr>
          <p:cNvPr id="46" name="Freeform 5"/>
          <p:cNvSpPr>
            <a:spLocks noEditPoints="1"/>
          </p:cNvSpPr>
          <p:nvPr/>
        </p:nvSpPr>
        <p:spPr bwMode="auto">
          <a:xfrm>
            <a:off x="3111346" y="4369069"/>
            <a:ext cx="320196" cy="296128"/>
          </a:xfrm>
          <a:custGeom>
            <a:avLst/>
            <a:gdLst>
              <a:gd name="T0" fmla="*/ 1446 w 2030"/>
              <a:gd name="T1" fmla="*/ 1047 h 1877"/>
              <a:gd name="T2" fmla="*/ 1218 w 2030"/>
              <a:gd name="T3" fmla="*/ 583 h 1877"/>
              <a:gd name="T4" fmla="*/ 901 w 2030"/>
              <a:gd name="T5" fmla="*/ 375 h 1877"/>
              <a:gd name="T6" fmla="*/ 773 w 2030"/>
              <a:gd name="T7" fmla="*/ 109 h 1877"/>
              <a:gd name="T8" fmla="*/ 555 w 2030"/>
              <a:gd name="T9" fmla="*/ 109 h 1877"/>
              <a:gd name="T10" fmla="*/ 317 w 2030"/>
              <a:gd name="T11" fmla="*/ 593 h 1877"/>
              <a:gd name="T12" fmla="*/ 0 w 2030"/>
              <a:gd name="T13" fmla="*/ 810 h 1877"/>
              <a:gd name="T14" fmla="*/ 317 w 2030"/>
              <a:gd name="T15" fmla="*/ 1027 h 1877"/>
              <a:gd name="T16" fmla="*/ 327 w 2030"/>
              <a:gd name="T17" fmla="*/ 1531 h 1877"/>
              <a:gd name="T18" fmla="*/ 1010 w 2030"/>
              <a:gd name="T19" fmla="*/ 1531 h 1877"/>
              <a:gd name="T20" fmla="*/ 1297 w 2030"/>
              <a:gd name="T21" fmla="*/ 1462 h 1877"/>
              <a:gd name="T22" fmla="*/ 2030 w 2030"/>
              <a:gd name="T23" fmla="*/ 1353 h 1877"/>
              <a:gd name="T24" fmla="*/ 703 w 2030"/>
              <a:gd name="T25" fmla="*/ 1195 h 1877"/>
              <a:gd name="T26" fmla="*/ 783 w 2030"/>
              <a:gd name="T27" fmla="*/ 1067 h 1877"/>
              <a:gd name="T28" fmla="*/ 703 w 2030"/>
              <a:gd name="T29" fmla="*/ 1195 h 1877"/>
              <a:gd name="T30" fmla="*/ 703 w 2030"/>
              <a:gd name="T31" fmla="*/ 711 h 1877"/>
              <a:gd name="T32" fmla="*/ 882 w 2030"/>
              <a:gd name="T33" fmla="*/ 770 h 1877"/>
              <a:gd name="T34" fmla="*/ 703 w 2030"/>
              <a:gd name="T35" fmla="*/ 948 h 1877"/>
              <a:gd name="T36" fmla="*/ 466 w 2030"/>
              <a:gd name="T37" fmla="*/ 780 h 1877"/>
              <a:gd name="T38" fmla="*/ 624 w 2030"/>
              <a:gd name="T39" fmla="*/ 919 h 1877"/>
              <a:gd name="T40" fmla="*/ 466 w 2030"/>
              <a:gd name="T41" fmla="*/ 810 h 1877"/>
              <a:gd name="T42" fmla="*/ 703 w 2030"/>
              <a:gd name="T43" fmla="*/ 227 h 1877"/>
              <a:gd name="T44" fmla="*/ 773 w 2030"/>
              <a:gd name="T45" fmla="*/ 583 h 1877"/>
              <a:gd name="T46" fmla="*/ 703 w 2030"/>
              <a:gd name="T47" fmla="*/ 632 h 1877"/>
              <a:gd name="T48" fmla="*/ 703 w 2030"/>
              <a:gd name="T49" fmla="*/ 227 h 1877"/>
              <a:gd name="T50" fmla="*/ 1000 w 2030"/>
              <a:gd name="T51" fmla="*/ 800 h 1877"/>
              <a:gd name="T52" fmla="*/ 1387 w 2030"/>
              <a:gd name="T53" fmla="*/ 1096 h 1877"/>
              <a:gd name="T54" fmla="*/ 882 w 2030"/>
              <a:gd name="T55" fmla="*/ 1017 h 1877"/>
              <a:gd name="T56" fmla="*/ 961 w 2030"/>
              <a:gd name="T57" fmla="*/ 800 h 1877"/>
              <a:gd name="T58" fmla="*/ 624 w 2030"/>
              <a:gd name="T59" fmla="*/ 652 h 1877"/>
              <a:gd name="T60" fmla="*/ 387 w 2030"/>
              <a:gd name="T61" fmla="*/ 642 h 1877"/>
              <a:gd name="T62" fmla="*/ 624 w 2030"/>
              <a:gd name="T63" fmla="*/ 247 h 1877"/>
              <a:gd name="T64" fmla="*/ 436 w 2030"/>
              <a:gd name="T65" fmla="*/ 928 h 1877"/>
              <a:gd name="T66" fmla="*/ 624 w 2030"/>
              <a:gd name="T67" fmla="*/ 1195 h 1877"/>
              <a:gd name="T68" fmla="*/ 387 w 2030"/>
              <a:gd name="T69" fmla="*/ 988 h 1877"/>
              <a:gd name="T70" fmla="*/ 990 w 2030"/>
              <a:gd name="T71" fmla="*/ 1432 h 1877"/>
              <a:gd name="T72" fmla="*/ 862 w 2030"/>
              <a:gd name="T73" fmla="*/ 1096 h 1877"/>
              <a:gd name="T74" fmla="*/ 1278 w 2030"/>
              <a:gd name="T75" fmla="*/ 1353 h 1877"/>
              <a:gd name="T76" fmla="*/ 990 w 2030"/>
              <a:gd name="T77" fmla="*/ 1432 h 18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030" h="1877">
                <a:moveTo>
                  <a:pt x="1654" y="978"/>
                </a:moveTo>
                <a:cubicBezTo>
                  <a:pt x="1575" y="978"/>
                  <a:pt x="1505" y="1007"/>
                  <a:pt x="1446" y="1047"/>
                </a:cubicBezTo>
                <a:cubicBezTo>
                  <a:pt x="1169" y="721"/>
                  <a:pt x="1169" y="721"/>
                  <a:pt x="1169" y="721"/>
                </a:cubicBezTo>
                <a:cubicBezTo>
                  <a:pt x="1198" y="681"/>
                  <a:pt x="1218" y="632"/>
                  <a:pt x="1218" y="583"/>
                </a:cubicBezTo>
                <a:cubicBezTo>
                  <a:pt x="1218" y="454"/>
                  <a:pt x="1119" y="355"/>
                  <a:pt x="1000" y="355"/>
                </a:cubicBezTo>
                <a:cubicBezTo>
                  <a:pt x="961" y="355"/>
                  <a:pt x="931" y="365"/>
                  <a:pt x="901" y="375"/>
                </a:cubicBezTo>
                <a:cubicBezTo>
                  <a:pt x="753" y="168"/>
                  <a:pt x="753" y="168"/>
                  <a:pt x="753" y="168"/>
                </a:cubicBezTo>
                <a:cubicBezTo>
                  <a:pt x="763" y="148"/>
                  <a:pt x="773" y="128"/>
                  <a:pt x="773" y="109"/>
                </a:cubicBezTo>
                <a:cubicBezTo>
                  <a:pt x="773" y="49"/>
                  <a:pt x="723" y="0"/>
                  <a:pt x="664" y="0"/>
                </a:cubicBezTo>
                <a:cubicBezTo>
                  <a:pt x="604" y="0"/>
                  <a:pt x="555" y="49"/>
                  <a:pt x="555" y="109"/>
                </a:cubicBezTo>
                <a:cubicBezTo>
                  <a:pt x="555" y="128"/>
                  <a:pt x="565" y="158"/>
                  <a:pt x="575" y="168"/>
                </a:cubicBezTo>
                <a:cubicBezTo>
                  <a:pt x="317" y="593"/>
                  <a:pt x="317" y="593"/>
                  <a:pt x="317" y="593"/>
                </a:cubicBezTo>
                <a:cubicBezTo>
                  <a:pt x="287" y="583"/>
                  <a:pt x="268" y="583"/>
                  <a:pt x="238" y="583"/>
                </a:cubicBezTo>
                <a:cubicBezTo>
                  <a:pt x="109" y="583"/>
                  <a:pt x="0" y="681"/>
                  <a:pt x="0" y="810"/>
                </a:cubicBezTo>
                <a:cubicBezTo>
                  <a:pt x="0" y="938"/>
                  <a:pt x="109" y="1047"/>
                  <a:pt x="238" y="1047"/>
                </a:cubicBezTo>
                <a:cubicBezTo>
                  <a:pt x="258" y="1047"/>
                  <a:pt x="287" y="1037"/>
                  <a:pt x="317" y="1027"/>
                </a:cubicBezTo>
                <a:cubicBezTo>
                  <a:pt x="456" y="1264"/>
                  <a:pt x="456" y="1264"/>
                  <a:pt x="456" y="1264"/>
                </a:cubicBezTo>
                <a:cubicBezTo>
                  <a:pt x="377" y="1323"/>
                  <a:pt x="327" y="1422"/>
                  <a:pt x="327" y="1531"/>
                </a:cubicBezTo>
                <a:cubicBezTo>
                  <a:pt x="327" y="1719"/>
                  <a:pt x="476" y="1877"/>
                  <a:pt x="664" y="1877"/>
                </a:cubicBezTo>
                <a:cubicBezTo>
                  <a:pt x="852" y="1877"/>
                  <a:pt x="1010" y="1719"/>
                  <a:pt x="1010" y="1531"/>
                </a:cubicBezTo>
                <a:cubicBezTo>
                  <a:pt x="1010" y="1531"/>
                  <a:pt x="1000" y="1521"/>
                  <a:pt x="1000" y="1511"/>
                </a:cubicBezTo>
                <a:cubicBezTo>
                  <a:pt x="1297" y="1462"/>
                  <a:pt x="1297" y="1462"/>
                  <a:pt x="1297" y="1462"/>
                </a:cubicBezTo>
                <a:cubicBezTo>
                  <a:pt x="1337" y="1620"/>
                  <a:pt x="1486" y="1728"/>
                  <a:pt x="1654" y="1728"/>
                </a:cubicBezTo>
                <a:cubicBezTo>
                  <a:pt x="1862" y="1728"/>
                  <a:pt x="2030" y="1561"/>
                  <a:pt x="2030" y="1353"/>
                </a:cubicBezTo>
                <a:cubicBezTo>
                  <a:pt x="2030" y="1146"/>
                  <a:pt x="1862" y="978"/>
                  <a:pt x="1654" y="978"/>
                </a:cubicBezTo>
                <a:close/>
                <a:moveTo>
                  <a:pt x="703" y="1195"/>
                </a:moveTo>
                <a:cubicBezTo>
                  <a:pt x="703" y="1037"/>
                  <a:pt x="703" y="1037"/>
                  <a:pt x="703" y="1037"/>
                </a:cubicBezTo>
                <a:cubicBezTo>
                  <a:pt x="783" y="1067"/>
                  <a:pt x="783" y="1067"/>
                  <a:pt x="783" y="1067"/>
                </a:cubicBezTo>
                <a:cubicBezTo>
                  <a:pt x="733" y="1205"/>
                  <a:pt x="733" y="1205"/>
                  <a:pt x="733" y="1205"/>
                </a:cubicBezTo>
                <a:cubicBezTo>
                  <a:pt x="723" y="1195"/>
                  <a:pt x="713" y="1195"/>
                  <a:pt x="703" y="1195"/>
                </a:cubicBezTo>
                <a:close/>
                <a:moveTo>
                  <a:pt x="703" y="948"/>
                </a:moveTo>
                <a:cubicBezTo>
                  <a:pt x="703" y="711"/>
                  <a:pt x="703" y="711"/>
                  <a:pt x="703" y="711"/>
                </a:cubicBezTo>
                <a:cubicBezTo>
                  <a:pt x="802" y="681"/>
                  <a:pt x="802" y="681"/>
                  <a:pt x="802" y="681"/>
                </a:cubicBezTo>
                <a:cubicBezTo>
                  <a:pt x="822" y="721"/>
                  <a:pt x="852" y="751"/>
                  <a:pt x="882" y="770"/>
                </a:cubicBezTo>
                <a:cubicBezTo>
                  <a:pt x="812" y="988"/>
                  <a:pt x="812" y="988"/>
                  <a:pt x="812" y="988"/>
                </a:cubicBezTo>
                <a:cubicBezTo>
                  <a:pt x="703" y="948"/>
                  <a:pt x="703" y="948"/>
                  <a:pt x="703" y="948"/>
                </a:cubicBezTo>
                <a:cubicBezTo>
                  <a:pt x="703" y="948"/>
                  <a:pt x="703" y="948"/>
                  <a:pt x="703" y="948"/>
                </a:cubicBezTo>
                <a:close/>
                <a:moveTo>
                  <a:pt x="466" y="780"/>
                </a:moveTo>
                <a:cubicBezTo>
                  <a:pt x="624" y="731"/>
                  <a:pt x="624" y="731"/>
                  <a:pt x="624" y="731"/>
                </a:cubicBezTo>
                <a:cubicBezTo>
                  <a:pt x="624" y="919"/>
                  <a:pt x="624" y="919"/>
                  <a:pt x="624" y="919"/>
                </a:cubicBezTo>
                <a:cubicBezTo>
                  <a:pt x="466" y="859"/>
                  <a:pt x="466" y="859"/>
                  <a:pt x="466" y="859"/>
                </a:cubicBezTo>
                <a:cubicBezTo>
                  <a:pt x="466" y="839"/>
                  <a:pt x="466" y="830"/>
                  <a:pt x="466" y="810"/>
                </a:cubicBezTo>
                <a:cubicBezTo>
                  <a:pt x="466" y="800"/>
                  <a:pt x="466" y="790"/>
                  <a:pt x="466" y="780"/>
                </a:cubicBezTo>
                <a:close/>
                <a:moveTo>
                  <a:pt x="703" y="227"/>
                </a:moveTo>
                <a:cubicBezTo>
                  <a:pt x="842" y="425"/>
                  <a:pt x="842" y="425"/>
                  <a:pt x="842" y="425"/>
                </a:cubicBezTo>
                <a:cubicBezTo>
                  <a:pt x="802" y="464"/>
                  <a:pt x="773" y="523"/>
                  <a:pt x="773" y="583"/>
                </a:cubicBezTo>
                <a:cubicBezTo>
                  <a:pt x="773" y="593"/>
                  <a:pt x="773" y="602"/>
                  <a:pt x="773" y="602"/>
                </a:cubicBezTo>
                <a:cubicBezTo>
                  <a:pt x="703" y="632"/>
                  <a:pt x="703" y="632"/>
                  <a:pt x="703" y="632"/>
                </a:cubicBezTo>
                <a:cubicBezTo>
                  <a:pt x="703" y="227"/>
                  <a:pt x="703" y="227"/>
                  <a:pt x="703" y="227"/>
                </a:cubicBezTo>
                <a:cubicBezTo>
                  <a:pt x="703" y="227"/>
                  <a:pt x="703" y="227"/>
                  <a:pt x="703" y="227"/>
                </a:cubicBezTo>
                <a:close/>
                <a:moveTo>
                  <a:pt x="961" y="800"/>
                </a:moveTo>
                <a:cubicBezTo>
                  <a:pt x="971" y="800"/>
                  <a:pt x="981" y="800"/>
                  <a:pt x="1000" y="800"/>
                </a:cubicBezTo>
                <a:cubicBezTo>
                  <a:pt x="1040" y="800"/>
                  <a:pt x="1070" y="790"/>
                  <a:pt x="1109" y="770"/>
                </a:cubicBezTo>
                <a:cubicBezTo>
                  <a:pt x="1387" y="1096"/>
                  <a:pt x="1387" y="1096"/>
                  <a:pt x="1387" y="1096"/>
                </a:cubicBezTo>
                <a:cubicBezTo>
                  <a:pt x="1357" y="1126"/>
                  <a:pt x="1337" y="1156"/>
                  <a:pt x="1317" y="1185"/>
                </a:cubicBezTo>
                <a:cubicBezTo>
                  <a:pt x="882" y="1017"/>
                  <a:pt x="882" y="1017"/>
                  <a:pt x="882" y="1017"/>
                </a:cubicBezTo>
                <a:cubicBezTo>
                  <a:pt x="961" y="800"/>
                  <a:pt x="961" y="800"/>
                  <a:pt x="961" y="800"/>
                </a:cubicBezTo>
                <a:cubicBezTo>
                  <a:pt x="961" y="800"/>
                  <a:pt x="961" y="800"/>
                  <a:pt x="961" y="800"/>
                </a:cubicBezTo>
                <a:close/>
                <a:moveTo>
                  <a:pt x="624" y="247"/>
                </a:moveTo>
                <a:cubicBezTo>
                  <a:pt x="624" y="652"/>
                  <a:pt x="624" y="652"/>
                  <a:pt x="624" y="652"/>
                </a:cubicBezTo>
                <a:cubicBezTo>
                  <a:pt x="436" y="711"/>
                  <a:pt x="436" y="711"/>
                  <a:pt x="436" y="711"/>
                </a:cubicBezTo>
                <a:cubicBezTo>
                  <a:pt x="426" y="681"/>
                  <a:pt x="406" y="662"/>
                  <a:pt x="387" y="642"/>
                </a:cubicBezTo>
                <a:cubicBezTo>
                  <a:pt x="624" y="247"/>
                  <a:pt x="624" y="247"/>
                  <a:pt x="624" y="247"/>
                </a:cubicBezTo>
                <a:cubicBezTo>
                  <a:pt x="624" y="247"/>
                  <a:pt x="624" y="247"/>
                  <a:pt x="624" y="247"/>
                </a:cubicBezTo>
                <a:close/>
                <a:moveTo>
                  <a:pt x="387" y="988"/>
                </a:moveTo>
                <a:cubicBezTo>
                  <a:pt x="406" y="968"/>
                  <a:pt x="416" y="948"/>
                  <a:pt x="436" y="928"/>
                </a:cubicBezTo>
                <a:cubicBezTo>
                  <a:pt x="624" y="1007"/>
                  <a:pt x="624" y="1007"/>
                  <a:pt x="624" y="1007"/>
                </a:cubicBezTo>
                <a:cubicBezTo>
                  <a:pt x="624" y="1195"/>
                  <a:pt x="624" y="1195"/>
                  <a:pt x="624" y="1195"/>
                </a:cubicBezTo>
                <a:cubicBezTo>
                  <a:pt x="585" y="1195"/>
                  <a:pt x="555" y="1205"/>
                  <a:pt x="525" y="1225"/>
                </a:cubicBezTo>
                <a:cubicBezTo>
                  <a:pt x="387" y="988"/>
                  <a:pt x="387" y="988"/>
                  <a:pt x="387" y="988"/>
                </a:cubicBezTo>
                <a:cubicBezTo>
                  <a:pt x="387" y="988"/>
                  <a:pt x="387" y="988"/>
                  <a:pt x="387" y="988"/>
                </a:cubicBezTo>
                <a:close/>
                <a:moveTo>
                  <a:pt x="990" y="1432"/>
                </a:moveTo>
                <a:cubicBezTo>
                  <a:pt x="961" y="1343"/>
                  <a:pt x="901" y="1264"/>
                  <a:pt x="812" y="1225"/>
                </a:cubicBezTo>
                <a:cubicBezTo>
                  <a:pt x="862" y="1096"/>
                  <a:pt x="862" y="1096"/>
                  <a:pt x="862" y="1096"/>
                </a:cubicBezTo>
                <a:cubicBezTo>
                  <a:pt x="1288" y="1254"/>
                  <a:pt x="1288" y="1254"/>
                  <a:pt x="1288" y="1254"/>
                </a:cubicBezTo>
                <a:cubicBezTo>
                  <a:pt x="1278" y="1294"/>
                  <a:pt x="1278" y="1323"/>
                  <a:pt x="1278" y="1353"/>
                </a:cubicBezTo>
                <a:cubicBezTo>
                  <a:pt x="1278" y="1363"/>
                  <a:pt x="1278" y="1373"/>
                  <a:pt x="1278" y="1383"/>
                </a:cubicBezTo>
                <a:cubicBezTo>
                  <a:pt x="990" y="1432"/>
                  <a:pt x="990" y="1432"/>
                  <a:pt x="990" y="1432"/>
                </a:cubicBezTo>
                <a:cubicBezTo>
                  <a:pt x="990" y="1432"/>
                  <a:pt x="990" y="1432"/>
                  <a:pt x="990" y="1432"/>
                </a:cubicBezTo>
                <a:close/>
              </a:path>
            </a:pathLst>
          </a:custGeom>
          <a:solidFill>
            <a:schemeClr val="bg1"/>
          </a:solidFill>
          <a:ln>
            <a:noFill/>
          </a:ln>
        </p:spPr>
        <p:txBody>
          <a:bodyPr vert="horz" wrap="square" lIns="89583" tIns="44791" rIns="89583" bIns="44791" numCol="1" anchor="t" anchorCtr="0" compatLnSpc="1">
            <a:prstTxWarp prst="textNoShape">
              <a:avLst/>
            </a:prstTxWarp>
          </a:bodyPr>
          <a:lstStyle/>
          <a:p>
            <a:pPr defTabSz="913731"/>
            <a:endParaRPr lang="en-US" sz="1959">
              <a:solidFill>
                <a:srgbClr val="FFFFFF"/>
              </a:solidFill>
            </a:endParaRPr>
          </a:p>
        </p:txBody>
      </p:sp>
      <p:sp>
        <p:nvSpPr>
          <p:cNvPr id="47" name="Freeform 14"/>
          <p:cNvSpPr>
            <a:spLocks noEditPoints="1"/>
          </p:cNvSpPr>
          <p:nvPr/>
        </p:nvSpPr>
        <p:spPr bwMode="auto">
          <a:xfrm>
            <a:off x="8434482" y="4356065"/>
            <a:ext cx="267940" cy="314242"/>
          </a:xfrm>
          <a:custGeom>
            <a:avLst/>
            <a:gdLst>
              <a:gd name="T0" fmla="*/ 0 w 1834"/>
              <a:gd name="T1" fmla="*/ 1186 h 2152"/>
              <a:gd name="T2" fmla="*/ 1834 w 1834"/>
              <a:gd name="T3" fmla="*/ 1186 h 2152"/>
              <a:gd name="T4" fmla="*/ 1834 w 1834"/>
              <a:gd name="T5" fmla="*/ 1962 h 2152"/>
              <a:gd name="T6" fmla="*/ 1650 w 1834"/>
              <a:gd name="T7" fmla="*/ 2152 h 2152"/>
              <a:gd name="T8" fmla="*/ 189 w 1834"/>
              <a:gd name="T9" fmla="*/ 2152 h 2152"/>
              <a:gd name="T10" fmla="*/ 0 w 1834"/>
              <a:gd name="T11" fmla="*/ 1962 h 2152"/>
              <a:gd name="T12" fmla="*/ 0 w 1834"/>
              <a:gd name="T13" fmla="*/ 1186 h 2152"/>
              <a:gd name="T14" fmla="*/ 0 w 1834"/>
              <a:gd name="T15" fmla="*/ 1186 h 2152"/>
              <a:gd name="T16" fmla="*/ 543 w 1834"/>
              <a:gd name="T17" fmla="*/ 832 h 2152"/>
              <a:gd name="T18" fmla="*/ 234 w 1834"/>
              <a:gd name="T19" fmla="*/ 832 h 2152"/>
              <a:gd name="T20" fmla="*/ 79 w 1834"/>
              <a:gd name="T21" fmla="*/ 1146 h 2152"/>
              <a:gd name="T22" fmla="*/ 384 w 1834"/>
              <a:gd name="T23" fmla="*/ 1146 h 2152"/>
              <a:gd name="T24" fmla="*/ 543 w 1834"/>
              <a:gd name="T25" fmla="*/ 832 h 2152"/>
              <a:gd name="T26" fmla="*/ 543 w 1834"/>
              <a:gd name="T27" fmla="*/ 832 h 2152"/>
              <a:gd name="T28" fmla="*/ 917 w 1834"/>
              <a:gd name="T29" fmla="*/ 1146 h 2152"/>
              <a:gd name="T30" fmla="*/ 1076 w 1834"/>
              <a:gd name="T31" fmla="*/ 832 h 2152"/>
              <a:gd name="T32" fmla="*/ 767 w 1834"/>
              <a:gd name="T33" fmla="*/ 832 h 2152"/>
              <a:gd name="T34" fmla="*/ 613 w 1834"/>
              <a:gd name="T35" fmla="*/ 1146 h 2152"/>
              <a:gd name="T36" fmla="*/ 917 w 1834"/>
              <a:gd name="T37" fmla="*/ 1146 h 2152"/>
              <a:gd name="T38" fmla="*/ 917 w 1834"/>
              <a:gd name="T39" fmla="*/ 1146 h 2152"/>
              <a:gd name="T40" fmla="*/ 1146 w 1834"/>
              <a:gd name="T41" fmla="*/ 1146 h 2152"/>
              <a:gd name="T42" fmla="*/ 1450 w 1834"/>
              <a:gd name="T43" fmla="*/ 1146 h 2152"/>
              <a:gd name="T44" fmla="*/ 1610 w 1834"/>
              <a:gd name="T45" fmla="*/ 832 h 2152"/>
              <a:gd name="T46" fmla="*/ 1301 w 1834"/>
              <a:gd name="T47" fmla="*/ 832 h 2152"/>
              <a:gd name="T48" fmla="*/ 1146 w 1834"/>
              <a:gd name="T49" fmla="*/ 1146 h 2152"/>
              <a:gd name="T50" fmla="*/ 1146 w 1834"/>
              <a:gd name="T51" fmla="*/ 1146 h 2152"/>
              <a:gd name="T52" fmla="*/ 1680 w 1834"/>
              <a:gd name="T53" fmla="*/ 1146 h 2152"/>
              <a:gd name="T54" fmla="*/ 1834 w 1834"/>
              <a:gd name="T55" fmla="*/ 1146 h 2152"/>
              <a:gd name="T56" fmla="*/ 1834 w 1834"/>
              <a:gd name="T57" fmla="*/ 832 h 2152"/>
              <a:gd name="T58" fmla="*/ 1680 w 1834"/>
              <a:gd name="T59" fmla="*/ 1146 h 2152"/>
              <a:gd name="T60" fmla="*/ 1680 w 1834"/>
              <a:gd name="T61" fmla="*/ 1146 h 2152"/>
              <a:gd name="T62" fmla="*/ 234 w 1834"/>
              <a:gd name="T63" fmla="*/ 707 h 2152"/>
              <a:gd name="T64" fmla="*/ 234 w 1834"/>
              <a:gd name="T65" fmla="*/ 707 h 2152"/>
              <a:gd name="T66" fmla="*/ 1530 w 1834"/>
              <a:gd name="T67" fmla="*/ 369 h 2152"/>
              <a:gd name="T68" fmla="*/ 1560 w 1834"/>
              <a:gd name="T69" fmla="*/ 364 h 2152"/>
              <a:gd name="T70" fmla="*/ 1560 w 1834"/>
              <a:gd name="T71" fmla="*/ 364 h 2152"/>
              <a:gd name="T72" fmla="*/ 1779 w 1834"/>
              <a:gd name="T73" fmla="*/ 304 h 2152"/>
              <a:gd name="T74" fmla="*/ 1779 w 1834"/>
              <a:gd name="T75" fmla="*/ 304 h 2152"/>
              <a:gd name="T76" fmla="*/ 1779 w 1834"/>
              <a:gd name="T77" fmla="*/ 304 h 2152"/>
              <a:gd name="T78" fmla="*/ 1700 w 1834"/>
              <a:gd name="T79" fmla="*/ 0 h 2152"/>
              <a:gd name="T80" fmla="*/ 1550 w 1834"/>
              <a:gd name="T81" fmla="*/ 40 h 2152"/>
              <a:gd name="T82" fmla="*/ 1745 w 1834"/>
              <a:gd name="T83" fmla="*/ 264 h 2152"/>
              <a:gd name="T84" fmla="*/ 1525 w 1834"/>
              <a:gd name="T85" fmla="*/ 324 h 2152"/>
              <a:gd name="T86" fmla="*/ 1326 w 1834"/>
              <a:gd name="T87" fmla="*/ 100 h 2152"/>
              <a:gd name="T88" fmla="*/ 1032 w 1834"/>
              <a:gd name="T89" fmla="*/ 175 h 2152"/>
              <a:gd name="T90" fmla="*/ 1226 w 1834"/>
              <a:gd name="T91" fmla="*/ 399 h 2152"/>
              <a:gd name="T92" fmla="*/ 1007 w 1834"/>
              <a:gd name="T93" fmla="*/ 459 h 2152"/>
              <a:gd name="T94" fmla="*/ 812 w 1834"/>
              <a:gd name="T95" fmla="*/ 234 h 2152"/>
              <a:gd name="T96" fmla="*/ 518 w 1834"/>
              <a:gd name="T97" fmla="*/ 309 h 2152"/>
              <a:gd name="T98" fmla="*/ 713 w 1834"/>
              <a:gd name="T99" fmla="*/ 533 h 2152"/>
              <a:gd name="T100" fmla="*/ 493 w 1834"/>
              <a:gd name="T101" fmla="*/ 593 h 2152"/>
              <a:gd name="T102" fmla="*/ 294 w 1834"/>
              <a:gd name="T103" fmla="*/ 369 h 2152"/>
              <a:gd name="T104" fmla="*/ 0 w 1834"/>
              <a:gd name="T105" fmla="*/ 444 h 2152"/>
              <a:gd name="T106" fmla="*/ 229 w 1834"/>
              <a:gd name="T107" fmla="*/ 707 h 2152"/>
              <a:gd name="T108" fmla="*/ 234 w 1834"/>
              <a:gd name="T109" fmla="*/ 707 h 2152"/>
              <a:gd name="T110" fmla="*/ 234 w 1834"/>
              <a:gd name="T111" fmla="*/ 707 h 2152"/>
              <a:gd name="T112" fmla="*/ 74 w 1834"/>
              <a:gd name="T113" fmla="*/ 707 h 2152"/>
              <a:gd name="T114" fmla="*/ 0 w 1834"/>
              <a:gd name="T115" fmla="*/ 782 h 2152"/>
              <a:gd name="T116" fmla="*/ 74 w 1834"/>
              <a:gd name="T117" fmla="*/ 852 h 2152"/>
              <a:gd name="T118" fmla="*/ 144 w 1834"/>
              <a:gd name="T119" fmla="*/ 782 h 2152"/>
              <a:gd name="T120" fmla="*/ 74 w 1834"/>
              <a:gd name="T121" fmla="*/ 707 h 2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34" h="2152">
                <a:moveTo>
                  <a:pt x="0" y="1186"/>
                </a:moveTo>
                <a:cubicBezTo>
                  <a:pt x="1834" y="1186"/>
                  <a:pt x="1834" y="1186"/>
                  <a:pt x="1834" y="1186"/>
                </a:cubicBezTo>
                <a:cubicBezTo>
                  <a:pt x="1834" y="1962"/>
                  <a:pt x="1834" y="1962"/>
                  <a:pt x="1834" y="1962"/>
                </a:cubicBezTo>
                <a:cubicBezTo>
                  <a:pt x="1834" y="2067"/>
                  <a:pt x="1750" y="2152"/>
                  <a:pt x="1650" y="2152"/>
                </a:cubicBezTo>
                <a:cubicBezTo>
                  <a:pt x="189" y="2152"/>
                  <a:pt x="189" y="2152"/>
                  <a:pt x="189" y="2152"/>
                </a:cubicBezTo>
                <a:cubicBezTo>
                  <a:pt x="84" y="2152"/>
                  <a:pt x="0" y="2067"/>
                  <a:pt x="0" y="1962"/>
                </a:cubicBezTo>
                <a:cubicBezTo>
                  <a:pt x="0" y="1186"/>
                  <a:pt x="0" y="1186"/>
                  <a:pt x="0" y="1186"/>
                </a:cubicBezTo>
                <a:cubicBezTo>
                  <a:pt x="0" y="1186"/>
                  <a:pt x="0" y="1186"/>
                  <a:pt x="0" y="1186"/>
                </a:cubicBezTo>
                <a:close/>
                <a:moveTo>
                  <a:pt x="543" y="832"/>
                </a:moveTo>
                <a:cubicBezTo>
                  <a:pt x="234" y="832"/>
                  <a:pt x="234" y="832"/>
                  <a:pt x="234" y="832"/>
                </a:cubicBezTo>
                <a:cubicBezTo>
                  <a:pt x="79" y="1146"/>
                  <a:pt x="79" y="1146"/>
                  <a:pt x="79" y="1146"/>
                </a:cubicBezTo>
                <a:cubicBezTo>
                  <a:pt x="384" y="1146"/>
                  <a:pt x="384" y="1146"/>
                  <a:pt x="384" y="1146"/>
                </a:cubicBezTo>
                <a:cubicBezTo>
                  <a:pt x="543" y="832"/>
                  <a:pt x="543" y="832"/>
                  <a:pt x="543" y="832"/>
                </a:cubicBezTo>
                <a:cubicBezTo>
                  <a:pt x="543" y="832"/>
                  <a:pt x="543" y="832"/>
                  <a:pt x="543" y="832"/>
                </a:cubicBezTo>
                <a:close/>
                <a:moveTo>
                  <a:pt x="917" y="1146"/>
                </a:moveTo>
                <a:cubicBezTo>
                  <a:pt x="1076" y="832"/>
                  <a:pt x="1076" y="832"/>
                  <a:pt x="1076" y="832"/>
                </a:cubicBezTo>
                <a:cubicBezTo>
                  <a:pt x="767" y="832"/>
                  <a:pt x="767" y="832"/>
                  <a:pt x="767" y="832"/>
                </a:cubicBezTo>
                <a:cubicBezTo>
                  <a:pt x="613" y="1146"/>
                  <a:pt x="613" y="1146"/>
                  <a:pt x="613" y="1146"/>
                </a:cubicBezTo>
                <a:cubicBezTo>
                  <a:pt x="917" y="1146"/>
                  <a:pt x="917" y="1146"/>
                  <a:pt x="917" y="1146"/>
                </a:cubicBezTo>
                <a:cubicBezTo>
                  <a:pt x="917" y="1146"/>
                  <a:pt x="917" y="1146"/>
                  <a:pt x="917" y="1146"/>
                </a:cubicBezTo>
                <a:close/>
                <a:moveTo>
                  <a:pt x="1146" y="1146"/>
                </a:moveTo>
                <a:cubicBezTo>
                  <a:pt x="1450" y="1146"/>
                  <a:pt x="1450" y="1146"/>
                  <a:pt x="1450" y="1146"/>
                </a:cubicBezTo>
                <a:cubicBezTo>
                  <a:pt x="1610" y="832"/>
                  <a:pt x="1610" y="832"/>
                  <a:pt x="1610" y="832"/>
                </a:cubicBezTo>
                <a:cubicBezTo>
                  <a:pt x="1301" y="832"/>
                  <a:pt x="1301" y="832"/>
                  <a:pt x="1301" y="832"/>
                </a:cubicBezTo>
                <a:cubicBezTo>
                  <a:pt x="1146" y="1146"/>
                  <a:pt x="1146" y="1146"/>
                  <a:pt x="1146" y="1146"/>
                </a:cubicBezTo>
                <a:cubicBezTo>
                  <a:pt x="1146" y="1146"/>
                  <a:pt x="1146" y="1146"/>
                  <a:pt x="1146" y="1146"/>
                </a:cubicBezTo>
                <a:close/>
                <a:moveTo>
                  <a:pt x="1680" y="1146"/>
                </a:moveTo>
                <a:cubicBezTo>
                  <a:pt x="1834" y="1146"/>
                  <a:pt x="1834" y="1146"/>
                  <a:pt x="1834" y="1146"/>
                </a:cubicBezTo>
                <a:cubicBezTo>
                  <a:pt x="1834" y="832"/>
                  <a:pt x="1834" y="832"/>
                  <a:pt x="1834" y="832"/>
                </a:cubicBezTo>
                <a:cubicBezTo>
                  <a:pt x="1680" y="1146"/>
                  <a:pt x="1680" y="1146"/>
                  <a:pt x="1680" y="1146"/>
                </a:cubicBezTo>
                <a:cubicBezTo>
                  <a:pt x="1680" y="1146"/>
                  <a:pt x="1680" y="1146"/>
                  <a:pt x="1680" y="1146"/>
                </a:cubicBezTo>
                <a:close/>
                <a:moveTo>
                  <a:pt x="234" y="707"/>
                </a:moveTo>
                <a:cubicBezTo>
                  <a:pt x="234" y="707"/>
                  <a:pt x="234" y="707"/>
                  <a:pt x="234" y="707"/>
                </a:cubicBezTo>
                <a:cubicBezTo>
                  <a:pt x="1530" y="369"/>
                  <a:pt x="1530" y="369"/>
                  <a:pt x="1530" y="369"/>
                </a:cubicBezTo>
                <a:cubicBezTo>
                  <a:pt x="1560" y="364"/>
                  <a:pt x="1560" y="364"/>
                  <a:pt x="1560" y="364"/>
                </a:cubicBezTo>
                <a:cubicBezTo>
                  <a:pt x="1560" y="364"/>
                  <a:pt x="1560" y="364"/>
                  <a:pt x="1560" y="364"/>
                </a:cubicBezTo>
                <a:cubicBezTo>
                  <a:pt x="1779" y="304"/>
                  <a:pt x="1779" y="304"/>
                  <a:pt x="1779" y="304"/>
                </a:cubicBezTo>
                <a:cubicBezTo>
                  <a:pt x="1779" y="304"/>
                  <a:pt x="1779" y="304"/>
                  <a:pt x="1779" y="304"/>
                </a:cubicBezTo>
                <a:cubicBezTo>
                  <a:pt x="1779" y="304"/>
                  <a:pt x="1779" y="304"/>
                  <a:pt x="1779" y="304"/>
                </a:cubicBezTo>
                <a:cubicBezTo>
                  <a:pt x="1700" y="0"/>
                  <a:pt x="1700" y="0"/>
                  <a:pt x="1700" y="0"/>
                </a:cubicBezTo>
                <a:cubicBezTo>
                  <a:pt x="1550" y="40"/>
                  <a:pt x="1550" y="40"/>
                  <a:pt x="1550" y="40"/>
                </a:cubicBezTo>
                <a:cubicBezTo>
                  <a:pt x="1745" y="264"/>
                  <a:pt x="1745" y="264"/>
                  <a:pt x="1745" y="264"/>
                </a:cubicBezTo>
                <a:cubicBezTo>
                  <a:pt x="1525" y="324"/>
                  <a:pt x="1525" y="324"/>
                  <a:pt x="1525" y="324"/>
                </a:cubicBezTo>
                <a:cubicBezTo>
                  <a:pt x="1326" y="100"/>
                  <a:pt x="1326" y="100"/>
                  <a:pt x="1326" y="100"/>
                </a:cubicBezTo>
                <a:cubicBezTo>
                  <a:pt x="1032" y="175"/>
                  <a:pt x="1032" y="175"/>
                  <a:pt x="1032" y="175"/>
                </a:cubicBezTo>
                <a:cubicBezTo>
                  <a:pt x="1226" y="399"/>
                  <a:pt x="1226" y="399"/>
                  <a:pt x="1226" y="399"/>
                </a:cubicBezTo>
                <a:cubicBezTo>
                  <a:pt x="1007" y="459"/>
                  <a:pt x="1007" y="459"/>
                  <a:pt x="1007" y="459"/>
                </a:cubicBezTo>
                <a:cubicBezTo>
                  <a:pt x="812" y="234"/>
                  <a:pt x="812" y="234"/>
                  <a:pt x="812" y="234"/>
                </a:cubicBezTo>
                <a:cubicBezTo>
                  <a:pt x="518" y="309"/>
                  <a:pt x="518" y="309"/>
                  <a:pt x="518" y="309"/>
                </a:cubicBezTo>
                <a:cubicBezTo>
                  <a:pt x="713" y="533"/>
                  <a:pt x="713" y="533"/>
                  <a:pt x="713" y="533"/>
                </a:cubicBezTo>
                <a:cubicBezTo>
                  <a:pt x="493" y="593"/>
                  <a:pt x="493" y="593"/>
                  <a:pt x="493" y="593"/>
                </a:cubicBezTo>
                <a:cubicBezTo>
                  <a:pt x="294" y="369"/>
                  <a:pt x="294" y="369"/>
                  <a:pt x="294" y="369"/>
                </a:cubicBezTo>
                <a:cubicBezTo>
                  <a:pt x="0" y="444"/>
                  <a:pt x="0" y="444"/>
                  <a:pt x="0" y="444"/>
                </a:cubicBezTo>
                <a:cubicBezTo>
                  <a:pt x="229" y="707"/>
                  <a:pt x="229" y="707"/>
                  <a:pt x="229" y="707"/>
                </a:cubicBezTo>
                <a:cubicBezTo>
                  <a:pt x="234" y="707"/>
                  <a:pt x="234" y="707"/>
                  <a:pt x="234" y="707"/>
                </a:cubicBezTo>
                <a:cubicBezTo>
                  <a:pt x="234" y="707"/>
                  <a:pt x="234" y="707"/>
                  <a:pt x="234" y="707"/>
                </a:cubicBezTo>
                <a:close/>
                <a:moveTo>
                  <a:pt x="74" y="707"/>
                </a:moveTo>
                <a:cubicBezTo>
                  <a:pt x="35" y="707"/>
                  <a:pt x="0" y="742"/>
                  <a:pt x="0" y="782"/>
                </a:cubicBezTo>
                <a:cubicBezTo>
                  <a:pt x="0" y="822"/>
                  <a:pt x="35" y="852"/>
                  <a:pt x="74" y="852"/>
                </a:cubicBezTo>
                <a:cubicBezTo>
                  <a:pt x="114" y="852"/>
                  <a:pt x="144" y="822"/>
                  <a:pt x="144" y="782"/>
                </a:cubicBezTo>
                <a:cubicBezTo>
                  <a:pt x="144" y="742"/>
                  <a:pt x="114" y="707"/>
                  <a:pt x="74" y="707"/>
                </a:cubicBezTo>
                <a:close/>
              </a:path>
            </a:pathLst>
          </a:custGeom>
          <a:solidFill>
            <a:schemeClr val="bg1"/>
          </a:solidFill>
          <a:ln>
            <a:noFill/>
          </a:ln>
        </p:spPr>
        <p:txBody>
          <a:bodyPr vert="horz" wrap="square" lIns="89583" tIns="44791" rIns="89583" bIns="44791" numCol="1" anchor="t" anchorCtr="0" compatLnSpc="1">
            <a:prstTxWarp prst="textNoShape">
              <a:avLst/>
            </a:prstTxWarp>
          </a:bodyPr>
          <a:lstStyle/>
          <a:p>
            <a:pPr defTabSz="913731"/>
            <a:endParaRPr lang="en-US" sz="1763">
              <a:solidFill>
                <a:srgbClr val="FFFFFF"/>
              </a:solidFill>
            </a:endParaRPr>
          </a:p>
        </p:txBody>
      </p:sp>
      <p:sp>
        <p:nvSpPr>
          <p:cNvPr id="48" name="Freeform 5"/>
          <p:cNvSpPr>
            <a:spLocks noChangeAspect="1" noEditPoints="1"/>
          </p:cNvSpPr>
          <p:nvPr/>
        </p:nvSpPr>
        <p:spPr bwMode="auto">
          <a:xfrm>
            <a:off x="4827024" y="4415171"/>
            <a:ext cx="286152" cy="243293"/>
          </a:xfrm>
          <a:custGeom>
            <a:avLst/>
            <a:gdLst>
              <a:gd name="T0" fmla="*/ 240 w 400"/>
              <a:gd name="T1" fmla="*/ 84 h 342"/>
              <a:gd name="T2" fmla="*/ 160 w 400"/>
              <a:gd name="T3" fmla="*/ 84 h 342"/>
              <a:gd name="T4" fmla="*/ 136 w 400"/>
              <a:gd name="T5" fmla="*/ 108 h 342"/>
              <a:gd name="T6" fmla="*/ 136 w 400"/>
              <a:gd name="T7" fmla="*/ 217 h 342"/>
              <a:gd name="T8" fmla="*/ 160 w 400"/>
              <a:gd name="T9" fmla="*/ 241 h 342"/>
              <a:gd name="T10" fmla="*/ 160 w 400"/>
              <a:gd name="T11" fmla="*/ 241 h 342"/>
              <a:gd name="T12" fmla="*/ 160 w 400"/>
              <a:gd name="T13" fmla="*/ 318 h 342"/>
              <a:gd name="T14" fmla="*/ 183 w 400"/>
              <a:gd name="T15" fmla="*/ 342 h 342"/>
              <a:gd name="T16" fmla="*/ 217 w 400"/>
              <a:gd name="T17" fmla="*/ 342 h 342"/>
              <a:gd name="T18" fmla="*/ 240 w 400"/>
              <a:gd name="T19" fmla="*/ 318 h 342"/>
              <a:gd name="T20" fmla="*/ 240 w 400"/>
              <a:gd name="T21" fmla="*/ 241 h 342"/>
              <a:gd name="T22" fmla="*/ 240 w 400"/>
              <a:gd name="T23" fmla="*/ 241 h 342"/>
              <a:gd name="T24" fmla="*/ 264 w 400"/>
              <a:gd name="T25" fmla="*/ 217 h 342"/>
              <a:gd name="T26" fmla="*/ 264 w 400"/>
              <a:gd name="T27" fmla="*/ 108 h 342"/>
              <a:gd name="T28" fmla="*/ 240 w 400"/>
              <a:gd name="T29" fmla="*/ 84 h 342"/>
              <a:gd name="T30" fmla="*/ 200 w 400"/>
              <a:gd name="T31" fmla="*/ 0 h 342"/>
              <a:gd name="T32" fmla="*/ 238 w 400"/>
              <a:gd name="T33" fmla="*/ 38 h 342"/>
              <a:gd name="T34" fmla="*/ 200 w 400"/>
              <a:gd name="T35" fmla="*/ 77 h 342"/>
              <a:gd name="T36" fmla="*/ 162 w 400"/>
              <a:gd name="T37" fmla="*/ 38 h 342"/>
              <a:gd name="T38" fmla="*/ 200 w 400"/>
              <a:gd name="T39" fmla="*/ 0 h 342"/>
              <a:gd name="T40" fmla="*/ 380 w 400"/>
              <a:gd name="T41" fmla="*/ 93 h 342"/>
              <a:gd name="T42" fmla="*/ 311 w 400"/>
              <a:gd name="T43" fmla="*/ 93 h 342"/>
              <a:gd name="T44" fmla="*/ 291 w 400"/>
              <a:gd name="T45" fmla="*/ 113 h 342"/>
              <a:gd name="T46" fmla="*/ 291 w 400"/>
              <a:gd name="T47" fmla="*/ 207 h 342"/>
              <a:gd name="T48" fmla="*/ 311 w 400"/>
              <a:gd name="T49" fmla="*/ 227 h 342"/>
              <a:gd name="T50" fmla="*/ 311 w 400"/>
              <a:gd name="T51" fmla="*/ 227 h 342"/>
              <a:gd name="T52" fmla="*/ 311 w 400"/>
              <a:gd name="T53" fmla="*/ 294 h 342"/>
              <a:gd name="T54" fmla="*/ 330 w 400"/>
              <a:gd name="T55" fmla="*/ 314 h 342"/>
              <a:gd name="T56" fmla="*/ 360 w 400"/>
              <a:gd name="T57" fmla="*/ 314 h 342"/>
              <a:gd name="T58" fmla="*/ 380 w 400"/>
              <a:gd name="T59" fmla="*/ 294 h 342"/>
              <a:gd name="T60" fmla="*/ 380 w 400"/>
              <a:gd name="T61" fmla="*/ 227 h 342"/>
              <a:gd name="T62" fmla="*/ 380 w 400"/>
              <a:gd name="T63" fmla="*/ 227 h 342"/>
              <a:gd name="T64" fmla="*/ 400 w 400"/>
              <a:gd name="T65" fmla="*/ 207 h 342"/>
              <a:gd name="T66" fmla="*/ 400 w 400"/>
              <a:gd name="T67" fmla="*/ 113 h 342"/>
              <a:gd name="T68" fmla="*/ 380 w 400"/>
              <a:gd name="T69" fmla="*/ 93 h 342"/>
              <a:gd name="T70" fmla="*/ 345 w 400"/>
              <a:gd name="T71" fmla="*/ 21 h 342"/>
              <a:gd name="T72" fmla="*/ 378 w 400"/>
              <a:gd name="T73" fmla="*/ 54 h 342"/>
              <a:gd name="T74" fmla="*/ 345 w 400"/>
              <a:gd name="T75" fmla="*/ 87 h 342"/>
              <a:gd name="T76" fmla="*/ 313 w 400"/>
              <a:gd name="T77" fmla="*/ 54 h 342"/>
              <a:gd name="T78" fmla="*/ 345 w 400"/>
              <a:gd name="T79" fmla="*/ 21 h 342"/>
              <a:gd name="T80" fmla="*/ 89 w 400"/>
              <a:gd name="T81" fmla="*/ 93 h 342"/>
              <a:gd name="T82" fmla="*/ 20 w 400"/>
              <a:gd name="T83" fmla="*/ 93 h 342"/>
              <a:gd name="T84" fmla="*/ 0 w 400"/>
              <a:gd name="T85" fmla="*/ 113 h 342"/>
              <a:gd name="T86" fmla="*/ 0 w 400"/>
              <a:gd name="T87" fmla="*/ 207 h 342"/>
              <a:gd name="T88" fmla="*/ 20 w 400"/>
              <a:gd name="T89" fmla="*/ 227 h 342"/>
              <a:gd name="T90" fmla="*/ 20 w 400"/>
              <a:gd name="T91" fmla="*/ 227 h 342"/>
              <a:gd name="T92" fmla="*/ 20 w 400"/>
              <a:gd name="T93" fmla="*/ 294 h 342"/>
              <a:gd name="T94" fmla="*/ 40 w 400"/>
              <a:gd name="T95" fmla="*/ 314 h 342"/>
              <a:gd name="T96" fmla="*/ 70 w 400"/>
              <a:gd name="T97" fmla="*/ 314 h 342"/>
              <a:gd name="T98" fmla="*/ 89 w 400"/>
              <a:gd name="T99" fmla="*/ 294 h 342"/>
              <a:gd name="T100" fmla="*/ 89 w 400"/>
              <a:gd name="T101" fmla="*/ 227 h 342"/>
              <a:gd name="T102" fmla="*/ 89 w 400"/>
              <a:gd name="T103" fmla="*/ 227 h 342"/>
              <a:gd name="T104" fmla="*/ 109 w 400"/>
              <a:gd name="T105" fmla="*/ 207 h 342"/>
              <a:gd name="T106" fmla="*/ 109 w 400"/>
              <a:gd name="T107" fmla="*/ 113 h 342"/>
              <a:gd name="T108" fmla="*/ 89 w 400"/>
              <a:gd name="T109" fmla="*/ 93 h 342"/>
              <a:gd name="T110" fmla="*/ 55 w 400"/>
              <a:gd name="T111" fmla="*/ 21 h 342"/>
              <a:gd name="T112" fmla="*/ 87 w 400"/>
              <a:gd name="T113" fmla="*/ 54 h 342"/>
              <a:gd name="T114" fmla="*/ 55 w 400"/>
              <a:gd name="T115" fmla="*/ 87 h 342"/>
              <a:gd name="T116" fmla="*/ 22 w 400"/>
              <a:gd name="T117" fmla="*/ 54 h 342"/>
              <a:gd name="T118" fmla="*/ 55 w 400"/>
              <a:gd name="T119" fmla="*/ 21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00" h="342">
                <a:moveTo>
                  <a:pt x="240" y="84"/>
                </a:moveTo>
                <a:cubicBezTo>
                  <a:pt x="160" y="84"/>
                  <a:pt x="160" y="84"/>
                  <a:pt x="160" y="84"/>
                </a:cubicBezTo>
                <a:cubicBezTo>
                  <a:pt x="147" y="84"/>
                  <a:pt x="136" y="95"/>
                  <a:pt x="136" y="108"/>
                </a:cubicBezTo>
                <a:cubicBezTo>
                  <a:pt x="136" y="217"/>
                  <a:pt x="136" y="217"/>
                  <a:pt x="136" y="217"/>
                </a:cubicBezTo>
                <a:cubicBezTo>
                  <a:pt x="136" y="230"/>
                  <a:pt x="147" y="241"/>
                  <a:pt x="160" y="241"/>
                </a:cubicBezTo>
                <a:cubicBezTo>
                  <a:pt x="160" y="241"/>
                  <a:pt x="160" y="241"/>
                  <a:pt x="160" y="241"/>
                </a:cubicBezTo>
                <a:cubicBezTo>
                  <a:pt x="160" y="318"/>
                  <a:pt x="160" y="318"/>
                  <a:pt x="160" y="318"/>
                </a:cubicBezTo>
                <a:cubicBezTo>
                  <a:pt x="160" y="331"/>
                  <a:pt x="170" y="342"/>
                  <a:pt x="183" y="342"/>
                </a:cubicBezTo>
                <a:cubicBezTo>
                  <a:pt x="217" y="342"/>
                  <a:pt x="217" y="342"/>
                  <a:pt x="217" y="342"/>
                </a:cubicBezTo>
                <a:cubicBezTo>
                  <a:pt x="230" y="342"/>
                  <a:pt x="240" y="331"/>
                  <a:pt x="240" y="318"/>
                </a:cubicBezTo>
                <a:cubicBezTo>
                  <a:pt x="240" y="241"/>
                  <a:pt x="240" y="241"/>
                  <a:pt x="240" y="241"/>
                </a:cubicBezTo>
                <a:cubicBezTo>
                  <a:pt x="240" y="241"/>
                  <a:pt x="240" y="241"/>
                  <a:pt x="240" y="241"/>
                </a:cubicBezTo>
                <a:cubicBezTo>
                  <a:pt x="253" y="241"/>
                  <a:pt x="264" y="230"/>
                  <a:pt x="264" y="217"/>
                </a:cubicBezTo>
                <a:cubicBezTo>
                  <a:pt x="264" y="108"/>
                  <a:pt x="264" y="108"/>
                  <a:pt x="264" y="108"/>
                </a:cubicBezTo>
                <a:cubicBezTo>
                  <a:pt x="264" y="95"/>
                  <a:pt x="253" y="84"/>
                  <a:pt x="240" y="84"/>
                </a:cubicBezTo>
                <a:close/>
                <a:moveTo>
                  <a:pt x="200" y="0"/>
                </a:moveTo>
                <a:cubicBezTo>
                  <a:pt x="221" y="0"/>
                  <a:pt x="238" y="17"/>
                  <a:pt x="238" y="38"/>
                </a:cubicBezTo>
                <a:cubicBezTo>
                  <a:pt x="238" y="59"/>
                  <a:pt x="221" y="77"/>
                  <a:pt x="200" y="77"/>
                </a:cubicBezTo>
                <a:cubicBezTo>
                  <a:pt x="179" y="77"/>
                  <a:pt x="162" y="59"/>
                  <a:pt x="162" y="38"/>
                </a:cubicBezTo>
                <a:cubicBezTo>
                  <a:pt x="162" y="17"/>
                  <a:pt x="179" y="0"/>
                  <a:pt x="200" y="0"/>
                </a:cubicBezTo>
                <a:close/>
                <a:moveTo>
                  <a:pt x="380" y="93"/>
                </a:moveTo>
                <a:cubicBezTo>
                  <a:pt x="311" y="93"/>
                  <a:pt x="311" y="93"/>
                  <a:pt x="311" y="93"/>
                </a:cubicBezTo>
                <a:cubicBezTo>
                  <a:pt x="300" y="93"/>
                  <a:pt x="291" y="102"/>
                  <a:pt x="291" y="113"/>
                </a:cubicBezTo>
                <a:cubicBezTo>
                  <a:pt x="291" y="207"/>
                  <a:pt x="291" y="207"/>
                  <a:pt x="291" y="207"/>
                </a:cubicBezTo>
                <a:cubicBezTo>
                  <a:pt x="291" y="218"/>
                  <a:pt x="300" y="227"/>
                  <a:pt x="311" y="227"/>
                </a:cubicBezTo>
                <a:cubicBezTo>
                  <a:pt x="311" y="227"/>
                  <a:pt x="311" y="227"/>
                  <a:pt x="311" y="227"/>
                </a:cubicBezTo>
                <a:cubicBezTo>
                  <a:pt x="311" y="294"/>
                  <a:pt x="311" y="294"/>
                  <a:pt x="311" y="294"/>
                </a:cubicBezTo>
                <a:cubicBezTo>
                  <a:pt x="311" y="305"/>
                  <a:pt x="320" y="314"/>
                  <a:pt x="330" y="314"/>
                </a:cubicBezTo>
                <a:cubicBezTo>
                  <a:pt x="360" y="314"/>
                  <a:pt x="360" y="314"/>
                  <a:pt x="360" y="314"/>
                </a:cubicBezTo>
                <a:cubicBezTo>
                  <a:pt x="371" y="314"/>
                  <a:pt x="380" y="305"/>
                  <a:pt x="380" y="294"/>
                </a:cubicBezTo>
                <a:cubicBezTo>
                  <a:pt x="380" y="227"/>
                  <a:pt x="380" y="227"/>
                  <a:pt x="380" y="227"/>
                </a:cubicBezTo>
                <a:cubicBezTo>
                  <a:pt x="380" y="227"/>
                  <a:pt x="380" y="227"/>
                  <a:pt x="380" y="227"/>
                </a:cubicBezTo>
                <a:cubicBezTo>
                  <a:pt x="391" y="227"/>
                  <a:pt x="400" y="218"/>
                  <a:pt x="400" y="207"/>
                </a:cubicBezTo>
                <a:cubicBezTo>
                  <a:pt x="400" y="113"/>
                  <a:pt x="400" y="113"/>
                  <a:pt x="400" y="113"/>
                </a:cubicBezTo>
                <a:cubicBezTo>
                  <a:pt x="400" y="102"/>
                  <a:pt x="391" y="93"/>
                  <a:pt x="380" y="93"/>
                </a:cubicBezTo>
                <a:close/>
                <a:moveTo>
                  <a:pt x="345" y="21"/>
                </a:moveTo>
                <a:cubicBezTo>
                  <a:pt x="363" y="21"/>
                  <a:pt x="378" y="36"/>
                  <a:pt x="378" y="54"/>
                </a:cubicBezTo>
                <a:cubicBezTo>
                  <a:pt x="378" y="72"/>
                  <a:pt x="363" y="87"/>
                  <a:pt x="345" y="87"/>
                </a:cubicBezTo>
                <a:cubicBezTo>
                  <a:pt x="327" y="87"/>
                  <a:pt x="313" y="72"/>
                  <a:pt x="313" y="54"/>
                </a:cubicBezTo>
                <a:cubicBezTo>
                  <a:pt x="313" y="36"/>
                  <a:pt x="327" y="21"/>
                  <a:pt x="345" y="21"/>
                </a:cubicBezTo>
                <a:close/>
                <a:moveTo>
                  <a:pt x="89" y="93"/>
                </a:moveTo>
                <a:cubicBezTo>
                  <a:pt x="20" y="93"/>
                  <a:pt x="20" y="93"/>
                  <a:pt x="20" y="93"/>
                </a:cubicBezTo>
                <a:cubicBezTo>
                  <a:pt x="9" y="93"/>
                  <a:pt x="0" y="102"/>
                  <a:pt x="0" y="113"/>
                </a:cubicBezTo>
                <a:cubicBezTo>
                  <a:pt x="0" y="207"/>
                  <a:pt x="0" y="207"/>
                  <a:pt x="0" y="207"/>
                </a:cubicBezTo>
                <a:cubicBezTo>
                  <a:pt x="0" y="218"/>
                  <a:pt x="9" y="227"/>
                  <a:pt x="20" y="227"/>
                </a:cubicBezTo>
                <a:cubicBezTo>
                  <a:pt x="20" y="227"/>
                  <a:pt x="20" y="227"/>
                  <a:pt x="20" y="227"/>
                </a:cubicBezTo>
                <a:cubicBezTo>
                  <a:pt x="20" y="294"/>
                  <a:pt x="20" y="294"/>
                  <a:pt x="20" y="294"/>
                </a:cubicBezTo>
                <a:cubicBezTo>
                  <a:pt x="20" y="305"/>
                  <a:pt x="29" y="314"/>
                  <a:pt x="40" y="314"/>
                </a:cubicBezTo>
                <a:cubicBezTo>
                  <a:pt x="70" y="314"/>
                  <a:pt x="70" y="314"/>
                  <a:pt x="70" y="314"/>
                </a:cubicBezTo>
                <a:cubicBezTo>
                  <a:pt x="80" y="314"/>
                  <a:pt x="89" y="305"/>
                  <a:pt x="89" y="294"/>
                </a:cubicBezTo>
                <a:cubicBezTo>
                  <a:pt x="89" y="227"/>
                  <a:pt x="89" y="227"/>
                  <a:pt x="89" y="227"/>
                </a:cubicBezTo>
                <a:cubicBezTo>
                  <a:pt x="89" y="227"/>
                  <a:pt x="89" y="227"/>
                  <a:pt x="89" y="227"/>
                </a:cubicBezTo>
                <a:cubicBezTo>
                  <a:pt x="100" y="227"/>
                  <a:pt x="109" y="218"/>
                  <a:pt x="109" y="207"/>
                </a:cubicBezTo>
                <a:cubicBezTo>
                  <a:pt x="109" y="113"/>
                  <a:pt x="109" y="113"/>
                  <a:pt x="109" y="113"/>
                </a:cubicBezTo>
                <a:cubicBezTo>
                  <a:pt x="109" y="102"/>
                  <a:pt x="100" y="93"/>
                  <a:pt x="89" y="93"/>
                </a:cubicBezTo>
                <a:close/>
                <a:moveTo>
                  <a:pt x="55" y="21"/>
                </a:moveTo>
                <a:cubicBezTo>
                  <a:pt x="73" y="21"/>
                  <a:pt x="87" y="36"/>
                  <a:pt x="87" y="54"/>
                </a:cubicBezTo>
                <a:cubicBezTo>
                  <a:pt x="87" y="72"/>
                  <a:pt x="73" y="87"/>
                  <a:pt x="55" y="87"/>
                </a:cubicBezTo>
                <a:cubicBezTo>
                  <a:pt x="37" y="87"/>
                  <a:pt x="22" y="72"/>
                  <a:pt x="22" y="54"/>
                </a:cubicBezTo>
                <a:cubicBezTo>
                  <a:pt x="22" y="36"/>
                  <a:pt x="37" y="21"/>
                  <a:pt x="55" y="21"/>
                </a:cubicBezTo>
                <a:close/>
              </a:path>
            </a:pathLst>
          </a:custGeom>
          <a:solidFill>
            <a:schemeClr val="bg1"/>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857" tIns="44810" rIns="0" bIns="44810" numCol="1" spcCol="0" rtlCol="0" fromWordArt="0" anchor="ctr" anchorCtr="0" forceAA="0" compatLnSpc="1">
            <a:prstTxWarp prst="textNoShape">
              <a:avLst/>
            </a:prstTxWarp>
            <a:noAutofit/>
          </a:bodyPr>
          <a:lstStyle/>
          <a:p>
            <a:pPr defTabSz="896171">
              <a:lnSpc>
                <a:spcPct val="90000"/>
              </a:lnSpc>
              <a:spcAft>
                <a:spcPts val="576"/>
              </a:spcAft>
            </a:pPr>
            <a:endParaRPr lang="en-US" sz="1345" b="1" dirty="0">
              <a:gradFill>
                <a:gsLst>
                  <a:gs pos="50427">
                    <a:srgbClr val="FFFFFF"/>
                  </a:gs>
                  <a:gs pos="30000">
                    <a:srgbClr val="FFFFFF"/>
                  </a:gs>
                </a:gsLst>
                <a:lin ang="5400000" scaled="0"/>
              </a:gradFill>
            </a:endParaRPr>
          </a:p>
        </p:txBody>
      </p:sp>
    </p:spTree>
    <p:extLst>
      <p:ext uri="{BB962C8B-B14F-4D97-AF65-F5344CB8AC3E}">
        <p14:creationId xmlns:p14="http://schemas.microsoft.com/office/powerpoint/2010/main" val="3666854617"/>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Azure Active Directory</a:t>
            </a:r>
          </a:p>
        </p:txBody>
      </p:sp>
      <p:sp>
        <p:nvSpPr>
          <p:cNvPr id="6" name="Cloud 5"/>
          <p:cNvSpPr/>
          <p:nvPr/>
        </p:nvSpPr>
        <p:spPr bwMode="auto">
          <a:xfrm>
            <a:off x="358850" y="1278164"/>
            <a:ext cx="10544276" cy="5502493"/>
          </a:xfrm>
          <a:prstGeom prst="cloud">
            <a:avLst/>
          </a:prstGeom>
          <a:solidFill>
            <a:schemeClr val="bg1">
              <a:lumMod val="8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solidFill>
                <a:schemeClr val="tx1"/>
              </a:solidFill>
            </a:endParaRPr>
          </a:p>
        </p:txBody>
      </p:sp>
      <p:grpSp>
        <p:nvGrpSpPr>
          <p:cNvPr id="7" name="Group 6"/>
          <p:cNvGrpSpPr/>
          <p:nvPr/>
        </p:nvGrpSpPr>
        <p:grpSpPr>
          <a:xfrm>
            <a:off x="1485765" y="3241151"/>
            <a:ext cx="733984" cy="1244778"/>
            <a:chOff x="1969000" y="3774645"/>
            <a:chExt cx="748897" cy="1270069"/>
          </a:xfrm>
          <a:solidFill>
            <a:schemeClr val="tx1"/>
          </a:solidFill>
        </p:grpSpPr>
        <p:sp>
          <p:nvSpPr>
            <p:cNvPr id="8" name="Freeform 5"/>
            <p:cNvSpPr>
              <a:spLocks noChangeAspect="1" noEditPoints="1"/>
            </p:cNvSpPr>
            <p:nvPr/>
          </p:nvSpPr>
          <p:spPr bwMode="auto">
            <a:xfrm>
              <a:off x="1969000" y="4535409"/>
              <a:ext cx="599026" cy="509305"/>
            </a:xfrm>
            <a:custGeom>
              <a:avLst/>
              <a:gdLst>
                <a:gd name="T0" fmla="*/ 240 w 400"/>
                <a:gd name="T1" fmla="*/ 84 h 342"/>
                <a:gd name="T2" fmla="*/ 160 w 400"/>
                <a:gd name="T3" fmla="*/ 84 h 342"/>
                <a:gd name="T4" fmla="*/ 136 w 400"/>
                <a:gd name="T5" fmla="*/ 108 h 342"/>
                <a:gd name="T6" fmla="*/ 136 w 400"/>
                <a:gd name="T7" fmla="*/ 217 h 342"/>
                <a:gd name="T8" fmla="*/ 160 w 400"/>
                <a:gd name="T9" fmla="*/ 241 h 342"/>
                <a:gd name="T10" fmla="*/ 160 w 400"/>
                <a:gd name="T11" fmla="*/ 241 h 342"/>
                <a:gd name="T12" fmla="*/ 160 w 400"/>
                <a:gd name="T13" fmla="*/ 318 h 342"/>
                <a:gd name="T14" fmla="*/ 183 w 400"/>
                <a:gd name="T15" fmla="*/ 342 h 342"/>
                <a:gd name="T16" fmla="*/ 217 w 400"/>
                <a:gd name="T17" fmla="*/ 342 h 342"/>
                <a:gd name="T18" fmla="*/ 240 w 400"/>
                <a:gd name="T19" fmla="*/ 318 h 342"/>
                <a:gd name="T20" fmla="*/ 240 w 400"/>
                <a:gd name="T21" fmla="*/ 241 h 342"/>
                <a:gd name="T22" fmla="*/ 240 w 400"/>
                <a:gd name="T23" fmla="*/ 241 h 342"/>
                <a:gd name="T24" fmla="*/ 264 w 400"/>
                <a:gd name="T25" fmla="*/ 217 h 342"/>
                <a:gd name="T26" fmla="*/ 264 w 400"/>
                <a:gd name="T27" fmla="*/ 108 h 342"/>
                <a:gd name="T28" fmla="*/ 240 w 400"/>
                <a:gd name="T29" fmla="*/ 84 h 342"/>
                <a:gd name="T30" fmla="*/ 200 w 400"/>
                <a:gd name="T31" fmla="*/ 0 h 342"/>
                <a:gd name="T32" fmla="*/ 238 w 400"/>
                <a:gd name="T33" fmla="*/ 38 h 342"/>
                <a:gd name="T34" fmla="*/ 200 w 400"/>
                <a:gd name="T35" fmla="*/ 77 h 342"/>
                <a:gd name="T36" fmla="*/ 162 w 400"/>
                <a:gd name="T37" fmla="*/ 38 h 342"/>
                <a:gd name="T38" fmla="*/ 200 w 400"/>
                <a:gd name="T39" fmla="*/ 0 h 342"/>
                <a:gd name="T40" fmla="*/ 380 w 400"/>
                <a:gd name="T41" fmla="*/ 93 h 342"/>
                <a:gd name="T42" fmla="*/ 311 w 400"/>
                <a:gd name="T43" fmla="*/ 93 h 342"/>
                <a:gd name="T44" fmla="*/ 291 w 400"/>
                <a:gd name="T45" fmla="*/ 113 h 342"/>
                <a:gd name="T46" fmla="*/ 291 w 400"/>
                <a:gd name="T47" fmla="*/ 207 h 342"/>
                <a:gd name="T48" fmla="*/ 311 w 400"/>
                <a:gd name="T49" fmla="*/ 227 h 342"/>
                <a:gd name="T50" fmla="*/ 311 w 400"/>
                <a:gd name="T51" fmla="*/ 227 h 342"/>
                <a:gd name="T52" fmla="*/ 311 w 400"/>
                <a:gd name="T53" fmla="*/ 294 h 342"/>
                <a:gd name="T54" fmla="*/ 330 w 400"/>
                <a:gd name="T55" fmla="*/ 314 h 342"/>
                <a:gd name="T56" fmla="*/ 360 w 400"/>
                <a:gd name="T57" fmla="*/ 314 h 342"/>
                <a:gd name="T58" fmla="*/ 380 w 400"/>
                <a:gd name="T59" fmla="*/ 294 h 342"/>
                <a:gd name="T60" fmla="*/ 380 w 400"/>
                <a:gd name="T61" fmla="*/ 227 h 342"/>
                <a:gd name="T62" fmla="*/ 380 w 400"/>
                <a:gd name="T63" fmla="*/ 227 h 342"/>
                <a:gd name="T64" fmla="*/ 400 w 400"/>
                <a:gd name="T65" fmla="*/ 207 h 342"/>
                <a:gd name="T66" fmla="*/ 400 w 400"/>
                <a:gd name="T67" fmla="*/ 113 h 342"/>
                <a:gd name="T68" fmla="*/ 380 w 400"/>
                <a:gd name="T69" fmla="*/ 93 h 342"/>
                <a:gd name="T70" fmla="*/ 345 w 400"/>
                <a:gd name="T71" fmla="*/ 21 h 342"/>
                <a:gd name="T72" fmla="*/ 378 w 400"/>
                <a:gd name="T73" fmla="*/ 54 h 342"/>
                <a:gd name="T74" fmla="*/ 345 w 400"/>
                <a:gd name="T75" fmla="*/ 87 h 342"/>
                <a:gd name="T76" fmla="*/ 313 w 400"/>
                <a:gd name="T77" fmla="*/ 54 h 342"/>
                <a:gd name="T78" fmla="*/ 345 w 400"/>
                <a:gd name="T79" fmla="*/ 21 h 342"/>
                <a:gd name="T80" fmla="*/ 89 w 400"/>
                <a:gd name="T81" fmla="*/ 93 h 342"/>
                <a:gd name="T82" fmla="*/ 20 w 400"/>
                <a:gd name="T83" fmla="*/ 93 h 342"/>
                <a:gd name="T84" fmla="*/ 0 w 400"/>
                <a:gd name="T85" fmla="*/ 113 h 342"/>
                <a:gd name="T86" fmla="*/ 0 w 400"/>
                <a:gd name="T87" fmla="*/ 207 h 342"/>
                <a:gd name="T88" fmla="*/ 20 w 400"/>
                <a:gd name="T89" fmla="*/ 227 h 342"/>
                <a:gd name="T90" fmla="*/ 20 w 400"/>
                <a:gd name="T91" fmla="*/ 227 h 342"/>
                <a:gd name="T92" fmla="*/ 20 w 400"/>
                <a:gd name="T93" fmla="*/ 294 h 342"/>
                <a:gd name="T94" fmla="*/ 40 w 400"/>
                <a:gd name="T95" fmla="*/ 314 h 342"/>
                <a:gd name="T96" fmla="*/ 70 w 400"/>
                <a:gd name="T97" fmla="*/ 314 h 342"/>
                <a:gd name="T98" fmla="*/ 89 w 400"/>
                <a:gd name="T99" fmla="*/ 294 h 342"/>
                <a:gd name="T100" fmla="*/ 89 w 400"/>
                <a:gd name="T101" fmla="*/ 227 h 342"/>
                <a:gd name="T102" fmla="*/ 89 w 400"/>
                <a:gd name="T103" fmla="*/ 227 h 342"/>
                <a:gd name="T104" fmla="*/ 109 w 400"/>
                <a:gd name="T105" fmla="*/ 207 h 342"/>
                <a:gd name="T106" fmla="*/ 109 w 400"/>
                <a:gd name="T107" fmla="*/ 113 h 342"/>
                <a:gd name="T108" fmla="*/ 89 w 400"/>
                <a:gd name="T109" fmla="*/ 93 h 342"/>
                <a:gd name="T110" fmla="*/ 55 w 400"/>
                <a:gd name="T111" fmla="*/ 21 h 342"/>
                <a:gd name="T112" fmla="*/ 87 w 400"/>
                <a:gd name="T113" fmla="*/ 54 h 342"/>
                <a:gd name="T114" fmla="*/ 55 w 400"/>
                <a:gd name="T115" fmla="*/ 87 h 342"/>
                <a:gd name="T116" fmla="*/ 22 w 400"/>
                <a:gd name="T117" fmla="*/ 54 h 342"/>
                <a:gd name="T118" fmla="*/ 55 w 400"/>
                <a:gd name="T119" fmla="*/ 21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00" h="342">
                  <a:moveTo>
                    <a:pt x="240" y="84"/>
                  </a:moveTo>
                  <a:cubicBezTo>
                    <a:pt x="160" y="84"/>
                    <a:pt x="160" y="84"/>
                    <a:pt x="160" y="84"/>
                  </a:cubicBezTo>
                  <a:cubicBezTo>
                    <a:pt x="147" y="84"/>
                    <a:pt x="136" y="95"/>
                    <a:pt x="136" y="108"/>
                  </a:cubicBezTo>
                  <a:cubicBezTo>
                    <a:pt x="136" y="217"/>
                    <a:pt x="136" y="217"/>
                    <a:pt x="136" y="217"/>
                  </a:cubicBezTo>
                  <a:cubicBezTo>
                    <a:pt x="136" y="230"/>
                    <a:pt x="147" y="241"/>
                    <a:pt x="160" y="241"/>
                  </a:cubicBezTo>
                  <a:cubicBezTo>
                    <a:pt x="160" y="241"/>
                    <a:pt x="160" y="241"/>
                    <a:pt x="160" y="241"/>
                  </a:cubicBezTo>
                  <a:cubicBezTo>
                    <a:pt x="160" y="318"/>
                    <a:pt x="160" y="318"/>
                    <a:pt x="160" y="318"/>
                  </a:cubicBezTo>
                  <a:cubicBezTo>
                    <a:pt x="160" y="331"/>
                    <a:pt x="170" y="342"/>
                    <a:pt x="183" y="342"/>
                  </a:cubicBezTo>
                  <a:cubicBezTo>
                    <a:pt x="217" y="342"/>
                    <a:pt x="217" y="342"/>
                    <a:pt x="217" y="342"/>
                  </a:cubicBezTo>
                  <a:cubicBezTo>
                    <a:pt x="230" y="342"/>
                    <a:pt x="240" y="331"/>
                    <a:pt x="240" y="318"/>
                  </a:cubicBezTo>
                  <a:cubicBezTo>
                    <a:pt x="240" y="241"/>
                    <a:pt x="240" y="241"/>
                    <a:pt x="240" y="241"/>
                  </a:cubicBezTo>
                  <a:cubicBezTo>
                    <a:pt x="240" y="241"/>
                    <a:pt x="240" y="241"/>
                    <a:pt x="240" y="241"/>
                  </a:cubicBezTo>
                  <a:cubicBezTo>
                    <a:pt x="253" y="241"/>
                    <a:pt x="264" y="230"/>
                    <a:pt x="264" y="217"/>
                  </a:cubicBezTo>
                  <a:cubicBezTo>
                    <a:pt x="264" y="108"/>
                    <a:pt x="264" y="108"/>
                    <a:pt x="264" y="108"/>
                  </a:cubicBezTo>
                  <a:cubicBezTo>
                    <a:pt x="264" y="95"/>
                    <a:pt x="253" y="84"/>
                    <a:pt x="240" y="84"/>
                  </a:cubicBezTo>
                  <a:close/>
                  <a:moveTo>
                    <a:pt x="200" y="0"/>
                  </a:moveTo>
                  <a:cubicBezTo>
                    <a:pt x="221" y="0"/>
                    <a:pt x="238" y="17"/>
                    <a:pt x="238" y="38"/>
                  </a:cubicBezTo>
                  <a:cubicBezTo>
                    <a:pt x="238" y="59"/>
                    <a:pt x="221" y="77"/>
                    <a:pt x="200" y="77"/>
                  </a:cubicBezTo>
                  <a:cubicBezTo>
                    <a:pt x="179" y="77"/>
                    <a:pt x="162" y="59"/>
                    <a:pt x="162" y="38"/>
                  </a:cubicBezTo>
                  <a:cubicBezTo>
                    <a:pt x="162" y="17"/>
                    <a:pt x="179" y="0"/>
                    <a:pt x="200" y="0"/>
                  </a:cubicBezTo>
                  <a:close/>
                  <a:moveTo>
                    <a:pt x="380" y="93"/>
                  </a:moveTo>
                  <a:cubicBezTo>
                    <a:pt x="311" y="93"/>
                    <a:pt x="311" y="93"/>
                    <a:pt x="311" y="93"/>
                  </a:cubicBezTo>
                  <a:cubicBezTo>
                    <a:pt x="300" y="93"/>
                    <a:pt x="291" y="102"/>
                    <a:pt x="291" y="113"/>
                  </a:cubicBezTo>
                  <a:cubicBezTo>
                    <a:pt x="291" y="207"/>
                    <a:pt x="291" y="207"/>
                    <a:pt x="291" y="207"/>
                  </a:cubicBezTo>
                  <a:cubicBezTo>
                    <a:pt x="291" y="218"/>
                    <a:pt x="300" y="227"/>
                    <a:pt x="311" y="227"/>
                  </a:cubicBezTo>
                  <a:cubicBezTo>
                    <a:pt x="311" y="227"/>
                    <a:pt x="311" y="227"/>
                    <a:pt x="311" y="227"/>
                  </a:cubicBezTo>
                  <a:cubicBezTo>
                    <a:pt x="311" y="294"/>
                    <a:pt x="311" y="294"/>
                    <a:pt x="311" y="294"/>
                  </a:cubicBezTo>
                  <a:cubicBezTo>
                    <a:pt x="311" y="305"/>
                    <a:pt x="320" y="314"/>
                    <a:pt x="330" y="314"/>
                  </a:cubicBezTo>
                  <a:cubicBezTo>
                    <a:pt x="360" y="314"/>
                    <a:pt x="360" y="314"/>
                    <a:pt x="360" y="314"/>
                  </a:cubicBezTo>
                  <a:cubicBezTo>
                    <a:pt x="371" y="314"/>
                    <a:pt x="380" y="305"/>
                    <a:pt x="380" y="294"/>
                  </a:cubicBezTo>
                  <a:cubicBezTo>
                    <a:pt x="380" y="227"/>
                    <a:pt x="380" y="227"/>
                    <a:pt x="380" y="227"/>
                  </a:cubicBezTo>
                  <a:cubicBezTo>
                    <a:pt x="380" y="227"/>
                    <a:pt x="380" y="227"/>
                    <a:pt x="380" y="227"/>
                  </a:cubicBezTo>
                  <a:cubicBezTo>
                    <a:pt x="391" y="227"/>
                    <a:pt x="400" y="218"/>
                    <a:pt x="400" y="207"/>
                  </a:cubicBezTo>
                  <a:cubicBezTo>
                    <a:pt x="400" y="113"/>
                    <a:pt x="400" y="113"/>
                    <a:pt x="400" y="113"/>
                  </a:cubicBezTo>
                  <a:cubicBezTo>
                    <a:pt x="400" y="102"/>
                    <a:pt x="391" y="93"/>
                    <a:pt x="380" y="93"/>
                  </a:cubicBezTo>
                  <a:close/>
                  <a:moveTo>
                    <a:pt x="345" y="21"/>
                  </a:moveTo>
                  <a:cubicBezTo>
                    <a:pt x="363" y="21"/>
                    <a:pt x="378" y="36"/>
                    <a:pt x="378" y="54"/>
                  </a:cubicBezTo>
                  <a:cubicBezTo>
                    <a:pt x="378" y="72"/>
                    <a:pt x="363" y="87"/>
                    <a:pt x="345" y="87"/>
                  </a:cubicBezTo>
                  <a:cubicBezTo>
                    <a:pt x="327" y="87"/>
                    <a:pt x="313" y="72"/>
                    <a:pt x="313" y="54"/>
                  </a:cubicBezTo>
                  <a:cubicBezTo>
                    <a:pt x="313" y="36"/>
                    <a:pt x="327" y="21"/>
                    <a:pt x="345" y="21"/>
                  </a:cubicBezTo>
                  <a:close/>
                  <a:moveTo>
                    <a:pt x="89" y="93"/>
                  </a:moveTo>
                  <a:cubicBezTo>
                    <a:pt x="20" y="93"/>
                    <a:pt x="20" y="93"/>
                    <a:pt x="20" y="93"/>
                  </a:cubicBezTo>
                  <a:cubicBezTo>
                    <a:pt x="9" y="93"/>
                    <a:pt x="0" y="102"/>
                    <a:pt x="0" y="113"/>
                  </a:cubicBezTo>
                  <a:cubicBezTo>
                    <a:pt x="0" y="207"/>
                    <a:pt x="0" y="207"/>
                    <a:pt x="0" y="207"/>
                  </a:cubicBezTo>
                  <a:cubicBezTo>
                    <a:pt x="0" y="218"/>
                    <a:pt x="9" y="227"/>
                    <a:pt x="20" y="227"/>
                  </a:cubicBezTo>
                  <a:cubicBezTo>
                    <a:pt x="20" y="227"/>
                    <a:pt x="20" y="227"/>
                    <a:pt x="20" y="227"/>
                  </a:cubicBezTo>
                  <a:cubicBezTo>
                    <a:pt x="20" y="294"/>
                    <a:pt x="20" y="294"/>
                    <a:pt x="20" y="294"/>
                  </a:cubicBezTo>
                  <a:cubicBezTo>
                    <a:pt x="20" y="305"/>
                    <a:pt x="29" y="314"/>
                    <a:pt x="40" y="314"/>
                  </a:cubicBezTo>
                  <a:cubicBezTo>
                    <a:pt x="70" y="314"/>
                    <a:pt x="70" y="314"/>
                    <a:pt x="70" y="314"/>
                  </a:cubicBezTo>
                  <a:cubicBezTo>
                    <a:pt x="80" y="314"/>
                    <a:pt x="89" y="305"/>
                    <a:pt x="89" y="294"/>
                  </a:cubicBezTo>
                  <a:cubicBezTo>
                    <a:pt x="89" y="227"/>
                    <a:pt x="89" y="227"/>
                    <a:pt x="89" y="227"/>
                  </a:cubicBezTo>
                  <a:cubicBezTo>
                    <a:pt x="89" y="227"/>
                    <a:pt x="89" y="227"/>
                    <a:pt x="89" y="227"/>
                  </a:cubicBezTo>
                  <a:cubicBezTo>
                    <a:pt x="100" y="227"/>
                    <a:pt x="109" y="218"/>
                    <a:pt x="109" y="207"/>
                  </a:cubicBezTo>
                  <a:cubicBezTo>
                    <a:pt x="109" y="113"/>
                    <a:pt x="109" y="113"/>
                    <a:pt x="109" y="113"/>
                  </a:cubicBezTo>
                  <a:cubicBezTo>
                    <a:pt x="109" y="102"/>
                    <a:pt x="100" y="93"/>
                    <a:pt x="89" y="93"/>
                  </a:cubicBezTo>
                  <a:close/>
                  <a:moveTo>
                    <a:pt x="55" y="21"/>
                  </a:moveTo>
                  <a:cubicBezTo>
                    <a:pt x="73" y="21"/>
                    <a:pt x="87" y="36"/>
                    <a:pt x="87" y="54"/>
                  </a:cubicBezTo>
                  <a:cubicBezTo>
                    <a:pt x="87" y="72"/>
                    <a:pt x="73" y="87"/>
                    <a:pt x="55" y="87"/>
                  </a:cubicBezTo>
                  <a:cubicBezTo>
                    <a:pt x="37" y="87"/>
                    <a:pt x="22" y="72"/>
                    <a:pt x="22" y="54"/>
                  </a:cubicBezTo>
                  <a:cubicBezTo>
                    <a:pt x="22" y="36"/>
                    <a:pt x="37" y="21"/>
                    <a:pt x="55" y="21"/>
                  </a:cubicBezTo>
                  <a:close/>
                </a:path>
              </a:pathLst>
            </a:custGeom>
            <a:grp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857" tIns="44810" rIns="0" bIns="44810" numCol="1" spcCol="0" rtlCol="0" fromWordArt="0" anchor="ctr" anchorCtr="0" forceAA="0" compatLnSpc="1">
              <a:prstTxWarp prst="textNoShape">
                <a:avLst/>
              </a:prstTxWarp>
              <a:noAutofit/>
            </a:bodyPr>
            <a:lstStyle/>
            <a:p>
              <a:pPr defTabSz="896171">
                <a:lnSpc>
                  <a:spcPct val="90000"/>
                </a:lnSpc>
                <a:spcAft>
                  <a:spcPts val="576"/>
                </a:spcAft>
              </a:pPr>
              <a:endParaRPr lang="en-US" sz="1345" b="1" dirty="0">
                <a:solidFill>
                  <a:schemeClr val="tx1"/>
                </a:solidFill>
              </a:endParaRPr>
            </a:p>
          </p:txBody>
        </p:sp>
        <p:cxnSp>
          <p:nvCxnSpPr>
            <p:cNvPr id="9" name="Straight Connector 8"/>
            <p:cNvCxnSpPr/>
            <p:nvPr/>
          </p:nvCxnSpPr>
          <p:spPr>
            <a:xfrm flipH="1">
              <a:off x="2268513" y="3774645"/>
              <a:ext cx="449384" cy="682252"/>
            </a:xfrm>
            <a:prstGeom prst="line">
              <a:avLst/>
            </a:prstGeom>
            <a:grpFill/>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0" name="Group 9"/>
          <p:cNvGrpSpPr/>
          <p:nvPr/>
        </p:nvGrpSpPr>
        <p:grpSpPr>
          <a:xfrm>
            <a:off x="2219749" y="3241151"/>
            <a:ext cx="849826" cy="1279768"/>
            <a:chOff x="2717897" y="3774645"/>
            <a:chExt cx="867093" cy="1305770"/>
          </a:xfrm>
        </p:grpSpPr>
        <p:grpSp>
          <p:nvGrpSpPr>
            <p:cNvPr id="11" name="Group 10"/>
            <p:cNvGrpSpPr/>
            <p:nvPr/>
          </p:nvGrpSpPr>
          <p:grpSpPr>
            <a:xfrm>
              <a:off x="2787656" y="4507951"/>
              <a:ext cx="797334" cy="572464"/>
              <a:chOff x="2988675" y="4380756"/>
              <a:chExt cx="797334" cy="572464"/>
            </a:xfrm>
          </p:grpSpPr>
          <p:sp>
            <p:nvSpPr>
              <p:cNvPr id="13" name="TextBox 12"/>
              <p:cNvSpPr txBox="1"/>
              <p:nvPr/>
            </p:nvSpPr>
            <p:spPr>
              <a:xfrm>
                <a:off x="2988675" y="4380756"/>
                <a:ext cx="797334" cy="572464"/>
              </a:xfrm>
              <a:prstGeom prst="rect">
                <a:avLst/>
              </a:prstGeom>
              <a:noFill/>
            </p:spPr>
            <p:txBody>
              <a:bodyPr wrap="none" lIns="179238" tIns="143391" rIns="179238" bIns="143391" rtlCol="0">
                <a:spAutoFit/>
              </a:bodyPr>
              <a:lstStyle/>
              <a:p>
                <a:pPr>
                  <a:lnSpc>
                    <a:spcPct val="90000"/>
                  </a:lnSpc>
                  <a:spcAft>
                    <a:spcPts val="588"/>
                  </a:spcAft>
                </a:pPr>
                <a:r>
                  <a:rPr lang="en-US" sz="1960" dirty="0"/>
                  <a:t>app</a:t>
                </a:r>
              </a:p>
            </p:txBody>
          </p:sp>
          <p:sp>
            <p:nvSpPr>
              <p:cNvPr id="14" name="Double Brace 13"/>
              <p:cNvSpPr/>
              <p:nvPr/>
            </p:nvSpPr>
            <p:spPr>
              <a:xfrm>
                <a:off x="3059794" y="4452253"/>
                <a:ext cx="655096" cy="422455"/>
              </a:xfrm>
              <a:prstGeom prst="bracePair">
                <a:avLst/>
              </a:prstGeom>
              <a:noFill/>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764"/>
              </a:p>
            </p:txBody>
          </p:sp>
        </p:grpSp>
        <p:cxnSp>
          <p:nvCxnSpPr>
            <p:cNvPr id="12" name="Straight Connector 11"/>
            <p:cNvCxnSpPr/>
            <p:nvPr/>
          </p:nvCxnSpPr>
          <p:spPr>
            <a:xfrm>
              <a:off x="2717897" y="3774645"/>
              <a:ext cx="382513" cy="682252"/>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5" name="Group 14"/>
          <p:cNvGrpSpPr/>
          <p:nvPr/>
        </p:nvGrpSpPr>
        <p:grpSpPr>
          <a:xfrm>
            <a:off x="592056" y="2000348"/>
            <a:ext cx="3255385" cy="1654845"/>
            <a:chOff x="1343712" y="2086485"/>
            <a:chExt cx="3321527" cy="1688468"/>
          </a:xfrm>
        </p:grpSpPr>
        <p:sp>
          <p:nvSpPr>
            <p:cNvPr id="16" name="Isosceles Triangle 15"/>
            <p:cNvSpPr/>
            <p:nvPr/>
          </p:nvSpPr>
          <p:spPr bwMode="auto">
            <a:xfrm>
              <a:off x="2255579" y="2086485"/>
              <a:ext cx="1497795" cy="1344175"/>
            </a:xfrm>
            <a:prstGeom prst="triangle">
              <a:avLst/>
            </a:prstGeom>
            <a:solidFill>
              <a:srgbClr val="0078D7"/>
            </a:solidFill>
            <a:ln>
              <a:solidFill>
                <a:srgbClr val="0070C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solidFill>
                  <a:schemeClr val="tx1"/>
                </a:solidFill>
              </a:endParaRPr>
            </a:p>
          </p:txBody>
        </p:sp>
        <p:sp>
          <p:nvSpPr>
            <p:cNvPr id="17" name="TextBox 16"/>
            <p:cNvSpPr txBox="1"/>
            <p:nvPr/>
          </p:nvSpPr>
          <p:spPr>
            <a:xfrm>
              <a:off x="1343712" y="3553354"/>
              <a:ext cx="3321527" cy="221599"/>
            </a:xfrm>
            <a:prstGeom prst="rect">
              <a:avLst/>
            </a:prstGeom>
            <a:solidFill>
              <a:schemeClr val="bg1">
                <a:lumMod val="85000"/>
              </a:schemeClr>
            </a:solidFill>
          </p:spPr>
          <p:txBody>
            <a:bodyPr wrap="square" lIns="179238" tIns="0" rIns="179238" bIns="0" rtlCol="0">
              <a:spAutoFit/>
            </a:bodyPr>
            <a:lstStyle/>
            <a:p>
              <a:pPr algn="ctr">
                <a:lnSpc>
                  <a:spcPct val="90000"/>
                </a:lnSpc>
                <a:spcAft>
                  <a:spcPts val="588"/>
                </a:spcAft>
              </a:pPr>
              <a:r>
                <a:rPr lang="en-US" sz="1568" dirty="0"/>
                <a:t>microsoft.onmicrosoft.com</a:t>
              </a:r>
            </a:p>
          </p:txBody>
        </p:sp>
      </p:grpSp>
      <p:grpSp>
        <p:nvGrpSpPr>
          <p:cNvPr id="18" name="Group 17"/>
          <p:cNvGrpSpPr/>
          <p:nvPr/>
        </p:nvGrpSpPr>
        <p:grpSpPr>
          <a:xfrm>
            <a:off x="4441975" y="3241151"/>
            <a:ext cx="733984" cy="1244778"/>
            <a:chOff x="4640669" y="2483742"/>
            <a:chExt cx="748897" cy="1270069"/>
          </a:xfrm>
          <a:solidFill>
            <a:schemeClr val="tx1"/>
          </a:solidFill>
        </p:grpSpPr>
        <p:sp>
          <p:nvSpPr>
            <p:cNvPr id="19" name="Freeform 5"/>
            <p:cNvSpPr>
              <a:spLocks noChangeAspect="1" noEditPoints="1"/>
            </p:cNvSpPr>
            <p:nvPr/>
          </p:nvSpPr>
          <p:spPr bwMode="auto">
            <a:xfrm>
              <a:off x="4640669" y="3244506"/>
              <a:ext cx="599026" cy="509305"/>
            </a:xfrm>
            <a:custGeom>
              <a:avLst/>
              <a:gdLst>
                <a:gd name="T0" fmla="*/ 240 w 400"/>
                <a:gd name="T1" fmla="*/ 84 h 342"/>
                <a:gd name="T2" fmla="*/ 160 w 400"/>
                <a:gd name="T3" fmla="*/ 84 h 342"/>
                <a:gd name="T4" fmla="*/ 136 w 400"/>
                <a:gd name="T5" fmla="*/ 108 h 342"/>
                <a:gd name="T6" fmla="*/ 136 w 400"/>
                <a:gd name="T7" fmla="*/ 217 h 342"/>
                <a:gd name="T8" fmla="*/ 160 w 400"/>
                <a:gd name="T9" fmla="*/ 241 h 342"/>
                <a:gd name="T10" fmla="*/ 160 w 400"/>
                <a:gd name="T11" fmla="*/ 241 h 342"/>
                <a:gd name="T12" fmla="*/ 160 w 400"/>
                <a:gd name="T13" fmla="*/ 318 h 342"/>
                <a:gd name="T14" fmla="*/ 183 w 400"/>
                <a:gd name="T15" fmla="*/ 342 h 342"/>
                <a:gd name="T16" fmla="*/ 217 w 400"/>
                <a:gd name="T17" fmla="*/ 342 h 342"/>
                <a:gd name="T18" fmla="*/ 240 w 400"/>
                <a:gd name="T19" fmla="*/ 318 h 342"/>
                <a:gd name="T20" fmla="*/ 240 w 400"/>
                <a:gd name="T21" fmla="*/ 241 h 342"/>
                <a:gd name="T22" fmla="*/ 240 w 400"/>
                <a:gd name="T23" fmla="*/ 241 h 342"/>
                <a:gd name="T24" fmla="*/ 264 w 400"/>
                <a:gd name="T25" fmla="*/ 217 h 342"/>
                <a:gd name="T26" fmla="*/ 264 w 400"/>
                <a:gd name="T27" fmla="*/ 108 h 342"/>
                <a:gd name="T28" fmla="*/ 240 w 400"/>
                <a:gd name="T29" fmla="*/ 84 h 342"/>
                <a:gd name="T30" fmla="*/ 200 w 400"/>
                <a:gd name="T31" fmla="*/ 0 h 342"/>
                <a:gd name="T32" fmla="*/ 238 w 400"/>
                <a:gd name="T33" fmla="*/ 38 h 342"/>
                <a:gd name="T34" fmla="*/ 200 w 400"/>
                <a:gd name="T35" fmla="*/ 77 h 342"/>
                <a:gd name="T36" fmla="*/ 162 w 400"/>
                <a:gd name="T37" fmla="*/ 38 h 342"/>
                <a:gd name="T38" fmla="*/ 200 w 400"/>
                <a:gd name="T39" fmla="*/ 0 h 342"/>
                <a:gd name="T40" fmla="*/ 380 w 400"/>
                <a:gd name="T41" fmla="*/ 93 h 342"/>
                <a:gd name="T42" fmla="*/ 311 w 400"/>
                <a:gd name="T43" fmla="*/ 93 h 342"/>
                <a:gd name="T44" fmla="*/ 291 w 400"/>
                <a:gd name="T45" fmla="*/ 113 h 342"/>
                <a:gd name="T46" fmla="*/ 291 w 400"/>
                <a:gd name="T47" fmla="*/ 207 h 342"/>
                <a:gd name="T48" fmla="*/ 311 w 400"/>
                <a:gd name="T49" fmla="*/ 227 h 342"/>
                <a:gd name="T50" fmla="*/ 311 w 400"/>
                <a:gd name="T51" fmla="*/ 227 h 342"/>
                <a:gd name="T52" fmla="*/ 311 w 400"/>
                <a:gd name="T53" fmla="*/ 294 h 342"/>
                <a:gd name="T54" fmla="*/ 330 w 400"/>
                <a:gd name="T55" fmla="*/ 314 h 342"/>
                <a:gd name="T56" fmla="*/ 360 w 400"/>
                <a:gd name="T57" fmla="*/ 314 h 342"/>
                <a:gd name="T58" fmla="*/ 380 w 400"/>
                <a:gd name="T59" fmla="*/ 294 h 342"/>
                <a:gd name="T60" fmla="*/ 380 w 400"/>
                <a:gd name="T61" fmla="*/ 227 h 342"/>
                <a:gd name="T62" fmla="*/ 380 w 400"/>
                <a:gd name="T63" fmla="*/ 227 h 342"/>
                <a:gd name="T64" fmla="*/ 400 w 400"/>
                <a:gd name="T65" fmla="*/ 207 h 342"/>
                <a:gd name="T66" fmla="*/ 400 w 400"/>
                <a:gd name="T67" fmla="*/ 113 h 342"/>
                <a:gd name="T68" fmla="*/ 380 w 400"/>
                <a:gd name="T69" fmla="*/ 93 h 342"/>
                <a:gd name="T70" fmla="*/ 345 w 400"/>
                <a:gd name="T71" fmla="*/ 21 h 342"/>
                <a:gd name="T72" fmla="*/ 378 w 400"/>
                <a:gd name="T73" fmla="*/ 54 h 342"/>
                <a:gd name="T74" fmla="*/ 345 w 400"/>
                <a:gd name="T75" fmla="*/ 87 h 342"/>
                <a:gd name="T76" fmla="*/ 313 w 400"/>
                <a:gd name="T77" fmla="*/ 54 h 342"/>
                <a:gd name="T78" fmla="*/ 345 w 400"/>
                <a:gd name="T79" fmla="*/ 21 h 342"/>
                <a:gd name="T80" fmla="*/ 89 w 400"/>
                <a:gd name="T81" fmla="*/ 93 h 342"/>
                <a:gd name="T82" fmla="*/ 20 w 400"/>
                <a:gd name="T83" fmla="*/ 93 h 342"/>
                <a:gd name="T84" fmla="*/ 0 w 400"/>
                <a:gd name="T85" fmla="*/ 113 h 342"/>
                <a:gd name="T86" fmla="*/ 0 w 400"/>
                <a:gd name="T87" fmla="*/ 207 h 342"/>
                <a:gd name="T88" fmla="*/ 20 w 400"/>
                <a:gd name="T89" fmla="*/ 227 h 342"/>
                <a:gd name="T90" fmla="*/ 20 w 400"/>
                <a:gd name="T91" fmla="*/ 227 h 342"/>
                <a:gd name="T92" fmla="*/ 20 w 400"/>
                <a:gd name="T93" fmla="*/ 294 h 342"/>
                <a:gd name="T94" fmla="*/ 40 w 400"/>
                <a:gd name="T95" fmla="*/ 314 h 342"/>
                <a:gd name="T96" fmla="*/ 70 w 400"/>
                <a:gd name="T97" fmla="*/ 314 h 342"/>
                <a:gd name="T98" fmla="*/ 89 w 400"/>
                <a:gd name="T99" fmla="*/ 294 h 342"/>
                <a:gd name="T100" fmla="*/ 89 w 400"/>
                <a:gd name="T101" fmla="*/ 227 h 342"/>
                <a:gd name="T102" fmla="*/ 89 w 400"/>
                <a:gd name="T103" fmla="*/ 227 h 342"/>
                <a:gd name="T104" fmla="*/ 109 w 400"/>
                <a:gd name="T105" fmla="*/ 207 h 342"/>
                <a:gd name="T106" fmla="*/ 109 w 400"/>
                <a:gd name="T107" fmla="*/ 113 h 342"/>
                <a:gd name="T108" fmla="*/ 89 w 400"/>
                <a:gd name="T109" fmla="*/ 93 h 342"/>
                <a:gd name="T110" fmla="*/ 55 w 400"/>
                <a:gd name="T111" fmla="*/ 21 h 342"/>
                <a:gd name="T112" fmla="*/ 87 w 400"/>
                <a:gd name="T113" fmla="*/ 54 h 342"/>
                <a:gd name="T114" fmla="*/ 55 w 400"/>
                <a:gd name="T115" fmla="*/ 87 h 342"/>
                <a:gd name="T116" fmla="*/ 22 w 400"/>
                <a:gd name="T117" fmla="*/ 54 h 342"/>
                <a:gd name="T118" fmla="*/ 55 w 400"/>
                <a:gd name="T119" fmla="*/ 21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00" h="342">
                  <a:moveTo>
                    <a:pt x="240" y="84"/>
                  </a:moveTo>
                  <a:cubicBezTo>
                    <a:pt x="160" y="84"/>
                    <a:pt x="160" y="84"/>
                    <a:pt x="160" y="84"/>
                  </a:cubicBezTo>
                  <a:cubicBezTo>
                    <a:pt x="147" y="84"/>
                    <a:pt x="136" y="95"/>
                    <a:pt x="136" y="108"/>
                  </a:cubicBezTo>
                  <a:cubicBezTo>
                    <a:pt x="136" y="217"/>
                    <a:pt x="136" y="217"/>
                    <a:pt x="136" y="217"/>
                  </a:cubicBezTo>
                  <a:cubicBezTo>
                    <a:pt x="136" y="230"/>
                    <a:pt x="147" y="241"/>
                    <a:pt x="160" y="241"/>
                  </a:cubicBezTo>
                  <a:cubicBezTo>
                    <a:pt x="160" y="241"/>
                    <a:pt x="160" y="241"/>
                    <a:pt x="160" y="241"/>
                  </a:cubicBezTo>
                  <a:cubicBezTo>
                    <a:pt x="160" y="318"/>
                    <a:pt x="160" y="318"/>
                    <a:pt x="160" y="318"/>
                  </a:cubicBezTo>
                  <a:cubicBezTo>
                    <a:pt x="160" y="331"/>
                    <a:pt x="170" y="342"/>
                    <a:pt x="183" y="342"/>
                  </a:cubicBezTo>
                  <a:cubicBezTo>
                    <a:pt x="217" y="342"/>
                    <a:pt x="217" y="342"/>
                    <a:pt x="217" y="342"/>
                  </a:cubicBezTo>
                  <a:cubicBezTo>
                    <a:pt x="230" y="342"/>
                    <a:pt x="240" y="331"/>
                    <a:pt x="240" y="318"/>
                  </a:cubicBezTo>
                  <a:cubicBezTo>
                    <a:pt x="240" y="241"/>
                    <a:pt x="240" y="241"/>
                    <a:pt x="240" y="241"/>
                  </a:cubicBezTo>
                  <a:cubicBezTo>
                    <a:pt x="240" y="241"/>
                    <a:pt x="240" y="241"/>
                    <a:pt x="240" y="241"/>
                  </a:cubicBezTo>
                  <a:cubicBezTo>
                    <a:pt x="253" y="241"/>
                    <a:pt x="264" y="230"/>
                    <a:pt x="264" y="217"/>
                  </a:cubicBezTo>
                  <a:cubicBezTo>
                    <a:pt x="264" y="108"/>
                    <a:pt x="264" y="108"/>
                    <a:pt x="264" y="108"/>
                  </a:cubicBezTo>
                  <a:cubicBezTo>
                    <a:pt x="264" y="95"/>
                    <a:pt x="253" y="84"/>
                    <a:pt x="240" y="84"/>
                  </a:cubicBezTo>
                  <a:close/>
                  <a:moveTo>
                    <a:pt x="200" y="0"/>
                  </a:moveTo>
                  <a:cubicBezTo>
                    <a:pt x="221" y="0"/>
                    <a:pt x="238" y="17"/>
                    <a:pt x="238" y="38"/>
                  </a:cubicBezTo>
                  <a:cubicBezTo>
                    <a:pt x="238" y="59"/>
                    <a:pt x="221" y="77"/>
                    <a:pt x="200" y="77"/>
                  </a:cubicBezTo>
                  <a:cubicBezTo>
                    <a:pt x="179" y="77"/>
                    <a:pt x="162" y="59"/>
                    <a:pt x="162" y="38"/>
                  </a:cubicBezTo>
                  <a:cubicBezTo>
                    <a:pt x="162" y="17"/>
                    <a:pt x="179" y="0"/>
                    <a:pt x="200" y="0"/>
                  </a:cubicBezTo>
                  <a:close/>
                  <a:moveTo>
                    <a:pt x="380" y="93"/>
                  </a:moveTo>
                  <a:cubicBezTo>
                    <a:pt x="311" y="93"/>
                    <a:pt x="311" y="93"/>
                    <a:pt x="311" y="93"/>
                  </a:cubicBezTo>
                  <a:cubicBezTo>
                    <a:pt x="300" y="93"/>
                    <a:pt x="291" y="102"/>
                    <a:pt x="291" y="113"/>
                  </a:cubicBezTo>
                  <a:cubicBezTo>
                    <a:pt x="291" y="207"/>
                    <a:pt x="291" y="207"/>
                    <a:pt x="291" y="207"/>
                  </a:cubicBezTo>
                  <a:cubicBezTo>
                    <a:pt x="291" y="218"/>
                    <a:pt x="300" y="227"/>
                    <a:pt x="311" y="227"/>
                  </a:cubicBezTo>
                  <a:cubicBezTo>
                    <a:pt x="311" y="227"/>
                    <a:pt x="311" y="227"/>
                    <a:pt x="311" y="227"/>
                  </a:cubicBezTo>
                  <a:cubicBezTo>
                    <a:pt x="311" y="294"/>
                    <a:pt x="311" y="294"/>
                    <a:pt x="311" y="294"/>
                  </a:cubicBezTo>
                  <a:cubicBezTo>
                    <a:pt x="311" y="305"/>
                    <a:pt x="320" y="314"/>
                    <a:pt x="330" y="314"/>
                  </a:cubicBezTo>
                  <a:cubicBezTo>
                    <a:pt x="360" y="314"/>
                    <a:pt x="360" y="314"/>
                    <a:pt x="360" y="314"/>
                  </a:cubicBezTo>
                  <a:cubicBezTo>
                    <a:pt x="371" y="314"/>
                    <a:pt x="380" y="305"/>
                    <a:pt x="380" y="294"/>
                  </a:cubicBezTo>
                  <a:cubicBezTo>
                    <a:pt x="380" y="227"/>
                    <a:pt x="380" y="227"/>
                    <a:pt x="380" y="227"/>
                  </a:cubicBezTo>
                  <a:cubicBezTo>
                    <a:pt x="380" y="227"/>
                    <a:pt x="380" y="227"/>
                    <a:pt x="380" y="227"/>
                  </a:cubicBezTo>
                  <a:cubicBezTo>
                    <a:pt x="391" y="227"/>
                    <a:pt x="400" y="218"/>
                    <a:pt x="400" y="207"/>
                  </a:cubicBezTo>
                  <a:cubicBezTo>
                    <a:pt x="400" y="113"/>
                    <a:pt x="400" y="113"/>
                    <a:pt x="400" y="113"/>
                  </a:cubicBezTo>
                  <a:cubicBezTo>
                    <a:pt x="400" y="102"/>
                    <a:pt x="391" y="93"/>
                    <a:pt x="380" y="93"/>
                  </a:cubicBezTo>
                  <a:close/>
                  <a:moveTo>
                    <a:pt x="345" y="21"/>
                  </a:moveTo>
                  <a:cubicBezTo>
                    <a:pt x="363" y="21"/>
                    <a:pt x="378" y="36"/>
                    <a:pt x="378" y="54"/>
                  </a:cubicBezTo>
                  <a:cubicBezTo>
                    <a:pt x="378" y="72"/>
                    <a:pt x="363" y="87"/>
                    <a:pt x="345" y="87"/>
                  </a:cubicBezTo>
                  <a:cubicBezTo>
                    <a:pt x="327" y="87"/>
                    <a:pt x="313" y="72"/>
                    <a:pt x="313" y="54"/>
                  </a:cubicBezTo>
                  <a:cubicBezTo>
                    <a:pt x="313" y="36"/>
                    <a:pt x="327" y="21"/>
                    <a:pt x="345" y="21"/>
                  </a:cubicBezTo>
                  <a:close/>
                  <a:moveTo>
                    <a:pt x="89" y="93"/>
                  </a:moveTo>
                  <a:cubicBezTo>
                    <a:pt x="20" y="93"/>
                    <a:pt x="20" y="93"/>
                    <a:pt x="20" y="93"/>
                  </a:cubicBezTo>
                  <a:cubicBezTo>
                    <a:pt x="9" y="93"/>
                    <a:pt x="0" y="102"/>
                    <a:pt x="0" y="113"/>
                  </a:cubicBezTo>
                  <a:cubicBezTo>
                    <a:pt x="0" y="207"/>
                    <a:pt x="0" y="207"/>
                    <a:pt x="0" y="207"/>
                  </a:cubicBezTo>
                  <a:cubicBezTo>
                    <a:pt x="0" y="218"/>
                    <a:pt x="9" y="227"/>
                    <a:pt x="20" y="227"/>
                  </a:cubicBezTo>
                  <a:cubicBezTo>
                    <a:pt x="20" y="227"/>
                    <a:pt x="20" y="227"/>
                    <a:pt x="20" y="227"/>
                  </a:cubicBezTo>
                  <a:cubicBezTo>
                    <a:pt x="20" y="294"/>
                    <a:pt x="20" y="294"/>
                    <a:pt x="20" y="294"/>
                  </a:cubicBezTo>
                  <a:cubicBezTo>
                    <a:pt x="20" y="305"/>
                    <a:pt x="29" y="314"/>
                    <a:pt x="40" y="314"/>
                  </a:cubicBezTo>
                  <a:cubicBezTo>
                    <a:pt x="70" y="314"/>
                    <a:pt x="70" y="314"/>
                    <a:pt x="70" y="314"/>
                  </a:cubicBezTo>
                  <a:cubicBezTo>
                    <a:pt x="80" y="314"/>
                    <a:pt x="89" y="305"/>
                    <a:pt x="89" y="294"/>
                  </a:cubicBezTo>
                  <a:cubicBezTo>
                    <a:pt x="89" y="227"/>
                    <a:pt x="89" y="227"/>
                    <a:pt x="89" y="227"/>
                  </a:cubicBezTo>
                  <a:cubicBezTo>
                    <a:pt x="89" y="227"/>
                    <a:pt x="89" y="227"/>
                    <a:pt x="89" y="227"/>
                  </a:cubicBezTo>
                  <a:cubicBezTo>
                    <a:pt x="100" y="227"/>
                    <a:pt x="109" y="218"/>
                    <a:pt x="109" y="207"/>
                  </a:cubicBezTo>
                  <a:cubicBezTo>
                    <a:pt x="109" y="113"/>
                    <a:pt x="109" y="113"/>
                    <a:pt x="109" y="113"/>
                  </a:cubicBezTo>
                  <a:cubicBezTo>
                    <a:pt x="109" y="102"/>
                    <a:pt x="100" y="93"/>
                    <a:pt x="89" y="93"/>
                  </a:cubicBezTo>
                  <a:close/>
                  <a:moveTo>
                    <a:pt x="55" y="21"/>
                  </a:moveTo>
                  <a:cubicBezTo>
                    <a:pt x="73" y="21"/>
                    <a:pt x="87" y="36"/>
                    <a:pt x="87" y="54"/>
                  </a:cubicBezTo>
                  <a:cubicBezTo>
                    <a:pt x="87" y="72"/>
                    <a:pt x="73" y="87"/>
                    <a:pt x="55" y="87"/>
                  </a:cubicBezTo>
                  <a:cubicBezTo>
                    <a:pt x="37" y="87"/>
                    <a:pt x="22" y="72"/>
                    <a:pt x="22" y="54"/>
                  </a:cubicBezTo>
                  <a:cubicBezTo>
                    <a:pt x="22" y="36"/>
                    <a:pt x="37" y="21"/>
                    <a:pt x="55" y="21"/>
                  </a:cubicBezTo>
                  <a:close/>
                </a:path>
              </a:pathLst>
            </a:custGeom>
            <a:grp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857" tIns="44810" rIns="0" bIns="44810" numCol="1" spcCol="0" rtlCol="0" fromWordArt="0" anchor="ctr" anchorCtr="0" forceAA="0" compatLnSpc="1">
              <a:prstTxWarp prst="textNoShape">
                <a:avLst/>
              </a:prstTxWarp>
              <a:noAutofit/>
            </a:bodyPr>
            <a:lstStyle/>
            <a:p>
              <a:pPr defTabSz="896171">
                <a:lnSpc>
                  <a:spcPct val="90000"/>
                </a:lnSpc>
                <a:spcAft>
                  <a:spcPts val="576"/>
                </a:spcAft>
              </a:pPr>
              <a:endParaRPr lang="en-US" sz="1345" b="1" dirty="0">
                <a:solidFill>
                  <a:schemeClr val="tx1"/>
                </a:solidFill>
              </a:endParaRPr>
            </a:p>
          </p:txBody>
        </p:sp>
        <p:cxnSp>
          <p:nvCxnSpPr>
            <p:cNvPr id="20" name="Straight Connector 19"/>
            <p:cNvCxnSpPr/>
            <p:nvPr/>
          </p:nvCxnSpPr>
          <p:spPr>
            <a:xfrm flipH="1">
              <a:off x="4940182" y="2483742"/>
              <a:ext cx="449384" cy="682252"/>
            </a:xfrm>
            <a:prstGeom prst="line">
              <a:avLst/>
            </a:prstGeom>
            <a:grpFill/>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1" name="Group 20"/>
          <p:cNvGrpSpPr/>
          <p:nvPr/>
        </p:nvGrpSpPr>
        <p:grpSpPr>
          <a:xfrm>
            <a:off x="5175960" y="3241151"/>
            <a:ext cx="849826" cy="1279768"/>
            <a:chOff x="5389566" y="2483742"/>
            <a:chExt cx="867093" cy="1305770"/>
          </a:xfrm>
        </p:grpSpPr>
        <p:grpSp>
          <p:nvGrpSpPr>
            <p:cNvPr id="22" name="Group 21"/>
            <p:cNvGrpSpPr/>
            <p:nvPr/>
          </p:nvGrpSpPr>
          <p:grpSpPr>
            <a:xfrm>
              <a:off x="5459325" y="3217048"/>
              <a:ext cx="797334" cy="572464"/>
              <a:chOff x="2988675" y="4380756"/>
              <a:chExt cx="797334" cy="572464"/>
            </a:xfrm>
          </p:grpSpPr>
          <p:sp>
            <p:nvSpPr>
              <p:cNvPr id="24" name="TextBox 23"/>
              <p:cNvSpPr txBox="1"/>
              <p:nvPr/>
            </p:nvSpPr>
            <p:spPr>
              <a:xfrm>
                <a:off x="2988675" y="4380756"/>
                <a:ext cx="797334" cy="572464"/>
              </a:xfrm>
              <a:prstGeom prst="rect">
                <a:avLst/>
              </a:prstGeom>
              <a:noFill/>
            </p:spPr>
            <p:txBody>
              <a:bodyPr wrap="none" lIns="179238" tIns="143391" rIns="179238" bIns="143391" rtlCol="0">
                <a:spAutoFit/>
              </a:bodyPr>
              <a:lstStyle/>
              <a:p>
                <a:pPr>
                  <a:lnSpc>
                    <a:spcPct val="90000"/>
                  </a:lnSpc>
                  <a:spcAft>
                    <a:spcPts val="588"/>
                  </a:spcAft>
                </a:pPr>
                <a:r>
                  <a:rPr lang="en-US" sz="1960" dirty="0"/>
                  <a:t>app</a:t>
                </a:r>
              </a:p>
            </p:txBody>
          </p:sp>
          <p:sp>
            <p:nvSpPr>
              <p:cNvPr id="25" name="Double Brace 24"/>
              <p:cNvSpPr/>
              <p:nvPr/>
            </p:nvSpPr>
            <p:spPr>
              <a:xfrm>
                <a:off x="3059794" y="4452253"/>
                <a:ext cx="655096" cy="422455"/>
              </a:xfrm>
              <a:prstGeom prst="bracePair">
                <a:avLst/>
              </a:prstGeom>
              <a:noFill/>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764"/>
              </a:p>
            </p:txBody>
          </p:sp>
        </p:grpSp>
        <p:cxnSp>
          <p:nvCxnSpPr>
            <p:cNvPr id="23" name="Straight Connector 22"/>
            <p:cNvCxnSpPr/>
            <p:nvPr/>
          </p:nvCxnSpPr>
          <p:spPr>
            <a:xfrm>
              <a:off x="5389566" y="2483742"/>
              <a:ext cx="382513" cy="682252"/>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6" name="Group 25"/>
          <p:cNvGrpSpPr/>
          <p:nvPr/>
        </p:nvGrpSpPr>
        <p:grpSpPr>
          <a:xfrm>
            <a:off x="3548266" y="2000348"/>
            <a:ext cx="3255385" cy="1654845"/>
            <a:chOff x="4281578" y="2086485"/>
            <a:chExt cx="3321527" cy="1688468"/>
          </a:xfrm>
        </p:grpSpPr>
        <p:sp>
          <p:nvSpPr>
            <p:cNvPr id="27" name="Isosceles Triangle 26"/>
            <p:cNvSpPr/>
            <p:nvPr/>
          </p:nvSpPr>
          <p:spPr bwMode="auto">
            <a:xfrm>
              <a:off x="5193445" y="2086485"/>
              <a:ext cx="1497795" cy="1344175"/>
            </a:xfrm>
            <a:prstGeom prst="triangle">
              <a:avLst/>
            </a:prstGeom>
            <a:solidFill>
              <a:srgbClr val="0078D7"/>
            </a:solidFill>
            <a:ln>
              <a:solidFill>
                <a:srgbClr val="0070C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solidFill>
                  <a:schemeClr val="tx1"/>
                </a:solidFill>
              </a:endParaRPr>
            </a:p>
          </p:txBody>
        </p:sp>
        <p:sp>
          <p:nvSpPr>
            <p:cNvPr id="28" name="TextBox 27"/>
            <p:cNvSpPr txBox="1"/>
            <p:nvPr/>
          </p:nvSpPr>
          <p:spPr>
            <a:xfrm>
              <a:off x="4281578" y="3553354"/>
              <a:ext cx="3321527" cy="221599"/>
            </a:xfrm>
            <a:prstGeom prst="rect">
              <a:avLst/>
            </a:prstGeom>
            <a:solidFill>
              <a:schemeClr val="bg1">
                <a:lumMod val="85000"/>
              </a:schemeClr>
            </a:solidFill>
          </p:spPr>
          <p:txBody>
            <a:bodyPr wrap="square" lIns="179238" tIns="0" rIns="179238" bIns="0" rtlCol="0">
              <a:spAutoFit/>
            </a:bodyPr>
            <a:lstStyle/>
            <a:p>
              <a:pPr algn="ctr">
                <a:lnSpc>
                  <a:spcPct val="90000"/>
                </a:lnSpc>
                <a:spcAft>
                  <a:spcPts val="588"/>
                </a:spcAft>
              </a:pPr>
              <a:r>
                <a:rPr lang="en-US" sz="1568" dirty="0"/>
                <a:t>contosotravel.onmicrosoft.com</a:t>
              </a:r>
            </a:p>
          </p:txBody>
        </p:sp>
      </p:grpSp>
      <p:grpSp>
        <p:nvGrpSpPr>
          <p:cNvPr id="29" name="Group 28"/>
          <p:cNvGrpSpPr/>
          <p:nvPr/>
        </p:nvGrpSpPr>
        <p:grpSpPr>
          <a:xfrm>
            <a:off x="7440500" y="3241151"/>
            <a:ext cx="733984" cy="1244778"/>
            <a:chOff x="8422957" y="2311050"/>
            <a:chExt cx="748897" cy="1270069"/>
          </a:xfrm>
          <a:solidFill>
            <a:schemeClr val="tx1"/>
          </a:solidFill>
        </p:grpSpPr>
        <p:sp>
          <p:nvSpPr>
            <p:cNvPr id="30" name="Freeform 5"/>
            <p:cNvSpPr>
              <a:spLocks noChangeAspect="1" noEditPoints="1"/>
            </p:cNvSpPr>
            <p:nvPr/>
          </p:nvSpPr>
          <p:spPr bwMode="auto">
            <a:xfrm>
              <a:off x="8422957" y="3071814"/>
              <a:ext cx="599026" cy="509305"/>
            </a:xfrm>
            <a:custGeom>
              <a:avLst/>
              <a:gdLst>
                <a:gd name="T0" fmla="*/ 240 w 400"/>
                <a:gd name="T1" fmla="*/ 84 h 342"/>
                <a:gd name="T2" fmla="*/ 160 w 400"/>
                <a:gd name="T3" fmla="*/ 84 h 342"/>
                <a:gd name="T4" fmla="*/ 136 w 400"/>
                <a:gd name="T5" fmla="*/ 108 h 342"/>
                <a:gd name="T6" fmla="*/ 136 w 400"/>
                <a:gd name="T7" fmla="*/ 217 h 342"/>
                <a:gd name="T8" fmla="*/ 160 w 400"/>
                <a:gd name="T9" fmla="*/ 241 h 342"/>
                <a:gd name="T10" fmla="*/ 160 w 400"/>
                <a:gd name="T11" fmla="*/ 241 h 342"/>
                <a:gd name="T12" fmla="*/ 160 w 400"/>
                <a:gd name="T13" fmla="*/ 318 h 342"/>
                <a:gd name="T14" fmla="*/ 183 w 400"/>
                <a:gd name="T15" fmla="*/ 342 h 342"/>
                <a:gd name="T16" fmla="*/ 217 w 400"/>
                <a:gd name="T17" fmla="*/ 342 h 342"/>
                <a:gd name="T18" fmla="*/ 240 w 400"/>
                <a:gd name="T19" fmla="*/ 318 h 342"/>
                <a:gd name="T20" fmla="*/ 240 w 400"/>
                <a:gd name="T21" fmla="*/ 241 h 342"/>
                <a:gd name="T22" fmla="*/ 240 w 400"/>
                <a:gd name="T23" fmla="*/ 241 h 342"/>
                <a:gd name="T24" fmla="*/ 264 w 400"/>
                <a:gd name="T25" fmla="*/ 217 h 342"/>
                <a:gd name="T26" fmla="*/ 264 w 400"/>
                <a:gd name="T27" fmla="*/ 108 h 342"/>
                <a:gd name="T28" fmla="*/ 240 w 400"/>
                <a:gd name="T29" fmla="*/ 84 h 342"/>
                <a:gd name="T30" fmla="*/ 200 w 400"/>
                <a:gd name="T31" fmla="*/ 0 h 342"/>
                <a:gd name="T32" fmla="*/ 238 w 400"/>
                <a:gd name="T33" fmla="*/ 38 h 342"/>
                <a:gd name="T34" fmla="*/ 200 w 400"/>
                <a:gd name="T35" fmla="*/ 77 h 342"/>
                <a:gd name="T36" fmla="*/ 162 w 400"/>
                <a:gd name="T37" fmla="*/ 38 h 342"/>
                <a:gd name="T38" fmla="*/ 200 w 400"/>
                <a:gd name="T39" fmla="*/ 0 h 342"/>
                <a:gd name="T40" fmla="*/ 380 w 400"/>
                <a:gd name="T41" fmla="*/ 93 h 342"/>
                <a:gd name="T42" fmla="*/ 311 w 400"/>
                <a:gd name="T43" fmla="*/ 93 h 342"/>
                <a:gd name="T44" fmla="*/ 291 w 400"/>
                <a:gd name="T45" fmla="*/ 113 h 342"/>
                <a:gd name="T46" fmla="*/ 291 w 400"/>
                <a:gd name="T47" fmla="*/ 207 h 342"/>
                <a:gd name="T48" fmla="*/ 311 w 400"/>
                <a:gd name="T49" fmla="*/ 227 h 342"/>
                <a:gd name="T50" fmla="*/ 311 w 400"/>
                <a:gd name="T51" fmla="*/ 227 h 342"/>
                <a:gd name="T52" fmla="*/ 311 w 400"/>
                <a:gd name="T53" fmla="*/ 294 h 342"/>
                <a:gd name="T54" fmla="*/ 330 w 400"/>
                <a:gd name="T55" fmla="*/ 314 h 342"/>
                <a:gd name="T56" fmla="*/ 360 w 400"/>
                <a:gd name="T57" fmla="*/ 314 h 342"/>
                <a:gd name="T58" fmla="*/ 380 w 400"/>
                <a:gd name="T59" fmla="*/ 294 h 342"/>
                <a:gd name="T60" fmla="*/ 380 w 400"/>
                <a:gd name="T61" fmla="*/ 227 h 342"/>
                <a:gd name="T62" fmla="*/ 380 w 400"/>
                <a:gd name="T63" fmla="*/ 227 h 342"/>
                <a:gd name="T64" fmla="*/ 400 w 400"/>
                <a:gd name="T65" fmla="*/ 207 h 342"/>
                <a:gd name="T66" fmla="*/ 400 w 400"/>
                <a:gd name="T67" fmla="*/ 113 h 342"/>
                <a:gd name="T68" fmla="*/ 380 w 400"/>
                <a:gd name="T69" fmla="*/ 93 h 342"/>
                <a:gd name="T70" fmla="*/ 345 w 400"/>
                <a:gd name="T71" fmla="*/ 21 h 342"/>
                <a:gd name="T72" fmla="*/ 378 w 400"/>
                <a:gd name="T73" fmla="*/ 54 h 342"/>
                <a:gd name="T74" fmla="*/ 345 w 400"/>
                <a:gd name="T75" fmla="*/ 87 h 342"/>
                <a:gd name="T76" fmla="*/ 313 w 400"/>
                <a:gd name="T77" fmla="*/ 54 h 342"/>
                <a:gd name="T78" fmla="*/ 345 w 400"/>
                <a:gd name="T79" fmla="*/ 21 h 342"/>
                <a:gd name="T80" fmla="*/ 89 w 400"/>
                <a:gd name="T81" fmla="*/ 93 h 342"/>
                <a:gd name="T82" fmla="*/ 20 w 400"/>
                <a:gd name="T83" fmla="*/ 93 h 342"/>
                <a:gd name="T84" fmla="*/ 0 w 400"/>
                <a:gd name="T85" fmla="*/ 113 h 342"/>
                <a:gd name="T86" fmla="*/ 0 w 400"/>
                <a:gd name="T87" fmla="*/ 207 h 342"/>
                <a:gd name="T88" fmla="*/ 20 w 400"/>
                <a:gd name="T89" fmla="*/ 227 h 342"/>
                <a:gd name="T90" fmla="*/ 20 w 400"/>
                <a:gd name="T91" fmla="*/ 227 h 342"/>
                <a:gd name="T92" fmla="*/ 20 w 400"/>
                <a:gd name="T93" fmla="*/ 294 h 342"/>
                <a:gd name="T94" fmla="*/ 40 w 400"/>
                <a:gd name="T95" fmla="*/ 314 h 342"/>
                <a:gd name="T96" fmla="*/ 70 w 400"/>
                <a:gd name="T97" fmla="*/ 314 h 342"/>
                <a:gd name="T98" fmla="*/ 89 w 400"/>
                <a:gd name="T99" fmla="*/ 294 h 342"/>
                <a:gd name="T100" fmla="*/ 89 w 400"/>
                <a:gd name="T101" fmla="*/ 227 h 342"/>
                <a:gd name="T102" fmla="*/ 89 w 400"/>
                <a:gd name="T103" fmla="*/ 227 h 342"/>
                <a:gd name="T104" fmla="*/ 109 w 400"/>
                <a:gd name="T105" fmla="*/ 207 h 342"/>
                <a:gd name="T106" fmla="*/ 109 w 400"/>
                <a:gd name="T107" fmla="*/ 113 h 342"/>
                <a:gd name="T108" fmla="*/ 89 w 400"/>
                <a:gd name="T109" fmla="*/ 93 h 342"/>
                <a:gd name="T110" fmla="*/ 55 w 400"/>
                <a:gd name="T111" fmla="*/ 21 h 342"/>
                <a:gd name="T112" fmla="*/ 87 w 400"/>
                <a:gd name="T113" fmla="*/ 54 h 342"/>
                <a:gd name="T114" fmla="*/ 55 w 400"/>
                <a:gd name="T115" fmla="*/ 87 h 342"/>
                <a:gd name="T116" fmla="*/ 22 w 400"/>
                <a:gd name="T117" fmla="*/ 54 h 342"/>
                <a:gd name="T118" fmla="*/ 55 w 400"/>
                <a:gd name="T119" fmla="*/ 21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00" h="342">
                  <a:moveTo>
                    <a:pt x="240" y="84"/>
                  </a:moveTo>
                  <a:cubicBezTo>
                    <a:pt x="160" y="84"/>
                    <a:pt x="160" y="84"/>
                    <a:pt x="160" y="84"/>
                  </a:cubicBezTo>
                  <a:cubicBezTo>
                    <a:pt x="147" y="84"/>
                    <a:pt x="136" y="95"/>
                    <a:pt x="136" y="108"/>
                  </a:cubicBezTo>
                  <a:cubicBezTo>
                    <a:pt x="136" y="217"/>
                    <a:pt x="136" y="217"/>
                    <a:pt x="136" y="217"/>
                  </a:cubicBezTo>
                  <a:cubicBezTo>
                    <a:pt x="136" y="230"/>
                    <a:pt x="147" y="241"/>
                    <a:pt x="160" y="241"/>
                  </a:cubicBezTo>
                  <a:cubicBezTo>
                    <a:pt x="160" y="241"/>
                    <a:pt x="160" y="241"/>
                    <a:pt x="160" y="241"/>
                  </a:cubicBezTo>
                  <a:cubicBezTo>
                    <a:pt x="160" y="318"/>
                    <a:pt x="160" y="318"/>
                    <a:pt x="160" y="318"/>
                  </a:cubicBezTo>
                  <a:cubicBezTo>
                    <a:pt x="160" y="331"/>
                    <a:pt x="170" y="342"/>
                    <a:pt x="183" y="342"/>
                  </a:cubicBezTo>
                  <a:cubicBezTo>
                    <a:pt x="217" y="342"/>
                    <a:pt x="217" y="342"/>
                    <a:pt x="217" y="342"/>
                  </a:cubicBezTo>
                  <a:cubicBezTo>
                    <a:pt x="230" y="342"/>
                    <a:pt x="240" y="331"/>
                    <a:pt x="240" y="318"/>
                  </a:cubicBezTo>
                  <a:cubicBezTo>
                    <a:pt x="240" y="241"/>
                    <a:pt x="240" y="241"/>
                    <a:pt x="240" y="241"/>
                  </a:cubicBezTo>
                  <a:cubicBezTo>
                    <a:pt x="240" y="241"/>
                    <a:pt x="240" y="241"/>
                    <a:pt x="240" y="241"/>
                  </a:cubicBezTo>
                  <a:cubicBezTo>
                    <a:pt x="253" y="241"/>
                    <a:pt x="264" y="230"/>
                    <a:pt x="264" y="217"/>
                  </a:cubicBezTo>
                  <a:cubicBezTo>
                    <a:pt x="264" y="108"/>
                    <a:pt x="264" y="108"/>
                    <a:pt x="264" y="108"/>
                  </a:cubicBezTo>
                  <a:cubicBezTo>
                    <a:pt x="264" y="95"/>
                    <a:pt x="253" y="84"/>
                    <a:pt x="240" y="84"/>
                  </a:cubicBezTo>
                  <a:close/>
                  <a:moveTo>
                    <a:pt x="200" y="0"/>
                  </a:moveTo>
                  <a:cubicBezTo>
                    <a:pt x="221" y="0"/>
                    <a:pt x="238" y="17"/>
                    <a:pt x="238" y="38"/>
                  </a:cubicBezTo>
                  <a:cubicBezTo>
                    <a:pt x="238" y="59"/>
                    <a:pt x="221" y="77"/>
                    <a:pt x="200" y="77"/>
                  </a:cubicBezTo>
                  <a:cubicBezTo>
                    <a:pt x="179" y="77"/>
                    <a:pt x="162" y="59"/>
                    <a:pt x="162" y="38"/>
                  </a:cubicBezTo>
                  <a:cubicBezTo>
                    <a:pt x="162" y="17"/>
                    <a:pt x="179" y="0"/>
                    <a:pt x="200" y="0"/>
                  </a:cubicBezTo>
                  <a:close/>
                  <a:moveTo>
                    <a:pt x="380" y="93"/>
                  </a:moveTo>
                  <a:cubicBezTo>
                    <a:pt x="311" y="93"/>
                    <a:pt x="311" y="93"/>
                    <a:pt x="311" y="93"/>
                  </a:cubicBezTo>
                  <a:cubicBezTo>
                    <a:pt x="300" y="93"/>
                    <a:pt x="291" y="102"/>
                    <a:pt x="291" y="113"/>
                  </a:cubicBezTo>
                  <a:cubicBezTo>
                    <a:pt x="291" y="207"/>
                    <a:pt x="291" y="207"/>
                    <a:pt x="291" y="207"/>
                  </a:cubicBezTo>
                  <a:cubicBezTo>
                    <a:pt x="291" y="218"/>
                    <a:pt x="300" y="227"/>
                    <a:pt x="311" y="227"/>
                  </a:cubicBezTo>
                  <a:cubicBezTo>
                    <a:pt x="311" y="227"/>
                    <a:pt x="311" y="227"/>
                    <a:pt x="311" y="227"/>
                  </a:cubicBezTo>
                  <a:cubicBezTo>
                    <a:pt x="311" y="294"/>
                    <a:pt x="311" y="294"/>
                    <a:pt x="311" y="294"/>
                  </a:cubicBezTo>
                  <a:cubicBezTo>
                    <a:pt x="311" y="305"/>
                    <a:pt x="320" y="314"/>
                    <a:pt x="330" y="314"/>
                  </a:cubicBezTo>
                  <a:cubicBezTo>
                    <a:pt x="360" y="314"/>
                    <a:pt x="360" y="314"/>
                    <a:pt x="360" y="314"/>
                  </a:cubicBezTo>
                  <a:cubicBezTo>
                    <a:pt x="371" y="314"/>
                    <a:pt x="380" y="305"/>
                    <a:pt x="380" y="294"/>
                  </a:cubicBezTo>
                  <a:cubicBezTo>
                    <a:pt x="380" y="227"/>
                    <a:pt x="380" y="227"/>
                    <a:pt x="380" y="227"/>
                  </a:cubicBezTo>
                  <a:cubicBezTo>
                    <a:pt x="380" y="227"/>
                    <a:pt x="380" y="227"/>
                    <a:pt x="380" y="227"/>
                  </a:cubicBezTo>
                  <a:cubicBezTo>
                    <a:pt x="391" y="227"/>
                    <a:pt x="400" y="218"/>
                    <a:pt x="400" y="207"/>
                  </a:cubicBezTo>
                  <a:cubicBezTo>
                    <a:pt x="400" y="113"/>
                    <a:pt x="400" y="113"/>
                    <a:pt x="400" y="113"/>
                  </a:cubicBezTo>
                  <a:cubicBezTo>
                    <a:pt x="400" y="102"/>
                    <a:pt x="391" y="93"/>
                    <a:pt x="380" y="93"/>
                  </a:cubicBezTo>
                  <a:close/>
                  <a:moveTo>
                    <a:pt x="345" y="21"/>
                  </a:moveTo>
                  <a:cubicBezTo>
                    <a:pt x="363" y="21"/>
                    <a:pt x="378" y="36"/>
                    <a:pt x="378" y="54"/>
                  </a:cubicBezTo>
                  <a:cubicBezTo>
                    <a:pt x="378" y="72"/>
                    <a:pt x="363" y="87"/>
                    <a:pt x="345" y="87"/>
                  </a:cubicBezTo>
                  <a:cubicBezTo>
                    <a:pt x="327" y="87"/>
                    <a:pt x="313" y="72"/>
                    <a:pt x="313" y="54"/>
                  </a:cubicBezTo>
                  <a:cubicBezTo>
                    <a:pt x="313" y="36"/>
                    <a:pt x="327" y="21"/>
                    <a:pt x="345" y="21"/>
                  </a:cubicBezTo>
                  <a:close/>
                  <a:moveTo>
                    <a:pt x="89" y="93"/>
                  </a:moveTo>
                  <a:cubicBezTo>
                    <a:pt x="20" y="93"/>
                    <a:pt x="20" y="93"/>
                    <a:pt x="20" y="93"/>
                  </a:cubicBezTo>
                  <a:cubicBezTo>
                    <a:pt x="9" y="93"/>
                    <a:pt x="0" y="102"/>
                    <a:pt x="0" y="113"/>
                  </a:cubicBezTo>
                  <a:cubicBezTo>
                    <a:pt x="0" y="207"/>
                    <a:pt x="0" y="207"/>
                    <a:pt x="0" y="207"/>
                  </a:cubicBezTo>
                  <a:cubicBezTo>
                    <a:pt x="0" y="218"/>
                    <a:pt x="9" y="227"/>
                    <a:pt x="20" y="227"/>
                  </a:cubicBezTo>
                  <a:cubicBezTo>
                    <a:pt x="20" y="227"/>
                    <a:pt x="20" y="227"/>
                    <a:pt x="20" y="227"/>
                  </a:cubicBezTo>
                  <a:cubicBezTo>
                    <a:pt x="20" y="294"/>
                    <a:pt x="20" y="294"/>
                    <a:pt x="20" y="294"/>
                  </a:cubicBezTo>
                  <a:cubicBezTo>
                    <a:pt x="20" y="305"/>
                    <a:pt x="29" y="314"/>
                    <a:pt x="40" y="314"/>
                  </a:cubicBezTo>
                  <a:cubicBezTo>
                    <a:pt x="70" y="314"/>
                    <a:pt x="70" y="314"/>
                    <a:pt x="70" y="314"/>
                  </a:cubicBezTo>
                  <a:cubicBezTo>
                    <a:pt x="80" y="314"/>
                    <a:pt x="89" y="305"/>
                    <a:pt x="89" y="294"/>
                  </a:cubicBezTo>
                  <a:cubicBezTo>
                    <a:pt x="89" y="227"/>
                    <a:pt x="89" y="227"/>
                    <a:pt x="89" y="227"/>
                  </a:cubicBezTo>
                  <a:cubicBezTo>
                    <a:pt x="89" y="227"/>
                    <a:pt x="89" y="227"/>
                    <a:pt x="89" y="227"/>
                  </a:cubicBezTo>
                  <a:cubicBezTo>
                    <a:pt x="100" y="227"/>
                    <a:pt x="109" y="218"/>
                    <a:pt x="109" y="207"/>
                  </a:cubicBezTo>
                  <a:cubicBezTo>
                    <a:pt x="109" y="113"/>
                    <a:pt x="109" y="113"/>
                    <a:pt x="109" y="113"/>
                  </a:cubicBezTo>
                  <a:cubicBezTo>
                    <a:pt x="109" y="102"/>
                    <a:pt x="100" y="93"/>
                    <a:pt x="89" y="93"/>
                  </a:cubicBezTo>
                  <a:close/>
                  <a:moveTo>
                    <a:pt x="55" y="21"/>
                  </a:moveTo>
                  <a:cubicBezTo>
                    <a:pt x="73" y="21"/>
                    <a:pt x="87" y="36"/>
                    <a:pt x="87" y="54"/>
                  </a:cubicBezTo>
                  <a:cubicBezTo>
                    <a:pt x="87" y="72"/>
                    <a:pt x="73" y="87"/>
                    <a:pt x="55" y="87"/>
                  </a:cubicBezTo>
                  <a:cubicBezTo>
                    <a:pt x="37" y="87"/>
                    <a:pt x="22" y="72"/>
                    <a:pt x="22" y="54"/>
                  </a:cubicBezTo>
                  <a:cubicBezTo>
                    <a:pt x="22" y="36"/>
                    <a:pt x="37" y="21"/>
                    <a:pt x="55" y="21"/>
                  </a:cubicBezTo>
                  <a:close/>
                </a:path>
              </a:pathLst>
            </a:custGeom>
            <a:grp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857" tIns="44810" rIns="0" bIns="44810" numCol="1" spcCol="0" rtlCol="0" fromWordArt="0" anchor="ctr" anchorCtr="0" forceAA="0" compatLnSpc="1">
              <a:prstTxWarp prst="textNoShape">
                <a:avLst/>
              </a:prstTxWarp>
              <a:noAutofit/>
            </a:bodyPr>
            <a:lstStyle/>
            <a:p>
              <a:pPr defTabSz="896171">
                <a:lnSpc>
                  <a:spcPct val="90000"/>
                </a:lnSpc>
                <a:spcAft>
                  <a:spcPts val="576"/>
                </a:spcAft>
              </a:pPr>
              <a:endParaRPr lang="en-US" sz="1345" b="1" dirty="0">
                <a:solidFill>
                  <a:schemeClr val="tx1"/>
                </a:solidFill>
              </a:endParaRPr>
            </a:p>
          </p:txBody>
        </p:sp>
        <p:cxnSp>
          <p:nvCxnSpPr>
            <p:cNvPr id="31" name="Straight Connector 30"/>
            <p:cNvCxnSpPr/>
            <p:nvPr/>
          </p:nvCxnSpPr>
          <p:spPr>
            <a:xfrm flipH="1">
              <a:off x="8722470" y="2311050"/>
              <a:ext cx="449384" cy="682252"/>
            </a:xfrm>
            <a:prstGeom prst="line">
              <a:avLst/>
            </a:prstGeom>
            <a:grpFill/>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2" name="Group 31"/>
          <p:cNvGrpSpPr/>
          <p:nvPr/>
        </p:nvGrpSpPr>
        <p:grpSpPr>
          <a:xfrm>
            <a:off x="8174484" y="3241151"/>
            <a:ext cx="849826" cy="1279768"/>
            <a:chOff x="9171854" y="2311050"/>
            <a:chExt cx="867093" cy="1305770"/>
          </a:xfrm>
        </p:grpSpPr>
        <p:grpSp>
          <p:nvGrpSpPr>
            <p:cNvPr id="33" name="Group 32"/>
            <p:cNvGrpSpPr/>
            <p:nvPr/>
          </p:nvGrpSpPr>
          <p:grpSpPr>
            <a:xfrm>
              <a:off x="9241613" y="3044356"/>
              <a:ext cx="797334" cy="572464"/>
              <a:chOff x="2988675" y="4380756"/>
              <a:chExt cx="797334" cy="572464"/>
            </a:xfrm>
          </p:grpSpPr>
          <p:sp>
            <p:nvSpPr>
              <p:cNvPr id="35" name="TextBox 34"/>
              <p:cNvSpPr txBox="1"/>
              <p:nvPr/>
            </p:nvSpPr>
            <p:spPr>
              <a:xfrm>
                <a:off x="2988675" y="4380756"/>
                <a:ext cx="797334" cy="572464"/>
              </a:xfrm>
              <a:prstGeom prst="rect">
                <a:avLst/>
              </a:prstGeom>
              <a:noFill/>
            </p:spPr>
            <p:txBody>
              <a:bodyPr wrap="none" lIns="179238" tIns="143391" rIns="179238" bIns="143391" rtlCol="0">
                <a:spAutoFit/>
              </a:bodyPr>
              <a:lstStyle/>
              <a:p>
                <a:pPr>
                  <a:lnSpc>
                    <a:spcPct val="90000"/>
                  </a:lnSpc>
                  <a:spcAft>
                    <a:spcPts val="588"/>
                  </a:spcAft>
                </a:pPr>
                <a:r>
                  <a:rPr lang="en-US" sz="1960" dirty="0"/>
                  <a:t>app</a:t>
                </a:r>
              </a:p>
            </p:txBody>
          </p:sp>
          <p:sp>
            <p:nvSpPr>
              <p:cNvPr id="36" name="Double Brace 35"/>
              <p:cNvSpPr/>
              <p:nvPr/>
            </p:nvSpPr>
            <p:spPr>
              <a:xfrm>
                <a:off x="3059794" y="4452253"/>
                <a:ext cx="655096" cy="422455"/>
              </a:xfrm>
              <a:prstGeom prst="bracePair">
                <a:avLst/>
              </a:prstGeom>
              <a:noFill/>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764"/>
              </a:p>
            </p:txBody>
          </p:sp>
        </p:grpSp>
        <p:cxnSp>
          <p:nvCxnSpPr>
            <p:cNvPr id="34" name="Straight Connector 33"/>
            <p:cNvCxnSpPr/>
            <p:nvPr/>
          </p:nvCxnSpPr>
          <p:spPr>
            <a:xfrm>
              <a:off x="9171854" y="2311050"/>
              <a:ext cx="382513" cy="682252"/>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7" name="Group 36"/>
          <p:cNvGrpSpPr/>
          <p:nvPr/>
        </p:nvGrpSpPr>
        <p:grpSpPr>
          <a:xfrm>
            <a:off x="6546791" y="2000348"/>
            <a:ext cx="3255385" cy="1654845"/>
            <a:chOff x="7264216" y="2086485"/>
            <a:chExt cx="3321527" cy="1688468"/>
          </a:xfrm>
        </p:grpSpPr>
        <p:sp>
          <p:nvSpPr>
            <p:cNvPr id="38" name="Isosceles Triangle 37"/>
            <p:cNvSpPr/>
            <p:nvPr/>
          </p:nvSpPr>
          <p:spPr bwMode="auto">
            <a:xfrm>
              <a:off x="8176083" y="2086485"/>
              <a:ext cx="1497795" cy="1344175"/>
            </a:xfrm>
            <a:prstGeom prst="triangle">
              <a:avLst/>
            </a:prstGeom>
            <a:solidFill>
              <a:srgbClr val="0078D7"/>
            </a:solidFill>
            <a:ln>
              <a:solidFill>
                <a:srgbClr val="0070C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solidFill>
                  <a:schemeClr val="tx1"/>
                </a:solidFill>
              </a:endParaRPr>
            </a:p>
          </p:txBody>
        </p:sp>
        <p:sp>
          <p:nvSpPr>
            <p:cNvPr id="39" name="TextBox 38"/>
            <p:cNvSpPr txBox="1"/>
            <p:nvPr/>
          </p:nvSpPr>
          <p:spPr>
            <a:xfrm>
              <a:off x="7264216" y="3553354"/>
              <a:ext cx="3321527" cy="221599"/>
            </a:xfrm>
            <a:prstGeom prst="rect">
              <a:avLst/>
            </a:prstGeom>
            <a:solidFill>
              <a:schemeClr val="bg1">
                <a:lumMod val="85000"/>
              </a:schemeClr>
            </a:solidFill>
          </p:spPr>
          <p:txBody>
            <a:bodyPr wrap="square" lIns="179238" tIns="0" rIns="179238" bIns="0" rtlCol="0">
              <a:spAutoFit/>
            </a:bodyPr>
            <a:lstStyle/>
            <a:p>
              <a:pPr algn="ctr">
                <a:lnSpc>
                  <a:spcPct val="90000"/>
                </a:lnSpc>
                <a:spcAft>
                  <a:spcPts val="588"/>
                </a:spcAft>
              </a:pPr>
              <a:r>
                <a:rPr lang="en-US" sz="1568" dirty="0"/>
                <a:t>yourcompany.onmicrosoft.com</a:t>
              </a:r>
            </a:p>
          </p:txBody>
        </p:sp>
      </p:grpSp>
      <p:grpSp>
        <p:nvGrpSpPr>
          <p:cNvPr id="40" name="Group 39"/>
          <p:cNvGrpSpPr/>
          <p:nvPr/>
        </p:nvGrpSpPr>
        <p:grpSpPr>
          <a:xfrm>
            <a:off x="2275359" y="4526598"/>
            <a:ext cx="1882785" cy="1386707"/>
            <a:chOff x="2321589" y="4431973"/>
            <a:chExt cx="1921039" cy="1414882"/>
          </a:xfrm>
        </p:grpSpPr>
        <p:sp>
          <p:nvSpPr>
            <p:cNvPr id="41" name="TextBox 40"/>
            <p:cNvSpPr txBox="1"/>
            <p:nvPr/>
          </p:nvSpPr>
          <p:spPr>
            <a:xfrm>
              <a:off x="2321589" y="4544960"/>
              <a:ext cx="1921039" cy="1301895"/>
            </a:xfrm>
            <a:prstGeom prst="rect">
              <a:avLst/>
            </a:prstGeom>
            <a:noFill/>
          </p:spPr>
          <p:txBody>
            <a:bodyPr wrap="none" lIns="179238" tIns="143391" rIns="179238" bIns="143391" rtlCol="0">
              <a:spAutoFit/>
            </a:bodyPr>
            <a:lstStyle/>
            <a:p>
              <a:pPr>
                <a:lnSpc>
                  <a:spcPct val="90000"/>
                </a:lnSpc>
                <a:spcAft>
                  <a:spcPts val="588"/>
                </a:spcAft>
              </a:pPr>
              <a:r>
                <a:rPr lang="en-US" sz="1372" b="1" dirty="0"/>
                <a:t>Exchange Online</a:t>
              </a:r>
            </a:p>
            <a:p>
              <a:pPr>
                <a:lnSpc>
                  <a:spcPct val="90000"/>
                </a:lnSpc>
                <a:spcAft>
                  <a:spcPts val="588"/>
                </a:spcAft>
              </a:pPr>
              <a:r>
                <a:rPr lang="en-US" sz="1372" b="1" dirty="0"/>
                <a:t>SharePoint Online</a:t>
              </a:r>
            </a:p>
            <a:p>
              <a:pPr>
                <a:lnSpc>
                  <a:spcPct val="90000"/>
                </a:lnSpc>
                <a:spcAft>
                  <a:spcPts val="588"/>
                </a:spcAft>
              </a:pPr>
              <a:r>
                <a:rPr lang="en-US" sz="1372" b="1" dirty="0"/>
                <a:t>OneNote</a:t>
              </a:r>
            </a:p>
            <a:p>
              <a:pPr>
                <a:lnSpc>
                  <a:spcPct val="90000"/>
                </a:lnSpc>
                <a:spcAft>
                  <a:spcPts val="588"/>
                </a:spcAft>
              </a:pPr>
              <a:r>
                <a:rPr lang="en-US" sz="1372" b="1" dirty="0"/>
                <a:t>Yammer</a:t>
              </a:r>
            </a:p>
          </p:txBody>
        </p:sp>
        <p:sp>
          <p:nvSpPr>
            <p:cNvPr id="42" name="Left Brace 41"/>
            <p:cNvSpPr/>
            <p:nvPr/>
          </p:nvSpPr>
          <p:spPr>
            <a:xfrm rot="5400000">
              <a:off x="3064688" y="3728972"/>
              <a:ext cx="297398" cy="1703399"/>
            </a:xfrm>
            <a:prstGeom prst="leftBrace">
              <a:avLst>
                <a:gd name="adj1" fmla="val 8333"/>
                <a:gd name="adj2" fmla="val 79755"/>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764"/>
            </a:p>
          </p:txBody>
        </p:sp>
      </p:grpSp>
      <p:grpSp>
        <p:nvGrpSpPr>
          <p:cNvPr id="43" name="Group 42"/>
          <p:cNvGrpSpPr/>
          <p:nvPr/>
        </p:nvGrpSpPr>
        <p:grpSpPr>
          <a:xfrm>
            <a:off x="5235768" y="4526599"/>
            <a:ext cx="1708778" cy="855807"/>
            <a:chOff x="5342147" y="4431973"/>
            <a:chExt cx="1743497" cy="873195"/>
          </a:xfrm>
        </p:grpSpPr>
        <p:sp>
          <p:nvSpPr>
            <p:cNvPr id="44" name="TextBox 43"/>
            <p:cNvSpPr txBox="1"/>
            <p:nvPr/>
          </p:nvSpPr>
          <p:spPr>
            <a:xfrm>
              <a:off x="5342147" y="4544960"/>
              <a:ext cx="1728550" cy="760208"/>
            </a:xfrm>
            <a:prstGeom prst="rect">
              <a:avLst/>
            </a:prstGeom>
            <a:noFill/>
          </p:spPr>
          <p:txBody>
            <a:bodyPr wrap="none" lIns="179238" tIns="143391" rIns="179238" bIns="143391" rtlCol="0">
              <a:spAutoFit/>
            </a:bodyPr>
            <a:lstStyle/>
            <a:p>
              <a:pPr>
                <a:lnSpc>
                  <a:spcPct val="90000"/>
                </a:lnSpc>
                <a:spcAft>
                  <a:spcPts val="588"/>
                </a:spcAft>
              </a:pPr>
              <a:r>
                <a:rPr lang="en-US" sz="1372" b="1" dirty="0"/>
                <a:t>Travel Pro</a:t>
              </a:r>
            </a:p>
            <a:p>
              <a:pPr>
                <a:lnSpc>
                  <a:spcPct val="90000"/>
                </a:lnSpc>
                <a:spcAft>
                  <a:spcPts val="588"/>
                </a:spcAft>
              </a:pPr>
              <a:r>
                <a:rPr lang="en-US" sz="1372" i="1" dirty="0"/>
                <a:t>Expense Manager</a:t>
              </a:r>
            </a:p>
          </p:txBody>
        </p:sp>
        <p:sp>
          <p:nvSpPr>
            <p:cNvPr id="45" name="Left Brace 44"/>
            <p:cNvSpPr/>
            <p:nvPr/>
          </p:nvSpPr>
          <p:spPr>
            <a:xfrm rot="5400000">
              <a:off x="6085246" y="3728972"/>
              <a:ext cx="297398" cy="1703399"/>
            </a:xfrm>
            <a:prstGeom prst="leftBrace">
              <a:avLst>
                <a:gd name="adj1" fmla="val 8333"/>
                <a:gd name="adj2" fmla="val 79755"/>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764"/>
            </a:p>
          </p:txBody>
        </p:sp>
      </p:grpSp>
      <p:grpSp>
        <p:nvGrpSpPr>
          <p:cNvPr id="46" name="Group 45"/>
          <p:cNvGrpSpPr/>
          <p:nvPr/>
        </p:nvGrpSpPr>
        <p:grpSpPr>
          <a:xfrm>
            <a:off x="8194610" y="4534105"/>
            <a:ext cx="1708778" cy="855807"/>
            <a:chOff x="8361106" y="4439632"/>
            <a:chExt cx="1743497" cy="873195"/>
          </a:xfrm>
        </p:grpSpPr>
        <p:sp>
          <p:nvSpPr>
            <p:cNvPr id="47" name="TextBox 46"/>
            <p:cNvSpPr txBox="1"/>
            <p:nvPr/>
          </p:nvSpPr>
          <p:spPr>
            <a:xfrm>
              <a:off x="8361106" y="4552619"/>
              <a:ext cx="1387239" cy="760208"/>
            </a:xfrm>
            <a:prstGeom prst="rect">
              <a:avLst/>
            </a:prstGeom>
            <a:noFill/>
          </p:spPr>
          <p:txBody>
            <a:bodyPr wrap="none" lIns="179238" tIns="143391" rIns="179238" bIns="143391" rtlCol="0">
              <a:spAutoFit/>
            </a:bodyPr>
            <a:lstStyle/>
            <a:p>
              <a:pPr>
                <a:lnSpc>
                  <a:spcPct val="90000"/>
                </a:lnSpc>
                <a:spcAft>
                  <a:spcPts val="588"/>
                </a:spcAft>
              </a:pPr>
              <a:r>
                <a:rPr lang="en-US" sz="1372" b="1" dirty="0"/>
                <a:t>Some App</a:t>
              </a:r>
            </a:p>
            <a:p>
              <a:pPr>
                <a:lnSpc>
                  <a:spcPct val="90000"/>
                </a:lnSpc>
                <a:spcAft>
                  <a:spcPts val="588"/>
                </a:spcAft>
              </a:pPr>
              <a:r>
                <a:rPr lang="en-US" sz="1372" dirty="0"/>
                <a:t>Another App</a:t>
              </a:r>
            </a:p>
          </p:txBody>
        </p:sp>
        <p:sp>
          <p:nvSpPr>
            <p:cNvPr id="48" name="Left Brace 47"/>
            <p:cNvSpPr/>
            <p:nvPr/>
          </p:nvSpPr>
          <p:spPr>
            <a:xfrm rot="5400000">
              <a:off x="9104205" y="3736631"/>
              <a:ext cx="297398" cy="1703399"/>
            </a:xfrm>
            <a:prstGeom prst="leftBrace">
              <a:avLst>
                <a:gd name="adj1" fmla="val 8333"/>
                <a:gd name="adj2" fmla="val 79755"/>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764"/>
            </a:p>
          </p:txBody>
        </p:sp>
      </p:grpSp>
      <p:sp>
        <p:nvSpPr>
          <p:cNvPr id="49" name="TextBox 48"/>
          <p:cNvSpPr txBox="1"/>
          <p:nvPr/>
        </p:nvSpPr>
        <p:spPr>
          <a:xfrm>
            <a:off x="2275359" y="5698794"/>
            <a:ext cx="1553521" cy="479635"/>
          </a:xfrm>
          <a:prstGeom prst="rect">
            <a:avLst/>
          </a:prstGeom>
          <a:noFill/>
        </p:spPr>
        <p:txBody>
          <a:bodyPr wrap="none" lIns="179238" tIns="143391" rIns="179238" bIns="143391" rtlCol="0">
            <a:spAutoFit/>
          </a:bodyPr>
          <a:lstStyle/>
          <a:p>
            <a:pPr>
              <a:lnSpc>
                <a:spcPct val="90000"/>
              </a:lnSpc>
              <a:spcAft>
                <a:spcPts val="588"/>
              </a:spcAft>
            </a:pPr>
            <a:r>
              <a:rPr lang="en-US" sz="1372" i="1" dirty="0"/>
              <a:t>Microsoft Travel</a:t>
            </a:r>
          </a:p>
        </p:txBody>
      </p:sp>
    </p:spTree>
    <p:extLst>
      <p:ext uri="{BB962C8B-B14F-4D97-AF65-F5344CB8AC3E}">
        <p14:creationId xmlns:p14="http://schemas.microsoft.com/office/powerpoint/2010/main" val="5364186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Azure AD Applications</a:t>
            </a:r>
            <a:endParaRPr lang="en-US" dirty="0"/>
          </a:p>
        </p:txBody>
      </p:sp>
      <p:pic>
        <p:nvPicPr>
          <p:cNvPr id="5" name="Picture 4"/>
          <p:cNvPicPr>
            <a:picLocks noChangeAspect="1"/>
          </p:cNvPicPr>
          <p:nvPr/>
        </p:nvPicPr>
        <p:blipFill>
          <a:blip r:embed="rId3"/>
          <a:stretch>
            <a:fillRect/>
          </a:stretch>
        </p:blipFill>
        <p:spPr>
          <a:xfrm>
            <a:off x="181583" y="1355671"/>
            <a:ext cx="7951304" cy="2180657"/>
          </a:xfrm>
          <a:prstGeom prst="rect">
            <a:avLst/>
          </a:prstGeom>
        </p:spPr>
      </p:pic>
      <p:pic>
        <p:nvPicPr>
          <p:cNvPr id="4" name="Picture 11"/>
          <p:cNvPicPr>
            <a:picLocks noChangeAspect="1"/>
          </p:cNvPicPr>
          <p:nvPr/>
        </p:nvPicPr>
        <p:blipFill rotWithShape="1">
          <a:blip r:embed="rId4"/>
          <a:srcRect l="38956" r="1088" b="17214"/>
          <a:stretch/>
        </p:blipFill>
        <p:spPr>
          <a:xfrm>
            <a:off x="7591817" y="1432461"/>
            <a:ext cx="3923963" cy="4910202"/>
          </a:xfrm>
          <a:prstGeom prst="rect">
            <a:avLst/>
          </a:prstGeom>
          <a:ln w="3175">
            <a:noFill/>
          </a:ln>
        </p:spPr>
      </p:pic>
    </p:spTree>
    <p:extLst>
      <p:ext uri="{BB962C8B-B14F-4D97-AF65-F5344CB8AC3E}">
        <p14:creationId xmlns:p14="http://schemas.microsoft.com/office/powerpoint/2010/main" val="845195940"/>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Demo</a:t>
            </a:r>
            <a:endParaRPr lang="en-US" sz="4704" dirty="0"/>
          </a:p>
        </p:txBody>
      </p:sp>
    </p:spTree>
    <p:extLst>
      <p:ext uri="{BB962C8B-B14F-4D97-AF65-F5344CB8AC3E}">
        <p14:creationId xmlns:p14="http://schemas.microsoft.com/office/powerpoint/2010/main" val="1704547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Open Platform</a:t>
            </a:r>
            <a:endParaRPr lang="en-US" dirty="0"/>
          </a:p>
        </p:txBody>
      </p:sp>
      <p:graphicFrame>
        <p:nvGraphicFramePr>
          <p:cNvPr id="16" name="Table 15"/>
          <p:cNvGraphicFramePr>
            <a:graphicFrameLocks noGrp="1"/>
          </p:cNvGraphicFramePr>
          <p:nvPr>
            <p:extLst>
              <p:ext uri="{D42A27DB-BD31-4B8C-83A1-F6EECF244321}">
                <p14:modId xmlns:p14="http://schemas.microsoft.com/office/powerpoint/2010/main" val="2178815835"/>
              </p:ext>
            </p:extLst>
          </p:nvPr>
        </p:nvGraphicFramePr>
        <p:xfrm>
          <a:off x="390555" y="1367782"/>
          <a:ext cx="11439425" cy="2038284"/>
        </p:xfrm>
        <a:graphic>
          <a:graphicData uri="http://schemas.openxmlformats.org/drawingml/2006/table">
            <a:tbl>
              <a:tblPr firstRow="1" bandRow="1">
                <a:tableStyleId>{93296810-A885-4BE3-A3E7-6D5BEEA58F35}</a:tableStyleId>
              </a:tblPr>
              <a:tblGrid>
                <a:gridCol w="2701553">
                  <a:extLst>
                    <a:ext uri="{9D8B030D-6E8A-4147-A177-3AD203B41FA5}">
                      <a16:colId xmlns:a16="http://schemas.microsoft.com/office/drawing/2014/main" val="364167817"/>
                    </a:ext>
                  </a:extLst>
                </a:gridCol>
                <a:gridCol w="672144">
                  <a:extLst>
                    <a:ext uri="{9D8B030D-6E8A-4147-A177-3AD203B41FA5}">
                      <a16:colId xmlns:a16="http://schemas.microsoft.com/office/drawing/2014/main" val="999347073"/>
                    </a:ext>
                  </a:extLst>
                </a:gridCol>
                <a:gridCol w="672144">
                  <a:extLst>
                    <a:ext uri="{9D8B030D-6E8A-4147-A177-3AD203B41FA5}">
                      <a16:colId xmlns:a16="http://schemas.microsoft.com/office/drawing/2014/main" val="2860114788"/>
                    </a:ext>
                  </a:extLst>
                </a:gridCol>
                <a:gridCol w="672144">
                  <a:extLst>
                    <a:ext uri="{9D8B030D-6E8A-4147-A177-3AD203B41FA5}">
                      <a16:colId xmlns:a16="http://schemas.microsoft.com/office/drawing/2014/main" val="4177738520"/>
                    </a:ext>
                  </a:extLst>
                </a:gridCol>
                <a:gridCol w="672144">
                  <a:extLst>
                    <a:ext uri="{9D8B030D-6E8A-4147-A177-3AD203B41FA5}">
                      <a16:colId xmlns:a16="http://schemas.microsoft.com/office/drawing/2014/main" val="1590951182"/>
                    </a:ext>
                  </a:extLst>
                </a:gridCol>
                <a:gridCol w="672144">
                  <a:extLst>
                    <a:ext uri="{9D8B030D-6E8A-4147-A177-3AD203B41FA5}">
                      <a16:colId xmlns:a16="http://schemas.microsoft.com/office/drawing/2014/main" val="1796620799"/>
                    </a:ext>
                  </a:extLst>
                </a:gridCol>
                <a:gridCol w="672144">
                  <a:extLst>
                    <a:ext uri="{9D8B030D-6E8A-4147-A177-3AD203B41FA5}">
                      <a16:colId xmlns:a16="http://schemas.microsoft.com/office/drawing/2014/main" val="952751486"/>
                    </a:ext>
                  </a:extLst>
                </a:gridCol>
                <a:gridCol w="672144">
                  <a:extLst>
                    <a:ext uri="{9D8B030D-6E8A-4147-A177-3AD203B41FA5}">
                      <a16:colId xmlns:a16="http://schemas.microsoft.com/office/drawing/2014/main" val="2613330142"/>
                    </a:ext>
                  </a:extLst>
                </a:gridCol>
                <a:gridCol w="672144">
                  <a:extLst>
                    <a:ext uri="{9D8B030D-6E8A-4147-A177-3AD203B41FA5}">
                      <a16:colId xmlns:a16="http://schemas.microsoft.com/office/drawing/2014/main" val="787165788"/>
                    </a:ext>
                  </a:extLst>
                </a:gridCol>
                <a:gridCol w="672144">
                  <a:extLst>
                    <a:ext uri="{9D8B030D-6E8A-4147-A177-3AD203B41FA5}">
                      <a16:colId xmlns:a16="http://schemas.microsoft.com/office/drawing/2014/main" val="1720074056"/>
                    </a:ext>
                  </a:extLst>
                </a:gridCol>
                <a:gridCol w="672144">
                  <a:extLst>
                    <a:ext uri="{9D8B030D-6E8A-4147-A177-3AD203B41FA5}">
                      <a16:colId xmlns:a16="http://schemas.microsoft.com/office/drawing/2014/main" val="3342116237"/>
                    </a:ext>
                  </a:extLst>
                </a:gridCol>
                <a:gridCol w="672144">
                  <a:extLst>
                    <a:ext uri="{9D8B030D-6E8A-4147-A177-3AD203B41FA5}">
                      <a16:colId xmlns:a16="http://schemas.microsoft.com/office/drawing/2014/main" val="3604417806"/>
                    </a:ext>
                  </a:extLst>
                </a:gridCol>
                <a:gridCol w="672144">
                  <a:extLst>
                    <a:ext uri="{9D8B030D-6E8A-4147-A177-3AD203B41FA5}">
                      <a16:colId xmlns:a16="http://schemas.microsoft.com/office/drawing/2014/main" val="545692717"/>
                    </a:ext>
                  </a:extLst>
                </a:gridCol>
                <a:gridCol w="672144">
                  <a:extLst>
                    <a:ext uri="{9D8B030D-6E8A-4147-A177-3AD203B41FA5}">
                      <a16:colId xmlns:a16="http://schemas.microsoft.com/office/drawing/2014/main" val="334580971"/>
                    </a:ext>
                  </a:extLst>
                </a:gridCol>
              </a:tblGrid>
              <a:tr h="672144">
                <a:tc>
                  <a:txBody>
                    <a:bodyPr/>
                    <a:lstStyle/>
                    <a:p>
                      <a:endParaRPr lang="en-US" sz="1700" dirty="0"/>
                    </a:p>
                  </a:txBody>
                  <a:tcPr marL="89619" marR="89619" marT="44810" marB="44810"/>
                </a:tc>
                <a:tc>
                  <a:txBody>
                    <a:bodyPr/>
                    <a:lstStyle/>
                    <a:p>
                      <a:endParaRPr lang="en-US" sz="1700" dirty="0"/>
                    </a:p>
                  </a:txBody>
                  <a:tcPr marL="89619" marR="89619" marT="44810" marB="44810"/>
                </a:tc>
                <a:tc>
                  <a:txBody>
                    <a:bodyPr/>
                    <a:lstStyle/>
                    <a:p>
                      <a:endParaRPr lang="en-US" sz="1700" dirty="0"/>
                    </a:p>
                  </a:txBody>
                  <a:tcPr marL="89619" marR="89619" marT="44810" marB="44810"/>
                </a:tc>
                <a:tc>
                  <a:txBody>
                    <a:bodyPr/>
                    <a:lstStyle/>
                    <a:p>
                      <a:endParaRPr lang="en-US" sz="1700" dirty="0"/>
                    </a:p>
                  </a:txBody>
                  <a:tcPr marL="89619" marR="89619" marT="44810" marB="44810"/>
                </a:tc>
                <a:tc>
                  <a:txBody>
                    <a:bodyPr/>
                    <a:lstStyle/>
                    <a:p>
                      <a:endParaRPr lang="en-US" sz="1700" dirty="0"/>
                    </a:p>
                  </a:txBody>
                  <a:tcPr marL="89619" marR="89619" marT="44810" marB="44810"/>
                </a:tc>
                <a:tc>
                  <a:txBody>
                    <a:bodyPr/>
                    <a:lstStyle/>
                    <a:p>
                      <a:endParaRPr lang="en-US" sz="1700" dirty="0"/>
                    </a:p>
                  </a:txBody>
                  <a:tcPr marL="89619" marR="89619" marT="44810" marB="44810"/>
                </a:tc>
                <a:tc>
                  <a:txBody>
                    <a:bodyPr/>
                    <a:lstStyle/>
                    <a:p>
                      <a:endParaRPr lang="en-US" sz="1700" dirty="0"/>
                    </a:p>
                  </a:txBody>
                  <a:tcPr marL="89619" marR="89619" marT="44810" marB="44810"/>
                </a:tc>
                <a:tc>
                  <a:txBody>
                    <a:bodyPr/>
                    <a:lstStyle/>
                    <a:p>
                      <a:endParaRPr lang="en-US" sz="1700" dirty="0"/>
                    </a:p>
                  </a:txBody>
                  <a:tcPr marL="89619" marR="89619" marT="44810" marB="44810"/>
                </a:tc>
                <a:tc>
                  <a:txBody>
                    <a:bodyPr/>
                    <a:lstStyle/>
                    <a:p>
                      <a:endParaRPr lang="en-US" sz="1700" dirty="0"/>
                    </a:p>
                  </a:txBody>
                  <a:tcPr marL="89619" marR="89619" marT="44810" marB="44810"/>
                </a:tc>
                <a:tc>
                  <a:txBody>
                    <a:bodyPr/>
                    <a:lstStyle/>
                    <a:p>
                      <a:endParaRPr lang="en-US" sz="1700" dirty="0"/>
                    </a:p>
                  </a:txBody>
                  <a:tcPr marL="89619" marR="89619" marT="44810" marB="44810"/>
                </a:tc>
                <a:tc>
                  <a:txBody>
                    <a:bodyPr/>
                    <a:lstStyle/>
                    <a:p>
                      <a:endParaRPr lang="en-US" sz="1700" dirty="0"/>
                    </a:p>
                  </a:txBody>
                  <a:tcPr marL="89619" marR="89619" marT="44810" marB="44810"/>
                </a:tc>
                <a:tc>
                  <a:txBody>
                    <a:bodyPr/>
                    <a:lstStyle/>
                    <a:p>
                      <a:endParaRPr lang="en-US" sz="1700" dirty="0"/>
                    </a:p>
                  </a:txBody>
                  <a:tcPr marL="89619" marR="89619" marT="44810" marB="44810"/>
                </a:tc>
                <a:tc>
                  <a:txBody>
                    <a:bodyPr/>
                    <a:lstStyle/>
                    <a:p>
                      <a:endParaRPr lang="en-US" sz="1700" dirty="0"/>
                    </a:p>
                  </a:txBody>
                  <a:tcPr marL="89619" marR="89619" marT="44810" marB="44810"/>
                </a:tc>
                <a:tc>
                  <a:txBody>
                    <a:bodyPr/>
                    <a:lstStyle/>
                    <a:p>
                      <a:endParaRPr lang="en-US" sz="1700" dirty="0"/>
                    </a:p>
                  </a:txBody>
                  <a:tcPr marL="89619" marR="89619" marT="44810" marB="44810"/>
                </a:tc>
                <a:extLst>
                  <a:ext uri="{0D108BD9-81ED-4DB2-BD59-A6C34878D82A}">
                    <a16:rowId xmlns:a16="http://schemas.microsoft.com/office/drawing/2014/main" val="1332158174"/>
                  </a:ext>
                </a:extLst>
              </a:tr>
              <a:tr h="448096">
                <a:tc>
                  <a:txBody>
                    <a:bodyPr/>
                    <a:lstStyle/>
                    <a:p>
                      <a:r>
                        <a:rPr lang="en-US" sz="1700" dirty="0" smtClean="0"/>
                        <a:t>ADAL</a:t>
                      </a:r>
                      <a:r>
                        <a:rPr lang="en-US" sz="1700" baseline="0" dirty="0" smtClean="0"/>
                        <a:t> Library</a:t>
                      </a:r>
                      <a:endParaRPr lang="en-US" sz="1700" dirty="0"/>
                    </a:p>
                  </a:txBody>
                  <a:tcPr marL="89619" marR="89619" marT="44810" marB="44810"/>
                </a:tc>
                <a:tc>
                  <a:txBody>
                    <a:bodyPr/>
                    <a:lstStyle/>
                    <a:p>
                      <a:pPr algn="ctr"/>
                      <a:r>
                        <a:rPr lang="en-US" sz="2400" dirty="0" smtClean="0"/>
                        <a:t>✔</a:t>
                      </a:r>
                      <a:endParaRPr lang="en-US" sz="2400" dirty="0">
                        <a:solidFill>
                          <a:srgbClr val="0078D7"/>
                        </a:solidFill>
                      </a:endParaRPr>
                    </a:p>
                  </a:txBody>
                  <a:tcPr marL="89619" marR="89619" marT="44810" marB="44810"/>
                </a:tc>
                <a:tc>
                  <a:txBody>
                    <a:bodyPr/>
                    <a:lstStyle/>
                    <a:p>
                      <a:pPr algn="ctr"/>
                      <a:r>
                        <a:rPr lang="en-US" sz="2400" dirty="0" smtClean="0"/>
                        <a:t>✔</a:t>
                      </a:r>
                      <a:endParaRPr lang="en-US" sz="2400" dirty="0">
                        <a:solidFill>
                          <a:srgbClr val="0078D7"/>
                        </a:solidFill>
                      </a:endParaRPr>
                    </a:p>
                  </a:txBody>
                  <a:tcPr marL="89619" marR="89619" marT="44810" marB="44810"/>
                </a:tc>
                <a:tc>
                  <a:txBody>
                    <a:bodyPr/>
                    <a:lstStyle/>
                    <a:p>
                      <a:pPr algn="ctr"/>
                      <a:r>
                        <a:rPr lang="en-US" sz="2400" dirty="0" smtClean="0"/>
                        <a:t>✔</a:t>
                      </a:r>
                      <a:endParaRPr lang="en-US" sz="2400" dirty="0">
                        <a:solidFill>
                          <a:srgbClr val="0078D7"/>
                        </a:solidFill>
                      </a:endParaRPr>
                    </a:p>
                  </a:txBody>
                  <a:tcPr marL="89619" marR="89619" marT="44810" marB="44810"/>
                </a:tc>
                <a:tc>
                  <a:txBody>
                    <a:bodyPr/>
                    <a:lstStyle/>
                    <a:p>
                      <a:pPr algn="ctr"/>
                      <a:r>
                        <a:rPr lang="en-US" sz="2400" dirty="0" smtClean="0"/>
                        <a:t>✔</a:t>
                      </a:r>
                      <a:endParaRPr lang="en-US" sz="2400" dirty="0">
                        <a:solidFill>
                          <a:srgbClr val="0078D7"/>
                        </a:solidFill>
                      </a:endParaRPr>
                    </a:p>
                  </a:txBody>
                  <a:tcPr marL="89619" marR="89619" marT="44810" marB="44810"/>
                </a:tc>
                <a:tc>
                  <a:txBody>
                    <a:bodyPr/>
                    <a:lstStyle/>
                    <a:p>
                      <a:pPr algn="ctr"/>
                      <a:endParaRPr lang="en-US" sz="2400" dirty="0">
                        <a:solidFill>
                          <a:srgbClr val="0078D7"/>
                        </a:solidFill>
                      </a:endParaRPr>
                    </a:p>
                  </a:txBody>
                  <a:tcPr marL="89619" marR="89619" marT="44810" marB="44810"/>
                </a:tc>
                <a:tc>
                  <a:txBody>
                    <a:bodyPr/>
                    <a:lstStyle/>
                    <a:p>
                      <a:pPr algn="ctr"/>
                      <a:endParaRPr lang="en-US" sz="2400" dirty="0">
                        <a:solidFill>
                          <a:srgbClr val="0078D7"/>
                        </a:solidFill>
                      </a:endParaRPr>
                    </a:p>
                  </a:txBody>
                  <a:tcPr marL="89619" marR="89619" marT="44810" marB="44810"/>
                </a:tc>
                <a:tc>
                  <a:txBody>
                    <a:bodyPr/>
                    <a:lstStyle/>
                    <a:p>
                      <a:pPr algn="ctr"/>
                      <a:r>
                        <a:rPr lang="en-US" sz="2400" dirty="0" smtClean="0"/>
                        <a:t>✔</a:t>
                      </a:r>
                      <a:endParaRPr lang="en-US" sz="2400" dirty="0">
                        <a:solidFill>
                          <a:srgbClr val="0078D7"/>
                        </a:solidFill>
                      </a:endParaRPr>
                    </a:p>
                  </a:txBody>
                  <a:tcPr marL="89619" marR="89619" marT="44810" marB="44810"/>
                </a:tc>
                <a:tc>
                  <a:txBody>
                    <a:bodyPr/>
                    <a:lstStyle/>
                    <a:p>
                      <a:pPr algn="ctr"/>
                      <a:r>
                        <a:rPr lang="en-US" sz="2400" dirty="0" smtClean="0"/>
                        <a:t>✔</a:t>
                      </a:r>
                      <a:endParaRPr lang="en-US" sz="2400" dirty="0">
                        <a:solidFill>
                          <a:srgbClr val="0078D7"/>
                        </a:solidFill>
                      </a:endParaRPr>
                    </a:p>
                  </a:txBody>
                  <a:tcPr marL="89619" marR="89619" marT="44810" marB="44810"/>
                </a:tc>
                <a:tc>
                  <a:txBody>
                    <a:bodyPr/>
                    <a:lstStyle/>
                    <a:p>
                      <a:pPr algn="ctr"/>
                      <a:r>
                        <a:rPr lang="en-US" sz="2400" dirty="0" smtClean="0"/>
                        <a:t>✔</a:t>
                      </a:r>
                      <a:endParaRPr lang="en-US" sz="2400" dirty="0">
                        <a:solidFill>
                          <a:srgbClr val="0078D7"/>
                        </a:solidFill>
                      </a:endParaRPr>
                    </a:p>
                  </a:txBody>
                  <a:tcPr marL="89619" marR="89619" marT="44810" marB="44810"/>
                </a:tc>
                <a:tc>
                  <a:txBody>
                    <a:bodyPr/>
                    <a:lstStyle/>
                    <a:p>
                      <a:pPr algn="ctr"/>
                      <a:r>
                        <a:rPr lang="en-US" sz="2400" dirty="0" smtClean="0"/>
                        <a:t>✔</a:t>
                      </a:r>
                      <a:endParaRPr lang="en-US" sz="2400" dirty="0">
                        <a:solidFill>
                          <a:srgbClr val="0078D7"/>
                        </a:solidFill>
                      </a:endParaRPr>
                    </a:p>
                  </a:txBody>
                  <a:tcPr marL="89619" marR="89619" marT="44810" marB="44810"/>
                </a:tc>
                <a:tc>
                  <a:txBody>
                    <a:bodyPr/>
                    <a:lstStyle/>
                    <a:p>
                      <a:pPr algn="ctr"/>
                      <a:r>
                        <a:rPr lang="en-US" sz="2400" dirty="0" smtClean="0"/>
                        <a:t>✔</a:t>
                      </a:r>
                      <a:endParaRPr lang="en-US" sz="2400" dirty="0">
                        <a:solidFill>
                          <a:srgbClr val="0078D7"/>
                        </a:solidFill>
                      </a:endParaRPr>
                    </a:p>
                  </a:txBody>
                  <a:tcPr marL="89619" marR="89619" marT="44810" marB="44810"/>
                </a:tc>
                <a:tc>
                  <a:txBody>
                    <a:bodyPr/>
                    <a:lstStyle/>
                    <a:p>
                      <a:pPr algn="ctr"/>
                      <a:r>
                        <a:rPr lang="en-US" sz="2400" dirty="0" smtClean="0"/>
                        <a:t>✔</a:t>
                      </a:r>
                      <a:endParaRPr lang="en-US" sz="2400" dirty="0">
                        <a:solidFill>
                          <a:srgbClr val="0078D7"/>
                        </a:solidFill>
                      </a:endParaRPr>
                    </a:p>
                  </a:txBody>
                  <a:tcPr marL="89619" marR="89619" marT="44810" marB="44810"/>
                </a:tc>
                <a:tc>
                  <a:txBody>
                    <a:bodyPr/>
                    <a:lstStyle/>
                    <a:p>
                      <a:pPr algn="ctr"/>
                      <a:r>
                        <a:rPr lang="en-US" sz="2400" dirty="0" smtClean="0"/>
                        <a:t>✔</a:t>
                      </a:r>
                      <a:endParaRPr lang="en-US" sz="2400" dirty="0">
                        <a:solidFill>
                          <a:srgbClr val="0078D7"/>
                        </a:solidFill>
                      </a:endParaRPr>
                    </a:p>
                  </a:txBody>
                  <a:tcPr marL="89619" marR="89619" marT="44810" marB="44810"/>
                </a:tc>
                <a:extLst>
                  <a:ext uri="{0D108BD9-81ED-4DB2-BD59-A6C34878D82A}">
                    <a16:rowId xmlns:a16="http://schemas.microsoft.com/office/drawing/2014/main" val="3878855598"/>
                  </a:ext>
                </a:extLst>
              </a:tr>
              <a:tr h="448096">
                <a:tc>
                  <a:txBody>
                    <a:bodyPr/>
                    <a:lstStyle/>
                    <a:p>
                      <a:r>
                        <a:rPr lang="en-US" sz="1700" dirty="0" smtClean="0"/>
                        <a:t>Office 365 SDK</a:t>
                      </a:r>
                      <a:endParaRPr lang="en-US" sz="1700" dirty="0"/>
                    </a:p>
                  </a:txBody>
                  <a:tcPr marL="89619" marR="89619" marT="44810" marB="44810"/>
                </a:tc>
                <a:tc>
                  <a:txBody>
                    <a:bodyPr/>
                    <a:lstStyle/>
                    <a:p>
                      <a:pPr algn="ctr"/>
                      <a:r>
                        <a:rPr lang="en-US" sz="2400" dirty="0" smtClean="0"/>
                        <a:t>✔</a:t>
                      </a:r>
                      <a:endParaRPr lang="en-US" sz="2400" dirty="0">
                        <a:solidFill>
                          <a:srgbClr val="0078D7"/>
                        </a:solidFill>
                      </a:endParaRPr>
                    </a:p>
                  </a:txBody>
                  <a:tcPr marL="89619" marR="89619" marT="44810" marB="44810"/>
                </a:tc>
                <a:tc>
                  <a:txBody>
                    <a:bodyPr/>
                    <a:lstStyle/>
                    <a:p>
                      <a:pPr algn="ctr"/>
                      <a:endParaRPr lang="en-US" sz="2400" dirty="0">
                        <a:solidFill>
                          <a:srgbClr val="0078D7"/>
                        </a:solidFill>
                      </a:endParaRPr>
                    </a:p>
                  </a:txBody>
                  <a:tcPr marL="89619" marR="89619" marT="44810" marB="44810"/>
                </a:tc>
                <a:tc>
                  <a:txBody>
                    <a:bodyPr/>
                    <a:lstStyle/>
                    <a:p>
                      <a:pPr algn="ctr"/>
                      <a:endParaRPr lang="en-US" sz="2400" dirty="0">
                        <a:solidFill>
                          <a:srgbClr val="0078D7"/>
                        </a:solidFill>
                      </a:endParaRPr>
                    </a:p>
                  </a:txBody>
                  <a:tcPr marL="89619" marR="89619" marT="44810" marB="44810"/>
                </a:tc>
                <a:tc>
                  <a:txBody>
                    <a:bodyPr/>
                    <a:lstStyle/>
                    <a:p>
                      <a:pPr algn="ctr"/>
                      <a:endParaRPr lang="en-US" sz="2400" dirty="0">
                        <a:solidFill>
                          <a:srgbClr val="0078D7"/>
                        </a:solidFill>
                      </a:endParaRPr>
                    </a:p>
                  </a:txBody>
                  <a:tcPr marL="89619" marR="89619" marT="44810" marB="44810"/>
                </a:tc>
                <a:tc>
                  <a:txBody>
                    <a:bodyPr/>
                    <a:lstStyle/>
                    <a:p>
                      <a:pPr algn="ctr"/>
                      <a:endParaRPr lang="en-US" sz="2400" dirty="0">
                        <a:solidFill>
                          <a:srgbClr val="0078D7"/>
                        </a:solidFill>
                      </a:endParaRPr>
                    </a:p>
                  </a:txBody>
                  <a:tcPr marL="89619" marR="89619" marT="44810" marB="44810"/>
                </a:tc>
                <a:tc>
                  <a:txBody>
                    <a:bodyPr/>
                    <a:lstStyle/>
                    <a:p>
                      <a:pPr algn="ctr"/>
                      <a:endParaRPr lang="en-US" sz="2400" dirty="0">
                        <a:solidFill>
                          <a:srgbClr val="0078D7"/>
                        </a:solidFill>
                      </a:endParaRPr>
                    </a:p>
                  </a:txBody>
                  <a:tcPr marL="89619" marR="89619" marT="44810" marB="44810"/>
                </a:tc>
                <a:tc>
                  <a:txBody>
                    <a:bodyPr/>
                    <a:lstStyle/>
                    <a:p>
                      <a:pPr algn="ctr"/>
                      <a:endParaRPr lang="en-US" sz="2400" dirty="0">
                        <a:solidFill>
                          <a:srgbClr val="0078D7"/>
                        </a:solidFill>
                      </a:endParaRPr>
                    </a:p>
                  </a:txBody>
                  <a:tcPr marL="89619" marR="89619" marT="44810" marB="44810"/>
                </a:tc>
                <a:tc>
                  <a:txBody>
                    <a:bodyPr/>
                    <a:lstStyle/>
                    <a:p>
                      <a:pPr algn="ctr"/>
                      <a:r>
                        <a:rPr lang="en-US" sz="2400" dirty="0" smtClean="0"/>
                        <a:t>✔</a:t>
                      </a:r>
                      <a:endParaRPr lang="en-US" sz="2400" dirty="0">
                        <a:solidFill>
                          <a:srgbClr val="0078D7"/>
                        </a:solidFill>
                      </a:endParaRPr>
                    </a:p>
                  </a:txBody>
                  <a:tcPr marL="89619" marR="89619" marT="44810" marB="44810"/>
                </a:tc>
                <a:tc>
                  <a:txBody>
                    <a:bodyPr/>
                    <a:lstStyle/>
                    <a:p>
                      <a:pPr algn="ctr"/>
                      <a:r>
                        <a:rPr lang="en-US" sz="2400" dirty="0" smtClean="0"/>
                        <a:t>✔</a:t>
                      </a:r>
                      <a:endParaRPr lang="en-US" sz="2400" dirty="0">
                        <a:solidFill>
                          <a:srgbClr val="0078D7"/>
                        </a:solidFill>
                      </a:endParaRPr>
                    </a:p>
                  </a:txBody>
                  <a:tcPr marL="89619" marR="89619" marT="44810" marB="44810"/>
                </a:tc>
                <a:tc>
                  <a:txBody>
                    <a:bodyPr/>
                    <a:lstStyle/>
                    <a:p>
                      <a:pPr algn="ctr"/>
                      <a:r>
                        <a:rPr lang="en-US" sz="2400" dirty="0" smtClean="0"/>
                        <a:t>✔</a:t>
                      </a:r>
                      <a:endParaRPr lang="en-US" sz="2400" dirty="0">
                        <a:solidFill>
                          <a:srgbClr val="0078D7"/>
                        </a:solidFill>
                      </a:endParaRPr>
                    </a:p>
                  </a:txBody>
                  <a:tcPr marL="89619" marR="89619" marT="44810" marB="44810"/>
                </a:tc>
                <a:tc>
                  <a:txBody>
                    <a:bodyPr/>
                    <a:lstStyle/>
                    <a:p>
                      <a:pPr algn="ctr"/>
                      <a:r>
                        <a:rPr lang="en-US" sz="2400" dirty="0" smtClean="0"/>
                        <a:t>✔</a:t>
                      </a:r>
                      <a:endParaRPr lang="en-US" sz="2400" dirty="0">
                        <a:solidFill>
                          <a:srgbClr val="0078D7"/>
                        </a:solidFill>
                      </a:endParaRPr>
                    </a:p>
                  </a:txBody>
                  <a:tcPr marL="89619" marR="89619" marT="44810" marB="44810"/>
                </a:tc>
                <a:tc>
                  <a:txBody>
                    <a:bodyPr/>
                    <a:lstStyle/>
                    <a:p>
                      <a:pPr algn="ctr"/>
                      <a:r>
                        <a:rPr lang="en-US" sz="2400" dirty="0" smtClean="0"/>
                        <a:t>✔</a:t>
                      </a:r>
                      <a:endParaRPr lang="en-US" sz="2400" dirty="0">
                        <a:solidFill>
                          <a:srgbClr val="0078D7"/>
                        </a:solidFill>
                      </a:endParaRPr>
                    </a:p>
                  </a:txBody>
                  <a:tcPr marL="89619" marR="89619" marT="44810" marB="44810"/>
                </a:tc>
                <a:tc>
                  <a:txBody>
                    <a:bodyPr/>
                    <a:lstStyle/>
                    <a:p>
                      <a:pPr algn="ctr"/>
                      <a:r>
                        <a:rPr lang="en-US" sz="2400" dirty="0" smtClean="0"/>
                        <a:t>✔</a:t>
                      </a:r>
                      <a:endParaRPr lang="en-US" sz="2400" dirty="0">
                        <a:solidFill>
                          <a:srgbClr val="0078D7"/>
                        </a:solidFill>
                      </a:endParaRPr>
                    </a:p>
                  </a:txBody>
                  <a:tcPr marL="89619" marR="89619" marT="44810" marB="44810"/>
                </a:tc>
                <a:extLst>
                  <a:ext uri="{0D108BD9-81ED-4DB2-BD59-A6C34878D82A}">
                    <a16:rowId xmlns:a16="http://schemas.microsoft.com/office/drawing/2014/main" val="468970452"/>
                  </a:ext>
                </a:extLst>
              </a:tr>
              <a:tr h="448096">
                <a:tc>
                  <a:txBody>
                    <a:bodyPr/>
                    <a:lstStyle/>
                    <a:p>
                      <a:r>
                        <a:rPr lang="en-US" sz="1700" dirty="0" smtClean="0"/>
                        <a:t>Dev.office.com Samples</a:t>
                      </a:r>
                      <a:endParaRPr lang="en-US" sz="1700" dirty="0"/>
                    </a:p>
                  </a:txBody>
                  <a:tcPr marL="89619" marR="89619" marT="44810" marB="44810"/>
                </a:tc>
                <a:tc>
                  <a:txBody>
                    <a:bodyPr/>
                    <a:lstStyle/>
                    <a:p>
                      <a:pPr algn="ctr"/>
                      <a:r>
                        <a:rPr lang="en-US" sz="2400" dirty="0" smtClean="0"/>
                        <a:t>✔</a:t>
                      </a:r>
                      <a:endParaRPr lang="en-US" sz="2400" dirty="0">
                        <a:solidFill>
                          <a:srgbClr val="0078D7"/>
                        </a:solidFill>
                      </a:endParaRPr>
                    </a:p>
                  </a:txBody>
                  <a:tcPr marL="89619" marR="89619" marT="44810" marB="44810"/>
                </a:tc>
                <a:tc>
                  <a:txBody>
                    <a:bodyPr/>
                    <a:lstStyle/>
                    <a:p>
                      <a:pPr algn="ctr"/>
                      <a:r>
                        <a:rPr lang="en-US" sz="2400" dirty="0" smtClean="0"/>
                        <a:t>✔</a:t>
                      </a:r>
                      <a:endParaRPr lang="en-US" sz="2400" dirty="0">
                        <a:solidFill>
                          <a:srgbClr val="0078D7"/>
                        </a:solidFill>
                      </a:endParaRPr>
                    </a:p>
                  </a:txBody>
                  <a:tcPr marL="89619" marR="89619" marT="44810" marB="44810"/>
                </a:tc>
                <a:tc>
                  <a:txBody>
                    <a:bodyPr/>
                    <a:lstStyle/>
                    <a:p>
                      <a:pPr algn="ctr"/>
                      <a:r>
                        <a:rPr lang="en-US" sz="2400" dirty="0" smtClean="0"/>
                        <a:t>✔</a:t>
                      </a:r>
                      <a:endParaRPr lang="en-US" sz="2400" dirty="0">
                        <a:solidFill>
                          <a:srgbClr val="0078D7"/>
                        </a:solidFill>
                      </a:endParaRPr>
                    </a:p>
                  </a:txBody>
                  <a:tcPr marL="89619" marR="89619" marT="44810" marB="44810"/>
                </a:tc>
                <a:tc>
                  <a:txBody>
                    <a:bodyPr/>
                    <a:lstStyle/>
                    <a:p>
                      <a:pPr algn="ctr"/>
                      <a:r>
                        <a:rPr lang="en-US" sz="2400" dirty="0" smtClean="0"/>
                        <a:t>✔</a:t>
                      </a:r>
                      <a:endParaRPr lang="en-US" sz="2400" dirty="0">
                        <a:solidFill>
                          <a:srgbClr val="0078D7"/>
                        </a:solidFill>
                      </a:endParaRPr>
                    </a:p>
                  </a:txBody>
                  <a:tcPr marL="89619" marR="89619" marT="44810" marB="44810"/>
                </a:tc>
                <a:tc>
                  <a:txBody>
                    <a:bodyPr/>
                    <a:lstStyle/>
                    <a:p>
                      <a:pPr algn="ctr"/>
                      <a:r>
                        <a:rPr lang="en-US" sz="2400" dirty="0" smtClean="0"/>
                        <a:t>✔</a:t>
                      </a:r>
                      <a:endParaRPr lang="en-US" sz="2400" dirty="0">
                        <a:solidFill>
                          <a:srgbClr val="0078D7"/>
                        </a:solidFill>
                      </a:endParaRPr>
                    </a:p>
                  </a:txBody>
                  <a:tcPr marL="89619" marR="89619" marT="44810" marB="44810"/>
                </a:tc>
                <a:tc>
                  <a:txBody>
                    <a:bodyPr/>
                    <a:lstStyle/>
                    <a:p>
                      <a:pPr algn="ctr"/>
                      <a:r>
                        <a:rPr lang="en-US" sz="2400" dirty="0" smtClean="0"/>
                        <a:t>✔</a:t>
                      </a:r>
                      <a:endParaRPr lang="en-US" sz="2400" dirty="0">
                        <a:solidFill>
                          <a:srgbClr val="0078D7"/>
                        </a:solidFill>
                      </a:endParaRPr>
                    </a:p>
                  </a:txBody>
                  <a:tcPr marL="89619" marR="89619" marT="44810" marB="44810"/>
                </a:tc>
                <a:tc>
                  <a:txBody>
                    <a:bodyPr/>
                    <a:lstStyle/>
                    <a:p>
                      <a:pPr algn="ctr"/>
                      <a:r>
                        <a:rPr lang="en-US" sz="2400" dirty="0" smtClean="0"/>
                        <a:t>✔</a:t>
                      </a:r>
                      <a:endParaRPr lang="en-US" sz="2400" dirty="0">
                        <a:solidFill>
                          <a:srgbClr val="0078D7"/>
                        </a:solidFill>
                      </a:endParaRPr>
                    </a:p>
                  </a:txBody>
                  <a:tcPr marL="89619" marR="89619" marT="44810" marB="44810"/>
                </a:tc>
                <a:tc>
                  <a:txBody>
                    <a:bodyPr/>
                    <a:lstStyle/>
                    <a:p>
                      <a:pPr algn="ctr"/>
                      <a:r>
                        <a:rPr lang="en-US" sz="2400" dirty="0" smtClean="0"/>
                        <a:t>✔</a:t>
                      </a:r>
                      <a:endParaRPr lang="en-US" sz="2400" dirty="0">
                        <a:solidFill>
                          <a:srgbClr val="0078D7"/>
                        </a:solidFill>
                      </a:endParaRPr>
                    </a:p>
                  </a:txBody>
                  <a:tcPr marL="89619" marR="89619" marT="44810" marB="44810"/>
                </a:tc>
                <a:tc>
                  <a:txBody>
                    <a:bodyPr/>
                    <a:lstStyle/>
                    <a:p>
                      <a:pPr algn="ctr"/>
                      <a:r>
                        <a:rPr lang="en-US" sz="2400" dirty="0" smtClean="0"/>
                        <a:t>✔</a:t>
                      </a:r>
                      <a:endParaRPr lang="en-US" sz="2400" dirty="0">
                        <a:solidFill>
                          <a:srgbClr val="0078D7"/>
                        </a:solidFill>
                      </a:endParaRPr>
                    </a:p>
                  </a:txBody>
                  <a:tcPr marL="89619" marR="89619" marT="44810" marB="44810"/>
                </a:tc>
                <a:tc>
                  <a:txBody>
                    <a:bodyPr/>
                    <a:lstStyle/>
                    <a:p>
                      <a:pPr algn="ctr"/>
                      <a:r>
                        <a:rPr lang="en-US" sz="2400" dirty="0" smtClean="0"/>
                        <a:t>✔</a:t>
                      </a:r>
                      <a:endParaRPr lang="en-US" sz="2400" dirty="0">
                        <a:solidFill>
                          <a:srgbClr val="0078D7"/>
                        </a:solidFill>
                      </a:endParaRPr>
                    </a:p>
                  </a:txBody>
                  <a:tcPr marL="89619" marR="89619" marT="44810" marB="44810"/>
                </a:tc>
                <a:tc>
                  <a:txBody>
                    <a:bodyPr/>
                    <a:lstStyle/>
                    <a:p>
                      <a:pPr algn="ctr"/>
                      <a:r>
                        <a:rPr lang="en-US" sz="2400" dirty="0" smtClean="0"/>
                        <a:t>✔</a:t>
                      </a:r>
                      <a:endParaRPr lang="en-US" sz="2400" dirty="0">
                        <a:solidFill>
                          <a:srgbClr val="0078D7"/>
                        </a:solidFill>
                      </a:endParaRPr>
                    </a:p>
                  </a:txBody>
                  <a:tcPr marL="89619" marR="89619" marT="44810" marB="44810"/>
                </a:tc>
                <a:tc>
                  <a:txBody>
                    <a:bodyPr/>
                    <a:lstStyle/>
                    <a:p>
                      <a:pPr algn="ctr"/>
                      <a:r>
                        <a:rPr lang="en-US" sz="2400" dirty="0" smtClean="0"/>
                        <a:t>✔</a:t>
                      </a:r>
                      <a:endParaRPr lang="en-US" sz="2400" dirty="0">
                        <a:solidFill>
                          <a:srgbClr val="0078D7"/>
                        </a:solidFill>
                      </a:endParaRPr>
                    </a:p>
                  </a:txBody>
                  <a:tcPr marL="89619" marR="89619" marT="44810" marB="44810"/>
                </a:tc>
                <a:tc>
                  <a:txBody>
                    <a:bodyPr/>
                    <a:lstStyle/>
                    <a:p>
                      <a:pPr algn="ctr"/>
                      <a:r>
                        <a:rPr lang="en-US" sz="2400" dirty="0" smtClean="0"/>
                        <a:t>✔</a:t>
                      </a:r>
                      <a:endParaRPr lang="en-US" sz="2400" dirty="0">
                        <a:solidFill>
                          <a:srgbClr val="0078D7"/>
                        </a:solidFill>
                      </a:endParaRPr>
                    </a:p>
                  </a:txBody>
                  <a:tcPr marL="89619" marR="89619" marT="44810" marB="44810"/>
                </a:tc>
                <a:extLst>
                  <a:ext uri="{0D108BD9-81ED-4DB2-BD59-A6C34878D82A}">
                    <a16:rowId xmlns:a16="http://schemas.microsoft.com/office/drawing/2014/main" val="3884538644"/>
                  </a:ext>
                </a:extLst>
              </a:tr>
            </a:tbl>
          </a:graphicData>
        </a:graphic>
      </p:graphicFrame>
      <p:pic>
        <p:nvPicPr>
          <p:cNvPr id="201" name="Picture 4" descr="ph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45715" y="1575363"/>
            <a:ext cx="544621" cy="272310"/>
          </a:xfrm>
          <a:prstGeom prst="rect">
            <a:avLst/>
          </a:prstGeom>
          <a:noFill/>
          <a:extLst>
            <a:ext uri="{909E8E84-426E-40DD-AFC4-6F175D3DCCD1}">
              <a14:hiddenFill xmlns:a14="http://schemas.microsoft.com/office/drawing/2010/main">
                <a:solidFill>
                  <a:srgbClr val="FFFFFF"/>
                </a:solidFill>
              </a14:hiddenFill>
            </a:ext>
          </a:extLst>
        </p:spPr>
      </p:pic>
      <p:pic>
        <p:nvPicPr>
          <p:cNvPr id="202" name="Picture 201"/>
          <p:cNvPicPr>
            <a:picLocks noChangeAspect="1"/>
          </p:cNvPicPr>
          <p:nvPr/>
        </p:nvPicPr>
        <p:blipFill rotWithShape="1">
          <a:blip r:embed="rId4" cstate="print">
            <a:extLst>
              <a:ext uri="{28A0092B-C50C-407E-A947-70E740481C1C}">
                <a14:useLocalDpi xmlns:a14="http://schemas.microsoft.com/office/drawing/2010/main" val="0"/>
              </a:ext>
            </a:extLst>
          </a:blip>
          <a:srcRect r="25784"/>
          <a:stretch/>
        </p:blipFill>
        <p:spPr>
          <a:xfrm>
            <a:off x="5196712" y="1602116"/>
            <a:ext cx="537715" cy="194099"/>
          </a:xfrm>
          <a:prstGeom prst="rect">
            <a:avLst/>
          </a:prstGeom>
        </p:spPr>
      </p:pic>
      <p:pic>
        <p:nvPicPr>
          <p:cNvPr id="203" name="Picture 202"/>
          <p:cNvPicPr>
            <a:picLocks noChangeAspect="1"/>
          </p:cNvPicPr>
          <p:nvPr/>
        </p:nvPicPr>
        <p:blipFill rotWithShape="1">
          <a:blip r:embed="rId5">
            <a:extLst>
              <a:ext uri="{28A0092B-C50C-407E-A947-70E740481C1C}">
                <a14:useLocalDpi xmlns:a14="http://schemas.microsoft.com/office/drawing/2010/main" val="0"/>
              </a:ext>
            </a:extLst>
          </a:blip>
          <a:srcRect l="4902" t="6073" r="7126" b="19348"/>
          <a:stretch/>
        </p:blipFill>
        <p:spPr>
          <a:xfrm>
            <a:off x="11228941" y="1479673"/>
            <a:ext cx="484649" cy="455686"/>
          </a:xfrm>
          <a:prstGeom prst="rect">
            <a:avLst/>
          </a:prstGeom>
        </p:spPr>
      </p:pic>
      <p:pic>
        <p:nvPicPr>
          <p:cNvPr id="204" name="Picture 203"/>
          <p:cNvPicPr>
            <a:picLocks noChangeAspect="1"/>
          </p:cNvPicPr>
          <p:nvPr/>
        </p:nvPicPr>
        <p:blipFill rotWithShape="1">
          <a:blip r:embed="rId6" cstate="print">
            <a:extLst>
              <a:ext uri="{28A0092B-C50C-407E-A947-70E740481C1C}">
                <a14:useLocalDpi xmlns:a14="http://schemas.microsoft.com/office/drawing/2010/main" val="0"/>
              </a:ext>
            </a:extLst>
          </a:blip>
          <a:srcRect l="13445" t="17569" r="13162" b="17640"/>
          <a:stretch/>
        </p:blipFill>
        <p:spPr>
          <a:xfrm>
            <a:off x="10565875" y="1491067"/>
            <a:ext cx="500872" cy="442171"/>
          </a:xfrm>
          <a:prstGeom prst="rect">
            <a:avLst/>
          </a:prstGeom>
        </p:spPr>
      </p:pic>
      <p:pic>
        <p:nvPicPr>
          <p:cNvPr id="205" name="Picture 14"/>
          <p:cNvPicPr>
            <a:picLocks noChangeAspect="1" noChangeArrowheads="1"/>
          </p:cNvPicPr>
          <p:nvPr/>
        </p:nvPicPr>
        <p:blipFill>
          <a:blip r:embed="rId7" cstate="print">
            <a:lum bright="100000"/>
            <a:extLst>
              <a:ext uri="{28A0092B-C50C-407E-A947-70E740481C1C}">
                <a14:useLocalDpi xmlns:a14="http://schemas.microsoft.com/office/drawing/2010/main" val="0"/>
              </a:ext>
            </a:extLst>
          </a:blip>
          <a:srcRect/>
          <a:stretch>
            <a:fillRect/>
          </a:stretch>
        </p:blipFill>
        <p:spPr bwMode="auto">
          <a:xfrm>
            <a:off x="9264829" y="1453728"/>
            <a:ext cx="413977" cy="484292"/>
          </a:xfrm>
          <a:prstGeom prst="rect">
            <a:avLst/>
          </a:prstGeom>
          <a:noFill/>
          <a:ln>
            <a:noFill/>
          </a:ln>
          <a:effectLst/>
          <a:extLst/>
        </p:spPr>
      </p:pic>
      <p:grpSp>
        <p:nvGrpSpPr>
          <p:cNvPr id="18" name="Group 17"/>
          <p:cNvGrpSpPr/>
          <p:nvPr/>
        </p:nvGrpSpPr>
        <p:grpSpPr>
          <a:xfrm>
            <a:off x="9896964" y="1451499"/>
            <a:ext cx="429021" cy="484261"/>
            <a:chOff x="10113496" y="4179656"/>
            <a:chExt cx="437738" cy="494100"/>
          </a:xfrm>
        </p:grpSpPr>
        <p:sp>
          <p:nvSpPr>
            <p:cNvPr id="207" name="Freeform 24"/>
            <p:cNvSpPr>
              <a:spLocks/>
            </p:cNvSpPr>
            <p:nvPr/>
          </p:nvSpPr>
          <p:spPr bwMode="auto">
            <a:xfrm>
              <a:off x="10113496" y="4294883"/>
              <a:ext cx="437738" cy="378873"/>
            </a:xfrm>
            <a:custGeom>
              <a:avLst/>
              <a:gdLst>
                <a:gd name="T0" fmla="*/ 296 w 296"/>
                <a:gd name="T1" fmla="*/ 167 h 256"/>
                <a:gd name="T2" fmla="*/ 274 w 296"/>
                <a:gd name="T3" fmla="*/ 207 h 256"/>
                <a:gd name="T4" fmla="*/ 216 w 296"/>
                <a:gd name="T5" fmla="*/ 256 h 256"/>
                <a:gd name="T6" fmla="*/ 159 w 296"/>
                <a:gd name="T7" fmla="*/ 242 h 256"/>
                <a:gd name="T8" fmla="*/ 101 w 296"/>
                <a:gd name="T9" fmla="*/ 256 h 256"/>
                <a:gd name="T10" fmla="*/ 44 w 296"/>
                <a:gd name="T11" fmla="*/ 210 h 256"/>
                <a:gd name="T12" fmla="*/ 24 w 296"/>
                <a:gd name="T13" fmla="*/ 42 h 256"/>
                <a:gd name="T14" fmla="*/ 94 w 296"/>
                <a:gd name="T15" fmla="*/ 0 h 256"/>
                <a:gd name="T16" fmla="*/ 158 w 296"/>
                <a:gd name="T17" fmla="*/ 15 h 256"/>
                <a:gd name="T18" fmla="*/ 222 w 296"/>
                <a:gd name="T19" fmla="*/ 0 h 256"/>
                <a:gd name="T20" fmla="*/ 286 w 296"/>
                <a:gd name="T21" fmla="*/ 34 h 256"/>
                <a:gd name="T22" fmla="*/ 296 w 296"/>
                <a:gd name="T23" fmla="*/ 16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6" h="256">
                  <a:moveTo>
                    <a:pt x="296" y="167"/>
                  </a:moveTo>
                  <a:cubicBezTo>
                    <a:pt x="288" y="184"/>
                    <a:pt x="284" y="192"/>
                    <a:pt x="274" y="207"/>
                  </a:cubicBezTo>
                  <a:cubicBezTo>
                    <a:pt x="260" y="229"/>
                    <a:pt x="240" y="255"/>
                    <a:pt x="216" y="256"/>
                  </a:cubicBezTo>
                  <a:cubicBezTo>
                    <a:pt x="194" y="256"/>
                    <a:pt x="188" y="241"/>
                    <a:pt x="159" y="242"/>
                  </a:cubicBezTo>
                  <a:cubicBezTo>
                    <a:pt x="129" y="242"/>
                    <a:pt x="123" y="256"/>
                    <a:pt x="101" y="256"/>
                  </a:cubicBezTo>
                  <a:cubicBezTo>
                    <a:pt x="76" y="255"/>
                    <a:pt x="58" y="231"/>
                    <a:pt x="44" y="210"/>
                  </a:cubicBezTo>
                  <a:cubicBezTo>
                    <a:pt x="4" y="150"/>
                    <a:pt x="0" y="80"/>
                    <a:pt x="24" y="42"/>
                  </a:cubicBezTo>
                  <a:cubicBezTo>
                    <a:pt x="42" y="16"/>
                    <a:pt x="69" y="0"/>
                    <a:pt x="94" y="0"/>
                  </a:cubicBezTo>
                  <a:cubicBezTo>
                    <a:pt x="120" y="0"/>
                    <a:pt x="137" y="15"/>
                    <a:pt x="158" y="15"/>
                  </a:cubicBezTo>
                  <a:cubicBezTo>
                    <a:pt x="179" y="15"/>
                    <a:pt x="192" y="0"/>
                    <a:pt x="222" y="0"/>
                  </a:cubicBezTo>
                  <a:cubicBezTo>
                    <a:pt x="245" y="0"/>
                    <a:pt x="269" y="13"/>
                    <a:pt x="286" y="34"/>
                  </a:cubicBezTo>
                  <a:cubicBezTo>
                    <a:pt x="230" y="65"/>
                    <a:pt x="239" y="145"/>
                    <a:pt x="296" y="167"/>
                  </a:cubicBezTo>
                  <a:close/>
                </a:path>
              </a:pathLst>
            </a:custGeom>
            <a:solidFill>
              <a:schemeClr val="tx1"/>
            </a:solidFill>
            <a:ln>
              <a:noFill/>
            </a:ln>
            <a:extLst/>
          </p:spPr>
          <p:txBody>
            <a:bodyPr vert="horz" wrap="square" lIns="91354" tIns="45676" rIns="91354" bIns="45676" numCol="1" anchor="t" anchorCtr="0" compatLnSpc="1">
              <a:prstTxWarp prst="textNoShape">
                <a:avLst/>
              </a:prstTxWarp>
            </a:bodyPr>
            <a:lstStyle/>
            <a:p>
              <a:pPr defTabSz="931736"/>
              <a:r>
                <a:rPr lang="en-US" sz="1798" dirty="0">
                  <a:solidFill>
                    <a:srgbClr val="FFFFFF"/>
                  </a:solidFill>
                </a:rPr>
                <a:t>z</a:t>
              </a:r>
            </a:p>
          </p:txBody>
        </p:sp>
        <p:sp>
          <p:nvSpPr>
            <p:cNvPr id="208" name="Freeform 25"/>
            <p:cNvSpPr>
              <a:spLocks/>
            </p:cNvSpPr>
            <p:nvPr/>
          </p:nvSpPr>
          <p:spPr bwMode="auto">
            <a:xfrm>
              <a:off x="10332362" y="4179656"/>
              <a:ext cx="109591" cy="119610"/>
            </a:xfrm>
            <a:custGeom>
              <a:avLst/>
              <a:gdLst>
                <a:gd name="T0" fmla="*/ 55 w 74"/>
                <a:gd name="T1" fmla="*/ 54 h 81"/>
                <a:gd name="T2" fmla="*/ 71 w 74"/>
                <a:gd name="T3" fmla="*/ 0 h 81"/>
                <a:gd name="T4" fmla="*/ 20 w 74"/>
                <a:gd name="T5" fmla="*/ 28 h 81"/>
                <a:gd name="T6" fmla="*/ 4 w 74"/>
                <a:gd name="T7" fmla="*/ 81 h 81"/>
                <a:gd name="T8" fmla="*/ 55 w 74"/>
                <a:gd name="T9" fmla="*/ 54 h 81"/>
              </a:gdLst>
              <a:ahLst/>
              <a:cxnLst>
                <a:cxn ang="0">
                  <a:pos x="T0" y="T1"/>
                </a:cxn>
                <a:cxn ang="0">
                  <a:pos x="T2" y="T3"/>
                </a:cxn>
                <a:cxn ang="0">
                  <a:pos x="T4" y="T5"/>
                </a:cxn>
                <a:cxn ang="0">
                  <a:pos x="T6" y="T7"/>
                </a:cxn>
                <a:cxn ang="0">
                  <a:pos x="T8" y="T9"/>
                </a:cxn>
              </a:cxnLst>
              <a:rect l="0" t="0" r="r" b="b"/>
              <a:pathLst>
                <a:path w="74" h="81">
                  <a:moveTo>
                    <a:pt x="55" y="54"/>
                  </a:moveTo>
                  <a:cubicBezTo>
                    <a:pt x="66" y="40"/>
                    <a:pt x="74" y="21"/>
                    <a:pt x="71" y="0"/>
                  </a:cubicBezTo>
                  <a:cubicBezTo>
                    <a:pt x="54" y="2"/>
                    <a:pt x="33" y="13"/>
                    <a:pt x="20" y="28"/>
                  </a:cubicBezTo>
                  <a:cubicBezTo>
                    <a:pt x="9" y="41"/>
                    <a:pt x="0" y="61"/>
                    <a:pt x="4" y="81"/>
                  </a:cubicBezTo>
                  <a:cubicBezTo>
                    <a:pt x="23" y="81"/>
                    <a:pt x="44" y="70"/>
                    <a:pt x="55" y="54"/>
                  </a:cubicBezTo>
                  <a:close/>
                </a:path>
              </a:pathLst>
            </a:custGeom>
            <a:solidFill>
              <a:schemeClr val="tx1"/>
            </a:solidFill>
            <a:ln>
              <a:noFill/>
            </a:ln>
            <a:extLst/>
          </p:spPr>
          <p:txBody>
            <a:bodyPr vert="horz" wrap="square" lIns="91354" tIns="45676" rIns="91354" bIns="45676" numCol="1" anchor="t" anchorCtr="0" compatLnSpc="1">
              <a:prstTxWarp prst="textNoShape">
                <a:avLst/>
              </a:prstTxWarp>
            </a:bodyPr>
            <a:lstStyle/>
            <a:p>
              <a:pPr defTabSz="931736"/>
              <a:endParaRPr lang="en-US" sz="1798">
                <a:solidFill>
                  <a:srgbClr val="FFFFFF"/>
                </a:solidFill>
              </a:endParaRPr>
            </a:p>
          </p:txBody>
        </p:sp>
      </p:grpSp>
      <p:pic>
        <p:nvPicPr>
          <p:cNvPr id="209" name="Picture 208"/>
          <p:cNvPicPr>
            <a:picLocks noChangeAspect="1"/>
          </p:cNvPicPr>
          <p:nvPr/>
        </p:nvPicPr>
        <p:blipFill rotWithShape="1">
          <a:blip r:embed="rId8" cstate="print">
            <a:extLst>
              <a:ext uri="{28A0092B-C50C-407E-A947-70E740481C1C}">
                <a14:useLocalDpi xmlns:a14="http://schemas.microsoft.com/office/drawing/2010/main" val="0"/>
              </a:ext>
            </a:extLst>
          </a:blip>
          <a:srcRect t="44093" r="11119"/>
          <a:stretch/>
        </p:blipFill>
        <p:spPr>
          <a:xfrm>
            <a:off x="3172726" y="1517531"/>
            <a:ext cx="537715" cy="330142"/>
          </a:xfrm>
          <a:prstGeom prst="rect">
            <a:avLst/>
          </a:prstGeom>
        </p:spPr>
      </p:pic>
      <p:grpSp>
        <p:nvGrpSpPr>
          <p:cNvPr id="210" name="Group 209"/>
          <p:cNvGrpSpPr>
            <a:grpSpLocks noChangeAspect="1"/>
          </p:cNvGrpSpPr>
          <p:nvPr/>
        </p:nvGrpSpPr>
        <p:grpSpPr>
          <a:xfrm>
            <a:off x="3925698" y="1431410"/>
            <a:ext cx="380978" cy="537715"/>
            <a:chOff x="1214438" y="4121151"/>
            <a:chExt cx="1558925" cy="2200275"/>
          </a:xfrm>
        </p:grpSpPr>
        <p:sp>
          <p:nvSpPr>
            <p:cNvPr id="211" name="Freeform 5"/>
            <p:cNvSpPr>
              <a:spLocks noEditPoints="1"/>
            </p:cNvSpPr>
            <p:nvPr/>
          </p:nvSpPr>
          <p:spPr bwMode="auto">
            <a:xfrm>
              <a:off x="1214438" y="4121151"/>
              <a:ext cx="1558925" cy="2200275"/>
            </a:xfrm>
            <a:custGeom>
              <a:avLst/>
              <a:gdLst>
                <a:gd name="T0" fmla="*/ 89 w 982"/>
                <a:gd name="T1" fmla="*/ 1274 h 1386"/>
                <a:gd name="T2" fmla="*/ 892 w 982"/>
                <a:gd name="T3" fmla="*/ 1274 h 1386"/>
                <a:gd name="T4" fmla="*/ 0 w 982"/>
                <a:gd name="T5" fmla="*/ 272 h 1386"/>
                <a:gd name="T6" fmla="*/ 790 w 982"/>
                <a:gd name="T7" fmla="*/ 572 h 1386"/>
                <a:gd name="T8" fmla="*/ 787 w 982"/>
                <a:gd name="T9" fmla="*/ 600 h 1386"/>
                <a:gd name="T10" fmla="*/ 490 w 982"/>
                <a:gd name="T11" fmla="*/ 600 h 1386"/>
                <a:gd name="T12" fmla="*/ 328 w 982"/>
                <a:gd name="T13" fmla="*/ 725 h 1386"/>
                <a:gd name="T14" fmla="*/ 491 w 982"/>
                <a:gd name="T15" fmla="*/ 725 h 1386"/>
                <a:gd name="T16" fmla="*/ 776 w 982"/>
                <a:gd name="T17" fmla="*/ 725 h 1386"/>
                <a:gd name="T18" fmla="*/ 744 w 982"/>
                <a:gd name="T19" fmla="*/ 1082 h 1386"/>
                <a:gd name="T20" fmla="*/ 491 w 982"/>
                <a:gd name="T21" fmla="*/ 1173 h 1386"/>
                <a:gd name="T22" fmla="*/ 490 w 982"/>
                <a:gd name="T23" fmla="*/ 1173 h 1386"/>
                <a:gd name="T24" fmla="*/ 221 w 982"/>
                <a:gd name="T25" fmla="*/ 910 h 1386"/>
                <a:gd name="T26" fmla="*/ 344 w 982"/>
                <a:gd name="T27" fmla="*/ 910 h 1386"/>
                <a:gd name="T28" fmla="*/ 490 w 982"/>
                <a:gd name="T29" fmla="*/ 1045 h 1386"/>
                <a:gd name="T30" fmla="*/ 490 w 982"/>
                <a:gd name="T31" fmla="*/ 1045 h 1386"/>
                <a:gd name="T32" fmla="*/ 642 w 982"/>
                <a:gd name="T33" fmla="*/ 849 h 1386"/>
                <a:gd name="T34" fmla="*/ 490 w 982"/>
                <a:gd name="T35" fmla="*/ 849 h 1386"/>
                <a:gd name="T36" fmla="*/ 185 w 982"/>
                <a:gd name="T37" fmla="*/ 510 h 1386"/>
                <a:gd name="T38" fmla="*/ 490 w 982"/>
                <a:gd name="T39" fmla="*/ 477 h 1386"/>
                <a:gd name="T40" fmla="*/ 798 w 982"/>
                <a:gd name="T41" fmla="*/ 477 h 1386"/>
                <a:gd name="T42" fmla="*/ 91 w 982"/>
                <a:gd name="T43" fmla="*/ 0 h 1386"/>
                <a:gd name="T44" fmla="*/ 154 w 982"/>
                <a:gd name="T45" fmla="*/ 61 h 1386"/>
                <a:gd name="T46" fmla="*/ 210 w 982"/>
                <a:gd name="T47" fmla="*/ 0 h 1386"/>
                <a:gd name="T48" fmla="*/ 273 w 982"/>
                <a:gd name="T49" fmla="*/ 186 h 1386"/>
                <a:gd name="T50" fmla="*/ 210 w 982"/>
                <a:gd name="T51" fmla="*/ 124 h 1386"/>
                <a:gd name="T52" fmla="*/ 154 w 982"/>
                <a:gd name="T53" fmla="*/ 186 h 1386"/>
                <a:gd name="T54" fmla="*/ 91 w 982"/>
                <a:gd name="T55" fmla="*/ 0 h 1386"/>
                <a:gd name="T56" fmla="*/ 355 w 982"/>
                <a:gd name="T57" fmla="*/ 61 h 1386"/>
                <a:gd name="T58" fmla="*/ 300 w 982"/>
                <a:gd name="T59" fmla="*/ 0 h 1386"/>
                <a:gd name="T60" fmla="*/ 472 w 982"/>
                <a:gd name="T61" fmla="*/ 61 h 1386"/>
                <a:gd name="T62" fmla="*/ 418 w 982"/>
                <a:gd name="T63" fmla="*/ 186 h 1386"/>
                <a:gd name="T64" fmla="*/ 355 w 982"/>
                <a:gd name="T65" fmla="*/ 61 h 1386"/>
                <a:gd name="T66" fmla="*/ 500 w 982"/>
                <a:gd name="T67" fmla="*/ 0 h 1386"/>
                <a:gd name="T68" fmla="*/ 606 w 982"/>
                <a:gd name="T69" fmla="*/ 65 h 1386"/>
                <a:gd name="T70" fmla="*/ 710 w 982"/>
                <a:gd name="T71" fmla="*/ 0 h 1386"/>
                <a:gd name="T72" fmla="*/ 649 w 982"/>
                <a:gd name="T73" fmla="*/ 186 h 1386"/>
                <a:gd name="T74" fmla="*/ 606 w 982"/>
                <a:gd name="T75" fmla="*/ 160 h 1386"/>
                <a:gd name="T76" fmla="*/ 561 w 982"/>
                <a:gd name="T77" fmla="*/ 94 h 1386"/>
                <a:gd name="T78" fmla="*/ 500 w 982"/>
                <a:gd name="T79" fmla="*/ 186 h 1386"/>
                <a:gd name="T80" fmla="*/ 741 w 982"/>
                <a:gd name="T81" fmla="*/ 0 h 1386"/>
                <a:gd name="T82" fmla="*/ 804 w 982"/>
                <a:gd name="T83" fmla="*/ 125 h 1386"/>
                <a:gd name="T84" fmla="*/ 892 w 982"/>
                <a:gd name="T85" fmla="*/ 186 h 1386"/>
                <a:gd name="T86" fmla="*/ 741 w 982"/>
                <a:gd name="T87" fmla="*/ 0 h 1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82" h="1386">
                  <a:moveTo>
                    <a:pt x="0" y="272"/>
                  </a:moveTo>
                  <a:lnTo>
                    <a:pt x="89" y="1274"/>
                  </a:lnTo>
                  <a:lnTo>
                    <a:pt x="490" y="1386"/>
                  </a:lnTo>
                  <a:lnTo>
                    <a:pt x="892" y="1274"/>
                  </a:lnTo>
                  <a:lnTo>
                    <a:pt x="982" y="272"/>
                  </a:lnTo>
                  <a:lnTo>
                    <a:pt x="0" y="272"/>
                  </a:lnTo>
                  <a:close/>
                  <a:moveTo>
                    <a:pt x="795" y="510"/>
                  </a:moveTo>
                  <a:lnTo>
                    <a:pt x="790" y="572"/>
                  </a:lnTo>
                  <a:lnTo>
                    <a:pt x="787" y="600"/>
                  </a:lnTo>
                  <a:lnTo>
                    <a:pt x="787" y="600"/>
                  </a:lnTo>
                  <a:lnTo>
                    <a:pt x="491" y="600"/>
                  </a:lnTo>
                  <a:lnTo>
                    <a:pt x="490" y="600"/>
                  </a:lnTo>
                  <a:lnTo>
                    <a:pt x="317" y="600"/>
                  </a:lnTo>
                  <a:lnTo>
                    <a:pt x="328" y="725"/>
                  </a:lnTo>
                  <a:lnTo>
                    <a:pt x="490" y="725"/>
                  </a:lnTo>
                  <a:lnTo>
                    <a:pt x="491" y="725"/>
                  </a:lnTo>
                  <a:lnTo>
                    <a:pt x="743" y="725"/>
                  </a:lnTo>
                  <a:lnTo>
                    <a:pt x="776" y="725"/>
                  </a:lnTo>
                  <a:lnTo>
                    <a:pt x="773" y="759"/>
                  </a:lnTo>
                  <a:lnTo>
                    <a:pt x="744" y="1082"/>
                  </a:lnTo>
                  <a:lnTo>
                    <a:pt x="742" y="1103"/>
                  </a:lnTo>
                  <a:lnTo>
                    <a:pt x="491" y="1173"/>
                  </a:lnTo>
                  <a:lnTo>
                    <a:pt x="491" y="1173"/>
                  </a:lnTo>
                  <a:lnTo>
                    <a:pt x="490" y="1173"/>
                  </a:lnTo>
                  <a:lnTo>
                    <a:pt x="238" y="1103"/>
                  </a:lnTo>
                  <a:lnTo>
                    <a:pt x="221" y="910"/>
                  </a:lnTo>
                  <a:lnTo>
                    <a:pt x="278" y="910"/>
                  </a:lnTo>
                  <a:lnTo>
                    <a:pt x="344" y="910"/>
                  </a:lnTo>
                  <a:lnTo>
                    <a:pt x="353" y="1008"/>
                  </a:lnTo>
                  <a:lnTo>
                    <a:pt x="490" y="1045"/>
                  </a:lnTo>
                  <a:lnTo>
                    <a:pt x="490" y="1045"/>
                  </a:lnTo>
                  <a:lnTo>
                    <a:pt x="490" y="1045"/>
                  </a:lnTo>
                  <a:lnTo>
                    <a:pt x="627" y="1008"/>
                  </a:lnTo>
                  <a:lnTo>
                    <a:pt x="642" y="849"/>
                  </a:lnTo>
                  <a:lnTo>
                    <a:pt x="491" y="849"/>
                  </a:lnTo>
                  <a:lnTo>
                    <a:pt x="490" y="849"/>
                  </a:lnTo>
                  <a:lnTo>
                    <a:pt x="215" y="849"/>
                  </a:lnTo>
                  <a:lnTo>
                    <a:pt x="185" y="510"/>
                  </a:lnTo>
                  <a:lnTo>
                    <a:pt x="182" y="477"/>
                  </a:lnTo>
                  <a:lnTo>
                    <a:pt x="490" y="477"/>
                  </a:lnTo>
                  <a:lnTo>
                    <a:pt x="491" y="477"/>
                  </a:lnTo>
                  <a:lnTo>
                    <a:pt x="798" y="477"/>
                  </a:lnTo>
                  <a:lnTo>
                    <a:pt x="795" y="510"/>
                  </a:lnTo>
                  <a:close/>
                  <a:moveTo>
                    <a:pt x="91" y="0"/>
                  </a:moveTo>
                  <a:lnTo>
                    <a:pt x="154" y="0"/>
                  </a:lnTo>
                  <a:lnTo>
                    <a:pt x="154" y="61"/>
                  </a:lnTo>
                  <a:lnTo>
                    <a:pt x="210" y="61"/>
                  </a:lnTo>
                  <a:lnTo>
                    <a:pt x="210" y="0"/>
                  </a:lnTo>
                  <a:lnTo>
                    <a:pt x="273" y="0"/>
                  </a:lnTo>
                  <a:lnTo>
                    <a:pt x="273" y="186"/>
                  </a:lnTo>
                  <a:lnTo>
                    <a:pt x="210" y="186"/>
                  </a:lnTo>
                  <a:lnTo>
                    <a:pt x="210" y="124"/>
                  </a:lnTo>
                  <a:lnTo>
                    <a:pt x="154" y="124"/>
                  </a:lnTo>
                  <a:lnTo>
                    <a:pt x="154" y="186"/>
                  </a:lnTo>
                  <a:lnTo>
                    <a:pt x="91" y="186"/>
                  </a:lnTo>
                  <a:lnTo>
                    <a:pt x="91" y="0"/>
                  </a:lnTo>
                  <a:lnTo>
                    <a:pt x="91" y="0"/>
                  </a:lnTo>
                  <a:close/>
                  <a:moveTo>
                    <a:pt x="355" y="61"/>
                  </a:moveTo>
                  <a:lnTo>
                    <a:pt x="300" y="61"/>
                  </a:lnTo>
                  <a:lnTo>
                    <a:pt x="300" y="0"/>
                  </a:lnTo>
                  <a:lnTo>
                    <a:pt x="472" y="0"/>
                  </a:lnTo>
                  <a:lnTo>
                    <a:pt x="472" y="61"/>
                  </a:lnTo>
                  <a:lnTo>
                    <a:pt x="418" y="61"/>
                  </a:lnTo>
                  <a:lnTo>
                    <a:pt x="418" y="186"/>
                  </a:lnTo>
                  <a:lnTo>
                    <a:pt x="355" y="186"/>
                  </a:lnTo>
                  <a:lnTo>
                    <a:pt x="355" y="61"/>
                  </a:lnTo>
                  <a:lnTo>
                    <a:pt x="355" y="61"/>
                  </a:lnTo>
                  <a:close/>
                  <a:moveTo>
                    <a:pt x="500" y="0"/>
                  </a:moveTo>
                  <a:lnTo>
                    <a:pt x="565" y="0"/>
                  </a:lnTo>
                  <a:lnTo>
                    <a:pt x="606" y="65"/>
                  </a:lnTo>
                  <a:lnTo>
                    <a:pt x="645" y="0"/>
                  </a:lnTo>
                  <a:lnTo>
                    <a:pt x="710" y="0"/>
                  </a:lnTo>
                  <a:lnTo>
                    <a:pt x="710" y="186"/>
                  </a:lnTo>
                  <a:lnTo>
                    <a:pt x="649" y="186"/>
                  </a:lnTo>
                  <a:lnTo>
                    <a:pt x="649" y="94"/>
                  </a:lnTo>
                  <a:lnTo>
                    <a:pt x="606" y="160"/>
                  </a:lnTo>
                  <a:lnTo>
                    <a:pt x="604" y="160"/>
                  </a:lnTo>
                  <a:lnTo>
                    <a:pt x="561" y="94"/>
                  </a:lnTo>
                  <a:lnTo>
                    <a:pt x="561" y="186"/>
                  </a:lnTo>
                  <a:lnTo>
                    <a:pt x="500" y="186"/>
                  </a:lnTo>
                  <a:lnTo>
                    <a:pt x="500" y="0"/>
                  </a:lnTo>
                  <a:close/>
                  <a:moveTo>
                    <a:pt x="741" y="0"/>
                  </a:moveTo>
                  <a:lnTo>
                    <a:pt x="804" y="0"/>
                  </a:lnTo>
                  <a:lnTo>
                    <a:pt x="804" y="125"/>
                  </a:lnTo>
                  <a:lnTo>
                    <a:pt x="892" y="125"/>
                  </a:lnTo>
                  <a:lnTo>
                    <a:pt x="892" y="186"/>
                  </a:lnTo>
                  <a:lnTo>
                    <a:pt x="741" y="186"/>
                  </a:lnTo>
                  <a:lnTo>
                    <a:pt x="741" y="0"/>
                  </a:lnTo>
                  <a:close/>
                </a:path>
              </a:pathLst>
            </a:custGeom>
            <a:solidFill>
              <a:srgbClr val="FFFFFF"/>
            </a:solidFill>
            <a:ln>
              <a:noFill/>
            </a:ln>
          </p:spPr>
          <p:txBody>
            <a:bodyPr vert="horz" wrap="square" lIns="91367" tIns="45683" rIns="91367" bIns="45683" numCol="1" anchor="t" anchorCtr="0" compatLnSpc="1">
              <a:prstTxWarp prst="textNoShape">
                <a:avLst/>
              </a:prstTxWarp>
            </a:bodyPr>
            <a:lstStyle/>
            <a:p>
              <a:pPr defTabSz="931913"/>
              <a:endParaRPr lang="en-US" sz="1798">
                <a:solidFill>
                  <a:srgbClr val="FFFFFF"/>
                </a:solidFill>
              </a:endParaRPr>
            </a:p>
          </p:txBody>
        </p:sp>
        <p:sp>
          <p:nvSpPr>
            <p:cNvPr id="212" name="Freeform 7"/>
            <p:cNvSpPr>
              <a:spLocks/>
            </p:cNvSpPr>
            <p:nvPr/>
          </p:nvSpPr>
          <p:spPr bwMode="auto">
            <a:xfrm>
              <a:off x="1993900" y="4683126"/>
              <a:ext cx="636588" cy="1501775"/>
            </a:xfrm>
            <a:custGeom>
              <a:avLst/>
              <a:gdLst>
                <a:gd name="T0" fmla="*/ 0 w 401"/>
                <a:gd name="T1" fmla="*/ 0 h 946"/>
                <a:gd name="T2" fmla="*/ 0 w 401"/>
                <a:gd name="T3" fmla="*/ 123 h 946"/>
                <a:gd name="T4" fmla="*/ 307 w 401"/>
                <a:gd name="T5" fmla="*/ 123 h 946"/>
                <a:gd name="T6" fmla="*/ 304 w 401"/>
                <a:gd name="T7" fmla="*/ 156 h 946"/>
                <a:gd name="T8" fmla="*/ 299 w 401"/>
                <a:gd name="T9" fmla="*/ 218 h 946"/>
                <a:gd name="T10" fmla="*/ 296 w 401"/>
                <a:gd name="T11" fmla="*/ 246 h 946"/>
                <a:gd name="T12" fmla="*/ 296 w 401"/>
                <a:gd name="T13" fmla="*/ 246 h 946"/>
                <a:gd name="T14" fmla="*/ 0 w 401"/>
                <a:gd name="T15" fmla="*/ 246 h 946"/>
                <a:gd name="T16" fmla="*/ 0 w 401"/>
                <a:gd name="T17" fmla="*/ 371 h 946"/>
                <a:gd name="T18" fmla="*/ 252 w 401"/>
                <a:gd name="T19" fmla="*/ 371 h 946"/>
                <a:gd name="T20" fmla="*/ 285 w 401"/>
                <a:gd name="T21" fmla="*/ 371 h 946"/>
                <a:gd name="T22" fmla="*/ 282 w 401"/>
                <a:gd name="T23" fmla="*/ 405 h 946"/>
                <a:gd name="T24" fmla="*/ 253 w 401"/>
                <a:gd name="T25" fmla="*/ 728 h 946"/>
                <a:gd name="T26" fmla="*/ 251 w 401"/>
                <a:gd name="T27" fmla="*/ 749 h 946"/>
                <a:gd name="T28" fmla="*/ 0 w 401"/>
                <a:gd name="T29" fmla="*/ 819 h 946"/>
                <a:gd name="T30" fmla="*/ 0 w 401"/>
                <a:gd name="T31" fmla="*/ 946 h 946"/>
                <a:gd name="T32" fmla="*/ 325 w 401"/>
                <a:gd name="T33" fmla="*/ 856 h 946"/>
                <a:gd name="T34" fmla="*/ 401 w 401"/>
                <a:gd name="T35" fmla="*/ 0 h 946"/>
                <a:gd name="T36" fmla="*/ 0 w 401"/>
                <a:gd name="T37" fmla="*/ 0 h 9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01" h="946">
                  <a:moveTo>
                    <a:pt x="0" y="0"/>
                  </a:moveTo>
                  <a:lnTo>
                    <a:pt x="0" y="123"/>
                  </a:lnTo>
                  <a:lnTo>
                    <a:pt x="307" y="123"/>
                  </a:lnTo>
                  <a:lnTo>
                    <a:pt x="304" y="156"/>
                  </a:lnTo>
                  <a:lnTo>
                    <a:pt x="299" y="218"/>
                  </a:lnTo>
                  <a:lnTo>
                    <a:pt x="296" y="246"/>
                  </a:lnTo>
                  <a:lnTo>
                    <a:pt x="296" y="246"/>
                  </a:lnTo>
                  <a:lnTo>
                    <a:pt x="0" y="246"/>
                  </a:lnTo>
                  <a:lnTo>
                    <a:pt x="0" y="371"/>
                  </a:lnTo>
                  <a:lnTo>
                    <a:pt x="252" y="371"/>
                  </a:lnTo>
                  <a:lnTo>
                    <a:pt x="285" y="371"/>
                  </a:lnTo>
                  <a:lnTo>
                    <a:pt x="282" y="405"/>
                  </a:lnTo>
                  <a:lnTo>
                    <a:pt x="253" y="728"/>
                  </a:lnTo>
                  <a:lnTo>
                    <a:pt x="251" y="749"/>
                  </a:lnTo>
                  <a:lnTo>
                    <a:pt x="0" y="819"/>
                  </a:lnTo>
                  <a:lnTo>
                    <a:pt x="0" y="946"/>
                  </a:lnTo>
                  <a:lnTo>
                    <a:pt x="325" y="856"/>
                  </a:lnTo>
                  <a:lnTo>
                    <a:pt x="401" y="0"/>
                  </a:lnTo>
                  <a:lnTo>
                    <a:pt x="0" y="0"/>
                  </a:lnTo>
                  <a:close/>
                </a:path>
              </a:pathLst>
            </a:custGeom>
            <a:solidFill>
              <a:srgbClr val="8888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7" tIns="45683" rIns="91367" bIns="45683" numCol="1" anchor="t" anchorCtr="0" compatLnSpc="1">
              <a:prstTxWarp prst="textNoShape">
                <a:avLst/>
              </a:prstTxWarp>
            </a:bodyPr>
            <a:lstStyle/>
            <a:p>
              <a:pPr defTabSz="931913"/>
              <a:endParaRPr lang="en-US" sz="1798">
                <a:solidFill>
                  <a:srgbClr val="FFFFFF"/>
                </a:solidFill>
              </a:endParaRPr>
            </a:p>
          </p:txBody>
        </p:sp>
      </p:grpSp>
      <p:pic>
        <p:nvPicPr>
          <p:cNvPr id="213" name="Picture 21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553496" y="1493841"/>
            <a:ext cx="448096" cy="448096"/>
          </a:xfrm>
          <a:prstGeom prst="rect">
            <a:avLst/>
          </a:prstGeom>
        </p:spPr>
      </p:pic>
      <p:pic>
        <p:nvPicPr>
          <p:cNvPr id="21" name="Picture 20"/>
          <p:cNvPicPr>
            <a:picLocks noChangeAspect="1"/>
          </p:cNvPicPr>
          <p:nvPr/>
        </p:nvPicPr>
        <p:blipFill>
          <a:blip r:embed="rId10">
            <a:biLevel thresh="25000"/>
            <a:extLst>
              <a:ext uri="{28A0092B-C50C-407E-A947-70E740481C1C}">
                <a14:useLocalDpi xmlns:a14="http://schemas.microsoft.com/office/drawing/2010/main" val="0"/>
              </a:ext>
            </a:extLst>
          </a:blip>
          <a:stretch>
            <a:fillRect/>
          </a:stretch>
        </p:blipFill>
        <p:spPr>
          <a:xfrm>
            <a:off x="5894097" y="1481782"/>
            <a:ext cx="472214" cy="472214"/>
          </a:xfrm>
          <a:prstGeom prst="rect">
            <a:avLst/>
          </a:prstGeom>
        </p:spPr>
      </p:pic>
      <p:sp>
        <p:nvSpPr>
          <p:cNvPr id="216" name="Freeform 215"/>
          <p:cNvSpPr>
            <a:spLocks noEditPoints="1"/>
          </p:cNvSpPr>
          <p:nvPr/>
        </p:nvSpPr>
        <p:spPr bwMode="auto">
          <a:xfrm>
            <a:off x="8567665" y="1493841"/>
            <a:ext cx="448096" cy="448096"/>
          </a:xfrm>
          <a:custGeom>
            <a:avLst/>
            <a:gdLst>
              <a:gd name="T0" fmla="*/ 288 w 647"/>
              <a:gd name="T1" fmla="*/ 314 h 657"/>
              <a:gd name="T2" fmla="*/ 288 w 647"/>
              <a:gd name="T3" fmla="*/ 52 h 657"/>
              <a:gd name="T4" fmla="*/ 647 w 647"/>
              <a:gd name="T5" fmla="*/ 0 h 657"/>
              <a:gd name="T6" fmla="*/ 647 w 647"/>
              <a:gd name="T7" fmla="*/ 314 h 657"/>
              <a:gd name="T8" fmla="*/ 288 w 647"/>
              <a:gd name="T9" fmla="*/ 314 h 657"/>
              <a:gd name="T10" fmla="*/ 262 w 647"/>
              <a:gd name="T11" fmla="*/ 57 h 657"/>
              <a:gd name="T12" fmla="*/ 0 w 647"/>
              <a:gd name="T13" fmla="*/ 95 h 657"/>
              <a:gd name="T14" fmla="*/ 0 w 647"/>
              <a:gd name="T15" fmla="*/ 314 h 657"/>
              <a:gd name="T16" fmla="*/ 262 w 647"/>
              <a:gd name="T17" fmla="*/ 314 h 657"/>
              <a:gd name="T18" fmla="*/ 262 w 647"/>
              <a:gd name="T19" fmla="*/ 57 h 657"/>
              <a:gd name="T20" fmla="*/ 0 w 647"/>
              <a:gd name="T21" fmla="*/ 338 h 657"/>
              <a:gd name="T22" fmla="*/ 0 w 647"/>
              <a:gd name="T23" fmla="*/ 560 h 657"/>
              <a:gd name="T24" fmla="*/ 262 w 647"/>
              <a:gd name="T25" fmla="*/ 600 h 657"/>
              <a:gd name="T26" fmla="*/ 262 w 647"/>
              <a:gd name="T27" fmla="*/ 338 h 657"/>
              <a:gd name="T28" fmla="*/ 0 w 647"/>
              <a:gd name="T29" fmla="*/ 338 h 657"/>
              <a:gd name="T30" fmla="*/ 288 w 647"/>
              <a:gd name="T31" fmla="*/ 602 h 657"/>
              <a:gd name="T32" fmla="*/ 647 w 647"/>
              <a:gd name="T33" fmla="*/ 657 h 657"/>
              <a:gd name="T34" fmla="*/ 647 w 647"/>
              <a:gd name="T35" fmla="*/ 338 h 657"/>
              <a:gd name="T36" fmla="*/ 288 w 647"/>
              <a:gd name="T37" fmla="*/ 338 h 657"/>
              <a:gd name="T38" fmla="*/ 288 w 647"/>
              <a:gd name="T39" fmla="*/ 602 h 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47" h="657">
                <a:moveTo>
                  <a:pt x="288" y="314"/>
                </a:moveTo>
                <a:lnTo>
                  <a:pt x="288" y="52"/>
                </a:lnTo>
                <a:lnTo>
                  <a:pt x="647" y="0"/>
                </a:lnTo>
                <a:lnTo>
                  <a:pt x="647" y="314"/>
                </a:lnTo>
                <a:lnTo>
                  <a:pt x="288" y="314"/>
                </a:lnTo>
                <a:close/>
                <a:moveTo>
                  <a:pt x="262" y="57"/>
                </a:moveTo>
                <a:lnTo>
                  <a:pt x="0" y="95"/>
                </a:lnTo>
                <a:lnTo>
                  <a:pt x="0" y="314"/>
                </a:lnTo>
                <a:lnTo>
                  <a:pt x="262" y="314"/>
                </a:lnTo>
                <a:lnTo>
                  <a:pt x="262" y="57"/>
                </a:lnTo>
                <a:close/>
                <a:moveTo>
                  <a:pt x="0" y="338"/>
                </a:moveTo>
                <a:lnTo>
                  <a:pt x="0" y="560"/>
                </a:lnTo>
                <a:lnTo>
                  <a:pt x="262" y="600"/>
                </a:lnTo>
                <a:lnTo>
                  <a:pt x="262" y="338"/>
                </a:lnTo>
                <a:lnTo>
                  <a:pt x="0" y="338"/>
                </a:lnTo>
                <a:close/>
                <a:moveTo>
                  <a:pt x="288" y="602"/>
                </a:moveTo>
                <a:lnTo>
                  <a:pt x="647" y="657"/>
                </a:lnTo>
                <a:lnTo>
                  <a:pt x="647" y="338"/>
                </a:lnTo>
                <a:lnTo>
                  <a:pt x="288" y="338"/>
                </a:lnTo>
                <a:lnTo>
                  <a:pt x="288" y="602"/>
                </a:lnTo>
                <a:close/>
              </a:path>
            </a:pathLst>
          </a:custGeom>
          <a:solidFill>
            <a:schemeClr val="tx1"/>
          </a:solidFill>
          <a:ln>
            <a:noFill/>
          </a:ln>
          <a:extLst/>
        </p:spPr>
        <p:txBody>
          <a:bodyPr vert="horz" wrap="square" lIns="87857" tIns="43928" rIns="87857" bIns="43928" numCol="1" anchor="t" anchorCtr="0" compatLnSpc="1">
            <a:prstTxWarp prst="textNoShape">
              <a:avLst/>
            </a:prstTxWarp>
          </a:bodyPr>
          <a:lstStyle/>
          <a:p>
            <a:pPr defTabSz="896171"/>
            <a:endParaRPr lang="en-US" sz="1730" dirty="0">
              <a:solidFill>
                <a:srgbClr val="505050"/>
              </a:solidFill>
            </a:endParaRPr>
          </a:p>
        </p:txBody>
      </p:sp>
      <p:pic>
        <p:nvPicPr>
          <p:cNvPr id="22" name="Picture 21"/>
          <p:cNvPicPr>
            <a:picLocks noChangeAspect="1"/>
          </p:cNvPicPr>
          <p:nvPr/>
        </p:nvPicPr>
        <p:blipFill rotWithShape="1">
          <a:blip r:embed="rId11">
            <a:biLevel thresh="25000"/>
            <a:extLst>
              <a:ext uri="{28A0092B-C50C-407E-A947-70E740481C1C}">
                <a14:useLocalDpi xmlns:a14="http://schemas.microsoft.com/office/drawing/2010/main" val="0"/>
              </a:ext>
            </a:extLst>
          </a:blip>
          <a:srcRect l="18919" t="20304" r="18644" b="19188"/>
          <a:stretch/>
        </p:blipFill>
        <p:spPr>
          <a:xfrm rot="18677624">
            <a:off x="7220020" y="1553483"/>
            <a:ext cx="573230" cy="438563"/>
          </a:xfrm>
          <a:prstGeom prst="rect">
            <a:avLst/>
          </a:prstGeom>
        </p:spPr>
      </p:pic>
      <p:pic>
        <p:nvPicPr>
          <p:cNvPr id="26" name="Picture 25"/>
          <p:cNvPicPr>
            <a:picLocks noChangeAspect="1"/>
          </p:cNvPicPr>
          <p:nvPr/>
        </p:nvPicPr>
        <p:blipFill>
          <a:blip r:embed="rId12">
            <a:biLevel thresh="25000"/>
            <a:extLst>
              <a:ext uri="{28A0092B-C50C-407E-A947-70E740481C1C}">
                <a14:useLocalDpi xmlns:a14="http://schemas.microsoft.com/office/drawing/2010/main" val="0"/>
              </a:ext>
            </a:extLst>
          </a:blip>
          <a:stretch>
            <a:fillRect/>
          </a:stretch>
        </p:blipFill>
        <p:spPr>
          <a:xfrm>
            <a:off x="7802511" y="1368926"/>
            <a:ext cx="627352" cy="627352"/>
          </a:xfrm>
          <a:prstGeom prst="rect">
            <a:avLst/>
          </a:prstGeom>
        </p:spPr>
      </p:pic>
      <p:sp>
        <p:nvSpPr>
          <p:cNvPr id="3" name="TextBox 2"/>
          <p:cNvSpPr txBox="1"/>
          <p:nvPr/>
        </p:nvSpPr>
        <p:spPr>
          <a:xfrm>
            <a:off x="416252" y="3952875"/>
            <a:ext cx="11439425" cy="1625060"/>
          </a:xfrm>
          <a:prstGeom prst="rect">
            <a:avLst/>
          </a:prstGeom>
          <a:noFill/>
        </p:spPr>
        <p:txBody>
          <a:bodyPr wrap="square" lIns="182880" tIns="146304" rIns="182880" bIns="146304" rtlCol="0">
            <a:spAutoFit/>
          </a:bodyPr>
          <a:lstStyle/>
          <a:p>
            <a:pPr>
              <a:lnSpc>
                <a:spcPct val="90000"/>
              </a:lnSpc>
              <a:spcAft>
                <a:spcPts val="600"/>
              </a:spcAft>
            </a:pPr>
            <a:r>
              <a:rPr lang="en-US" sz="3200" spc="-100" dirty="0" smtClean="0">
                <a:ln w="3175">
                  <a:noFill/>
                </a:ln>
                <a:solidFill>
                  <a:schemeClr val="bg1">
                    <a:lumMod val="75000"/>
                  </a:schemeClr>
                </a:solidFill>
                <a:latin typeface="+mj-lt"/>
                <a:cs typeface="Segoe UI" pitchFamily="34" charset="0"/>
              </a:rPr>
              <a:t>Azure AD and Office 365 offer Libraries/SDKs, but they are not mandatory as the platform is building on web standards such as OAuth2, REST, and OData</a:t>
            </a:r>
            <a:endParaRPr lang="en-US" sz="3200" spc="-100" dirty="0">
              <a:ln w="3175">
                <a:noFill/>
              </a:ln>
              <a:solidFill>
                <a:schemeClr val="bg1">
                  <a:lumMod val="75000"/>
                </a:schemeClr>
              </a:solidFill>
              <a:latin typeface="+mj-lt"/>
              <a:cs typeface="Segoe UI" pitchFamily="34" charset="0"/>
            </a:endParaRPr>
          </a:p>
        </p:txBody>
      </p:sp>
    </p:spTree>
    <p:extLst>
      <p:ext uri="{BB962C8B-B14F-4D97-AF65-F5344CB8AC3E}">
        <p14:creationId xmlns:p14="http://schemas.microsoft.com/office/powerpoint/2010/main" val="978485725"/>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rotWithShape="1">
          <a:blip r:embed="rId3">
            <a:extLst>
              <a:ext uri="{28A0092B-C50C-407E-A947-70E740481C1C}">
                <a14:useLocalDpi xmlns:a14="http://schemas.microsoft.com/office/drawing/2010/main" val="0"/>
              </a:ext>
            </a:extLst>
          </a:blip>
          <a:srcRect t="13045" b="28036"/>
          <a:stretch/>
        </p:blipFill>
        <p:spPr>
          <a:xfrm>
            <a:off x="6130534" y="1741485"/>
            <a:ext cx="5794884" cy="2277820"/>
          </a:xfrm>
          <a:prstGeom prst="rect">
            <a:avLst/>
          </a:prstGeom>
        </p:spPr>
      </p:pic>
      <p:pic>
        <p:nvPicPr>
          <p:cNvPr id="8" name="Picture 7"/>
          <p:cNvPicPr>
            <a:picLocks noChangeAspect="1"/>
          </p:cNvPicPr>
          <p:nvPr/>
        </p:nvPicPr>
        <p:blipFill rotWithShape="1">
          <a:blip r:embed="rId4">
            <a:extLst>
              <a:ext uri="{28A0092B-C50C-407E-A947-70E740481C1C}">
                <a14:useLocalDpi xmlns:a14="http://schemas.microsoft.com/office/drawing/2010/main" val="0"/>
              </a:ext>
            </a:extLst>
          </a:blip>
          <a:srcRect t="33888" b="7233"/>
          <a:stretch/>
        </p:blipFill>
        <p:spPr>
          <a:xfrm>
            <a:off x="290848" y="1738920"/>
            <a:ext cx="5794884" cy="2280384"/>
          </a:xfrm>
          <a:prstGeom prst="rect">
            <a:avLst/>
          </a:prstGeom>
        </p:spPr>
      </p:pic>
      <p:sp>
        <p:nvSpPr>
          <p:cNvPr id="4" name="Rectangle 3"/>
          <p:cNvSpPr/>
          <p:nvPr/>
        </p:nvSpPr>
        <p:spPr bwMode="auto">
          <a:xfrm>
            <a:off x="0" y="4718964"/>
            <a:ext cx="12188825" cy="2137657"/>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828" fontAlgn="base">
              <a:spcBef>
                <a:spcPct val="0"/>
              </a:spcBef>
              <a:spcAft>
                <a:spcPct val="0"/>
              </a:spcAft>
            </a:pPr>
            <a:endParaRPr lang="en-US" sz="196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smtClean="0"/>
              <a:t>Distribution choices</a:t>
            </a:r>
            <a:endParaRPr lang="en-US" dirty="0"/>
          </a:p>
        </p:txBody>
      </p:sp>
      <p:sp>
        <p:nvSpPr>
          <p:cNvPr id="10" name="Rectangle 9"/>
          <p:cNvSpPr/>
          <p:nvPr/>
        </p:nvSpPr>
        <p:spPr bwMode="auto">
          <a:xfrm>
            <a:off x="6085732" y="1737261"/>
            <a:ext cx="44801" cy="2688192"/>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1" rIns="0" bIns="45701" numCol="1" rtlCol="0" anchor="ctr" anchorCtr="0" compatLnSpc="1">
            <a:prstTxWarp prst="textNoShape">
              <a:avLst/>
            </a:prstTxWarp>
          </a:bodyPr>
          <a:lstStyle/>
          <a:p>
            <a:pPr algn="ctr" defTabSz="913653" fontAlgn="base">
              <a:spcBef>
                <a:spcPct val="0"/>
              </a:spcBef>
              <a:spcAft>
                <a:spcPct val="0"/>
              </a:spcAft>
            </a:pPr>
            <a:endParaRPr lang="en-US" sz="1960" dirty="0">
              <a:gradFill>
                <a:gsLst>
                  <a:gs pos="0">
                    <a:srgbClr val="FFFFFF"/>
                  </a:gs>
                  <a:gs pos="100000">
                    <a:srgbClr val="FFFFFF"/>
                  </a:gs>
                </a:gsLst>
                <a:lin ang="5400000" scaled="0"/>
              </a:gradFill>
            </a:endParaRPr>
          </a:p>
        </p:txBody>
      </p:sp>
      <p:grpSp>
        <p:nvGrpSpPr>
          <p:cNvPr id="6" name="Group 5"/>
          <p:cNvGrpSpPr/>
          <p:nvPr/>
        </p:nvGrpSpPr>
        <p:grpSpPr>
          <a:xfrm>
            <a:off x="263690" y="4768040"/>
            <a:ext cx="11634569" cy="792379"/>
            <a:chOff x="268203" y="5511799"/>
            <a:chExt cx="11872642" cy="808592"/>
          </a:xfrm>
        </p:grpSpPr>
        <p:sp>
          <p:nvSpPr>
            <p:cNvPr id="19" name="Rectangle 18"/>
            <p:cNvSpPr/>
            <p:nvPr/>
          </p:nvSpPr>
          <p:spPr bwMode="auto">
            <a:xfrm>
              <a:off x="268203" y="5511799"/>
              <a:ext cx="11872642" cy="808592"/>
            </a:xfrm>
            <a:prstGeom prst="rect">
              <a:avLst/>
            </a:prstGeom>
            <a:solidFill>
              <a:schemeClr val="bg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48032" tIns="143370" rIns="179212" bIns="143370" numCol="1" spcCol="0" rtlCol="0" fromWordArt="0" anchor="t" anchorCtr="0" forceAA="0" compatLnSpc="1">
              <a:prstTxWarp prst="textNoShape">
                <a:avLst/>
              </a:prstTxWarp>
              <a:noAutofit/>
            </a:bodyPr>
            <a:lstStyle/>
            <a:p>
              <a:pPr defTabSz="913653" fontAlgn="base">
                <a:spcBef>
                  <a:spcPct val="0"/>
                </a:spcBef>
                <a:spcAft>
                  <a:spcPct val="0"/>
                </a:spcAft>
              </a:pPr>
              <a:endParaRPr lang="en-US" sz="3135" b="1" dirty="0">
                <a:gradFill>
                  <a:gsLst>
                    <a:gs pos="0">
                      <a:srgbClr val="FFFFFF"/>
                    </a:gs>
                    <a:gs pos="100000">
                      <a:srgbClr val="FFFFFF"/>
                    </a:gs>
                  </a:gsLst>
                  <a:lin ang="5400000" scaled="0"/>
                </a:gradFill>
                <a:latin typeface="Segoe UI Light"/>
                <a:cs typeface="Segoe UI Semibold" panose="020B0702040204020203" pitchFamily="34" charset="0"/>
              </a:endParaRPr>
            </a:p>
          </p:txBody>
        </p:sp>
        <p:sp>
          <p:nvSpPr>
            <p:cNvPr id="34" name="Freeform 33"/>
            <p:cNvSpPr>
              <a:spLocks noEditPoints="1"/>
            </p:cNvSpPr>
            <p:nvPr/>
          </p:nvSpPr>
          <p:spPr bwMode="auto">
            <a:xfrm>
              <a:off x="4317164" y="5657903"/>
              <a:ext cx="1630072" cy="516384"/>
            </a:xfrm>
            <a:custGeom>
              <a:avLst/>
              <a:gdLst>
                <a:gd name="T0" fmla="*/ 0 w 1922"/>
                <a:gd name="T1" fmla="*/ 122 h 606"/>
                <a:gd name="T2" fmla="*/ 324 w 1922"/>
                <a:gd name="T3" fmla="*/ 0 h 606"/>
                <a:gd name="T4" fmla="*/ 502 w 1922"/>
                <a:gd name="T5" fmla="*/ 51 h 606"/>
                <a:gd name="T6" fmla="*/ 503 w 1922"/>
                <a:gd name="T7" fmla="*/ 557 h 606"/>
                <a:gd name="T8" fmla="*/ 17 w 1922"/>
                <a:gd name="T9" fmla="*/ 492 h 606"/>
                <a:gd name="T10" fmla="*/ 22 w 1922"/>
                <a:gd name="T11" fmla="*/ 489 h 606"/>
                <a:gd name="T12" fmla="*/ 244 w 1922"/>
                <a:gd name="T13" fmla="*/ 520 h 606"/>
                <a:gd name="T14" fmla="*/ 325 w 1922"/>
                <a:gd name="T15" fmla="*/ 99 h 606"/>
                <a:gd name="T16" fmla="*/ 299 w 1922"/>
                <a:gd name="T17" fmla="*/ 101 h 606"/>
                <a:gd name="T18" fmla="*/ 111 w 1922"/>
                <a:gd name="T19" fmla="*/ 439 h 606"/>
                <a:gd name="T20" fmla="*/ 2 w 1922"/>
                <a:gd name="T21" fmla="*/ 486 h 606"/>
                <a:gd name="T22" fmla="*/ 1356 w 1922"/>
                <a:gd name="T23" fmla="*/ 99 h 606"/>
                <a:gd name="T24" fmla="*/ 1246 w 1922"/>
                <a:gd name="T25" fmla="*/ 178 h 606"/>
                <a:gd name="T26" fmla="*/ 1148 w 1922"/>
                <a:gd name="T27" fmla="*/ 225 h 606"/>
                <a:gd name="T28" fmla="*/ 1147 w 1922"/>
                <a:gd name="T29" fmla="*/ 164 h 606"/>
                <a:gd name="T30" fmla="*/ 1216 w 1922"/>
                <a:gd name="T31" fmla="*/ 135 h 606"/>
                <a:gd name="T32" fmla="*/ 1192 w 1922"/>
                <a:gd name="T33" fmla="*/ 95 h 606"/>
                <a:gd name="T34" fmla="*/ 1103 w 1922"/>
                <a:gd name="T35" fmla="*/ 222 h 606"/>
                <a:gd name="T36" fmla="*/ 1059 w 1922"/>
                <a:gd name="T37" fmla="*/ 228 h 606"/>
                <a:gd name="T38" fmla="*/ 1099 w 1922"/>
                <a:gd name="T39" fmla="*/ 261 h 606"/>
                <a:gd name="T40" fmla="*/ 1106 w 1922"/>
                <a:gd name="T41" fmla="*/ 485 h 606"/>
                <a:gd name="T42" fmla="*/ 1145 w 1922"/>
                <a:gd name="T43" fmla="*/ 265 h 606"/>
                <a:gd name="T44" fmla="*/ 1246 w 1922"/>
                <a:gd name="T45" fmla="*/ 265 h 606"/>
                <a:gd name="T46" fmla="*/ 1284 w 1922"/>
                <a:gd name="T47" fmla="*/ 485 h 606"/>
                <a:gd name="T48" fmla="*/ 1291 w 1922"/>
                <a:gd name="T49" fmla="*/ 261 h 606"/>
                <a:gd name="T50" fmla="*/ 1349 w 1922"/>
                <a:gd name="T51" fmla="*/ 229 h 606"/>
                <a:gd name="T52" fmla="*/ 1287 w 1922"/>
                <a:gd name="T53" fmla="*/ 222 h 606"/>
                <a:gd name="T54" fmla="*/ 1335 w 1922"/>
                <a:gd name="T55" fmla="*/ 131 h 606"/>
                <a:gd name="T56" fmla="*/ 688 w 1922"/>
                <a:gd name="T57" fmla="*/ 319 h 606"/>
                <a:gd name="T58" fmla="*/ 908 w 1922"/>
                <a:gd name="T59" fmla="*/ 485 h 606"/>
                <a:gd name="T60" fmla="*/ 1032 w 1922"/>
                <a:gd name="T61" fmla="*/ 287 h 606"/>
                <a:gd name="T62" fmla="*/ 826 w 1922"/>
                <a:gd name="T63" fmla="*/ 119 h 606"/>
                <a:gd name="T64" fmla="*/ 688 w 1922"/>
                <a:gd name="T65" fmla="*/ 307 h 606"/>
                <a:gd name="T66" fmla="*/ 887 w 1922"/>
                <a:gd name="T67" fmla="*/ 450 h 606"/>
                <a:gd name="T68" fmla="*/ 750 w 1922"/>
                <a:gd name="T69" fmla="*/ 224 h 606"/>
                <a:gd name="T70" fmla="*/ 977 w 1922"/>
                <a:gd name="T71" fmla="*/ 236 h 606"/>
                <a:gd name="T72" fmla="*/ 974 w 1922"/>
                <a:gd name="T73" fmla="*/ 380 h 606"/>
                <a:gd name="T74" fmla="*/ 1751 w 1922"/>
                <a:gd name="T75" fmla="*/ 417 h 606"/>
                <a:gd name="T76" fmla="*/ 1919 w 1922"/>
                <a:gd name="T77" fmla="*/ 366 h 606"/>
                <a:gd name="T78" fmla="*/ 1915 w 1922"/>
                <a:gd name="T79" fmla="*/ 291 h 606"/>
                <a:gd name="T80" fmla="*/ 1710 w 1922"/>
                <a:gd name="T81" fmla="*/ 289 h 606"/>
                <a:gd name="T82" fmla="*/ 1787 w 1922"/>
                <a:gd name="T83" fmla="*/ 489 h 606"/>
                <a:gd name="T84" fmla="*/ 1904 w 1922"/>
                <a:gd name="T85" fmla="*/ 465 h 606"/>
                <a:gd name="T86" fmla="*/ 1742 w 1922"/>
                <a:gd name="T87" fmla="*/ 330 h 606"/>
                <a:gd name="T88" fmla="*/ 1847 w 1922"/>
                <a:gd name="T89" fmla="*/ 262 h 606"/>
                <a:gd name="T90" fmla="*/ 1876 w 1922"/>
                <a:gd name="T91" fmla="*/ 330 h 606"/>
                <a:gd name="T92" fmla="*/ 1667 w 1922"/>
                <a:gd name="T93" fmla="*/ 234 h 606"/>
                <a:gd name="T94" fmla="*/ 1576 w 1922"/>
                <a:gd name="T95" fmla="*/ 222 h 606"/>
                <a:gd name="T96" fmla="*/ 1550 w 1922"/>
                <a:gd name="T97" fmla="*/ 484 h 606"/>
                <a:gd name="T98" fmla="*/ 1666 w 1922"/>
                <a:gd name="T99" fmla="*/ 470 h 606"/>
                <a:gd name="T100" fmla="*/ 1663 w 1922"/>
                <a:gd name="T101" fmla="*/ 436 h 606"/>
                <a:gd name="T102" fmla="*/ 1518 w 1922"/>
                <a:gd name="T103" fmla="*/ 323 h 606"/>
                <a:gd name="T104" fmla="*/ 1667 w 1922"/>
                <a:gd name="T105" fmla="*/ 275 h 606"/>
                <a:gd name="T106" fmla="*/ 1391 w 1922"/>
                <a:gd name="T107" fmla="*/ 485 h 606"/>
                <a:gd name="T108" fmla="*/ 1429 w 1922"/>
                <a:gd name="T109" fmla="*/ 385 h 606"/>
                <a:gd name="T110" fmla="*/ 1391 w 1922"/>
                <a:gd name="T111" fmla="*/ 225 h 606"/>
                <a:gd name="T112" fmla="*/ 1387 w 1922"/>
                <a:gd name="T113" fmla="*/ 481 h 606"/>
                <a:gd name="T114" fmla="*/ 1381 w 1922"/>
                <a:gd name="T115" fmla="*/ 133 h 606"/>
                <a:gd name="T116" fmla="*/ 1 w 1922"/>
                <a:gd name="T117" fmla="*/ 486 h 606"/>
                <a:gd name="T118" fmla="*/ 2 w 1922"/>
                <a:gd name="T119" fmla="*/ 486 h 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922" h="606">
                  <a:moveTo>
                    <a:pt x="1" y="486"/>
                  </a:moveTo>
                  <a:cubicBezTo>
                    <a:pt x="1" y="486"/>
                    <a:pt x="0" y="486"/>
                    <a:pt x="0" y="486"/>
                  </a:cubicBezTo>
                  <a:cubicBezTo>
                    <a:pt x="0" y="365"/>
                    <a:pt x="0" y="243"/>
                    <a:pt x="0" y="122"/>
                  </a:cubicBezTo>
                  <a:cubicBezTo>
                    <a:pt x="1" y="121"/>
                    <a:pt x="2" y="121"/>
                    <a:pt x="3" y="121"/>
                  </a:cubicBezTo>
                  <a:cubicBezTo>
                    <a:pt x="98" y="85"/>
                    <a:pt x="194" y="49"/>
                    <a:pt x="289" y="13"/>
                  </a:cubicBezTo>
                  <a:cubicBezTo>
                    <a:pt x="301" y="9"/>
                    <a:pt x="313" y="4"/>
                    <a:pt x="324" y="0"/>
                  </a:cubicBezTo>
                  <a:cubicBezTo>
                    <a:pt x="325" y="0"/>
                    <a:pt x="326" y="0"/>
                    <a:pt x="327" y="0"/>
                  </a:cubicBezTo>
                  <a:cubicBezTo>
                    <a:pt x="335" y="3"/>
                    <a:pt x="343" y="5"/>
                    <a:pt x="351" y="7"/>
                  </a:cubicBezTo>
                  <a:cubicBezTo>
                    <a:pt x="402" y="22"/>
                    <a:pt x="452" y="36"/>
                    <a:pt x="502" y="51"/>
                  </a:cubicBezTo>
                  <a:cubicBezTo>
                    <a:pt x="505" y="51"/>
                    <a:pt x="506" y="52"/>
                    <a:pt x="506" y="55"/>
                  </a:cubicBezTo>
                  <a:cubicBezTo>
                    <a:pt x="506" y="221"/>
                    <a:pt x="506" y="387"/>
                    <a:pt x="506" y="553"/>
                  </a:cubicBezTo>
                  <a:cubicBezTo>
                    <a:pt x="506" y="556"/>
                    <a:pt x="505" y="557"/>
                    <a:pt x="503" y="557"/>
                  </a:cubicBezTo>
                  <a:cubicBezTo>
                    <a:pt x="444" y="573"/>
                    <a:pt x="386" y="590"/>
                    <a:pt x="327" y="606"/>
                  </a:cubicBezTo>
                  <a:cubicBezTo>
                    <a:pt x="326" y="606"/>
                    <a:pt x="324" y="606"/>
                    <a:pt x="323" y="605"/>
                  </a:cubicBezTo>
                  <a:cubicBezTo>
                    <a:pt x="221" y="568"/>
                    <a:pt x="119" y="530"/>
                    <a:pt x="17" y="492"/>
                  </a:cubicBezTo>
                  <a:cubicBezTo>
                    <a:pt x="12" y="490"/>
                    <a:pt x="6" y="488"/>
                    <a:pt x="1" y="486"/>
                  </a:cubicBezTo>
                  <a:cubicBezTo>
                    <a:pt x="1" y="486"/>
                    <a:pt x="1" y="486"/>
                    <a:pt x="2" y="486"/>
                  </a:cubicBezTo>
                  <a:cubicBezTo>
                    <a:pt x="8" y="487"/>
                    <a:pt x="15" y="488"/>
                    <a:pt x="22" y="489"/>
                  </a:cubicBezTo>
                  <a:cubicBezTo>
                    <a:pt x="46" y="492"/>
                    <a:pt x="70" y="496"/>
                    <a:pt x="94" y="499"/>
                  </a:cubicBezTo>
                  <a:cubicBezTo>
                    <a:pt x="119" y="502"/>
                    <a:pt x="144" y="506"/>
                    <a:pt x="168" y="509"/>
                  </a:cubicBezTo>
                  <a:cubicBezTo>
                    <a:pt x="194" y="513"/>
                    <a:pt x="219" y="516"/>
                    <a:pt x="244" y="520"/>
                  </a:cubicBezTo>
                  <a:cubicBezTo>
                    <a:pt x="270" y="523"/>
                    <a:pt x="295" y="527"/>
                    <a:pt x="321" y="530"/>
                  </a:cubicBezTo>
                  <a:cubicBezTo>
                    <a:pt x="325" y="531"/>
                    <a:pt x="325" y="530"/>
                    <a:pt x="325" y="527"/>
                  </a:cubicBezTo>
                  <a:cubicBezTo>
                    <a:pt x="325" y="384"/>
                    <a:pt x="325" y="242"/>
                    <a:pt x="325" y="99"/>
                  </a:cubicBezTo>
                  <a:cubicBezTo>
                    <a:pt x="325" y="99"/>
                    <a:pt x="325" y="98"/>
                    <a:pt x="325" y="98"/>
                  </a:cubicBezTo>
                  <a:cubicBezTo>
                    <a:pt x="325" y="96"/>
                    <a:pt x="325" y="95"/>
                    <a:pt x="322" y="96"/>
                  </a:cubicBezTo>
                  <a:cubicBezTo>
                    <a:pt x="314" y="98"/>
                    <a:pt x="306" y="99"/>
                    <a:pt x="299" y="101"/>
                  </a:cubicBezTo>
                  <a:cubicBezTo>
                    <a:pt x="237" y="116"/>
                    <a:pt x="176" y="131"/>
                    <a:pt x="114" y="145"/>
                  </a:cubicBezTo>
                  <a:cubicBezTo>
                    <a:pt x="111" y="146"/>
                    <a:pt x="111" y="147"/>
                    <a:pt x="111" y="150"/>
                  </a:cubicBezTo>
                  <a:cubicBezTo>
                    <a:pt x="111" y="247"/>
                    <a:pt x="111" y="343"/>
                    <a:pt x="111" y="439"/>
                  </a:cubicBezTo>
                  <a:cubicBezTo>
                    <a:pt x="111" y="442"/>
                    <a:pt x="110" y="443"/>
                    <a:pt x="107" y="444"/>
                  </a:cubicBezTo>
                  <a:cubicBezTo>
                    <a:pt x="79" y="455"/>
                    <a:pt x="50" y="467"/>
                    <a:pt x="21" y="478"/>
                  </a:cubicBezTo>
                  <a:cubicBezTo>
                    <a:pt x="15" y="480"/>
                    <a:pt x="8" y="482"/>
                    <a:pt x="2" y="486"/>
                  </a:cubicBezTo>
                  <a:cubicBezTo>
                    <a:pt x="1" y="486"/>
                    <a:pt x="1" y="486"/>
                    <a:pt x="1" y="486"/>
                  </a:cubicBezTo>
                  <a:close/>
                  <a:moveTo>
                    <a:pt x="1359" y="102"/>
                  </a:moveTo>
                  <a:cubicBezTo>
                    <a:pt x="1359" y="100"/>
                    <a:pt x="1358" y="99"/>
                    <a:pt x="1356" y="99"/>
                  </a:cubicBezTo>
                  <a:cubicBezTo>
                    <a:pt x="1349" y="96"/>
                    <a:pt x="1342" y="95"/>
                    <a:pt x="1334" y="95"/>
                  </a:cubicBezTo>
                  <a:cubicBezTo>
                    <a:pt x="1318" y="95"/>
                    <a:pt x="1302" y="97"/>
                    <a:pt x="1287" y="105"/>
                  </a:cubicBezTo>
                  <a:cubicBezTo>
                    <a:pt x="1260" y="122"/>
                    <a:pt x="1247" y="147"/>
                    <a:pt x="1246" y="178"/>
                  </a:cubicBezTo>
                  <a:cubicBezTo>
                    <a:pt x="1245" y="193"/>
                    <a:pt x="1246" y="207"/>
                    <a:pt x="1246" y="222"/>
                  </a:cubicBezTo>
                  <a:cubicBezTo>
                    <a:pt x="1246" y="224"/>
                    <a:pt x="1246" y="225"/>
                    <a:pt x="1243" y="225"/>
                  </a:cubicBezTo>
                  <a:cubicBezTo>
                    <a:pt x="1211" y="225"/>
                    <a:pt x="1179" y="225"/>
                    <a:pt x="1148" y="225"/>
                  </a:cubicBezTo>
                  <a:cubicBezTo>
                    <a:pt x="1145" y="225"/>
                    <a:pt x="1145" y="225"/>
                    <a:pt x="1145" y="222"/>
                  </a:cubicBezTo>
                  <a:cubicBezTo>
                    <a:pt x="1145" y="210"/>
                    <a:pt x="1145" y="197"/>
                    <a:pt x="1145" y="185"/>
                  </a:cubicBezTo>
                  <a:cubicBezTo>
                    <a:pt x="1145" y="178"/>
                    <a:pt x="1145" y="171"/>
                    <a:pt x="1147" y="164"/>
                  </a:cubicBezTo>
                  <a:cubicBezTo>
                    <a:pt x="1151" y="145"/>
                    <a:pt x="1162" y="134"/>
                    <a:pt x="1179" y="131"/>
                  </a:cubicBezTo>
                  <a:cubicBezTo>
                    <a:pt x="1191" y="129"/>
                    <a:pt x="1203" y="131"/>
                    <a:pt x="1213" y="136"/>
                  </a:cubicBezTo>
                  <a:cubicBezTo>
                    <a:pt x="1215" y="137"/>
                    <a:pt x="1216" y="137"/>
                    <a:pt x="1216" y="135"/>
                  </a:cubicBezTo>
                  <a:cubicBezTo>
                    <a:pt x="1216" y="124"/>
                    <a:pt x="1216" y="113"/>
                    <a:pt x="1216" y="102"/>
                  </a:cubicBezTo>
                  <a:cubicBezTo>
                    <a:pt x="1216" y="100"/>
                    <a:pt x="1215" y="99"/>
                    <a:pt x="1214" y="99"/>
                  </a:cubicBezTo>
                  <a:cubicBezTo>
                    <a:pt x="1207" y="96"/>
                    <a:pt x="1199" y="96"/>
                    <a:pt x="1192" y="95"/>
                  </a:cubicBezTo>
                  <a:cubicBezTo>
                    <a:pt x="1176" y="95"/>
                    <a:pt x="1161" y="96"/>
                    <a:pt x="1147" y="104"/>
                  </a:cubicBezTo>
                  <a:cubicBezTo>
                    <a:pt x="1118" y="120"/>
                    <a:pt x="1104" y="145"/>
                    <a:pt x="1103" y="178"/>
                  </a:cubicBezTo>
                  <a:cubicBezTo>
                    <a:pt x="1103" y="192"/>
                    <a:pt x="1103" y="207"/>
                    <a:pt x="1103" y="222"/>
                  </a:cubicBezTo>
                  <a:cubicBezTo>
                    <a:pt x="1103" y="225"/>
                    <a:pt x="1102" y="225"/>
                    <a:pt x="1100" y="225"/>
                  </a:cubicBezTo>
                  <a:cubicBezTo>
                    <a:pt x="1087" y="225"/>
                    <a:pt x="1074" y="225"/>
                    <a:pt x="1062" y="225"/>
                  </a:cubicBezTo>
                  <a:cubicBezTo>
                    <a:pt x="1060" y="225"/>
                    <a:pt x="1059" y="226"/>
                    <a:pt x="1059" y="228"/>
                  </a:cubicBezTo>
                  <a:cubicBezTo>
                    <a:pt x="1059" y="238"/>
                    <a:pt x="1059" y="248"/>
                    <a:pt x="1059" y="258"/>
                  </a:cubicBezTo>
                  <a:cubicBezTo>
                    <a:pt x="1059" y="260"/>
                    <a:pt x="1059" y="261"/>
                    <a:pt x="1062" y="261"/>
                  </a:cubicBezTo>
                  <a:cubicBezTo>
                    <a:pt x="1074" y="261"/>
                    <a:pt x="1086" y="261"/>
                    <a:pt x="1099" y="261"/>
                  </a:cubicBezTo>
                  <a:cubicBezTo>
                    <a:pt x="1102" y="261"/>
                    <a:pt x="1103" y="262"/>
                    <a:pt x="1103" y="265"/>
                  </a:cubicBezTo>
                  <a:cubicBezTo>
                    <a:pt x="1103" y="337"/>
                    <a:pt x="1103" y="409"/>
                    <a:pt x="1103" y="482"/>
                  </a:cubicBezTo>
                  <a:cubicBezTo>
                    <a:pt x="1103" y="484"/>
                    <a:pt x="1103" y="485"/>
                    <a:pt x="1106" y="485"/>
                  </a:cubicBezTo>
                  <a:cubicBezTo>
                    <a:pt x="1118" y="485"/>
                    <a:pt x="1129" y="485"/>
                    <a:pt x="1140" y="485"/>
                  </a:cubicBezTo>
                  <a:cubicBezTo>
                    <a:pt x="1145" y="485"/>
                    <a:pt x="1145" y="486"/>
                    <a:pt x="1145" y="481"/>
                  </a:cubicBezTo>
                  <a:cubicBezTo>
                    <a:pt x="1145" y="409"/>
                    <a:pt x="1145" y="337"/>
                    <a:pt x="1145" y="265"/>
                  </a:cubicBezTo>
                  <a:cubicBezTo>
                    <a:pt x="1145" y="261"/>
                    <a:pt x="1146" y="261"/>
                    <a:pt x="1149" y="261"/>
                  </a:cubicBezTo>
                  <a:cubicBezTo>
                    <a:pt x="1180" y="261"/>
                    <a:pt x="1211" y="261"/>
                    <a:pt x="1242" y="261"/>
                  </a:cubicBezTo>
                  <a:cubicBezTo>
                    <a:pt x="1245" y="261"/>
                    <a:pt x="1246" y="262"/>
                    <a:pt x="1246" y="265"/>
                  </a:cubicBezTo>
                  <a:cubicBezTo>
                    <a:pt x="1246" y="337"/>
                    <a:pt x="1246" y="410"/>
                    <a:pt x="1246" y="482"/>
                  </a:cubicBezTo>
                  <a:cubicBezTo>
                    <a:pt x="1246" y="484"/>
                    <a:pt x="1246" y="485"/>
                    <a:pt x="1249" y="485"/>
                  </a:cubicBezTo>
                  <a:cubicBezTo>
                    <a:pt x="1261" y="485"/>
                    <a:pt x="1272" y="485"/>
                    <a:pt x="1284" y="485"/>
                  </a:cubicBezTo>
                  <a:cubicBezTo>
                    <a:pt x="1287" y="485"/>
                    <a:pt x="1288" y="484"/>
                    <a:pt x="1288" y="481"/>
                  </a:cubicBezTo>
                  <a:cubicBezTo>
                    <a:pt x="1287" y="409"/>
                    <a:pt x="1288" y="337"/>
                    <a:pt x="1287" y="264"/>
                  </a:cubicBezTo>
                  <a:cubicBezTo>
                    <a:pt x="1287" y="262"/>
                    <a:pt x="1288" y="261"/>
                    <a:pt x="1291" y="261"/>
                  </a:cubicBezTo>
                  <a:cubicBezTo>
                    <a:pt x="1309" y="261"/>
                    <a:pt x="1327" y="261"/>
                    <a:pt x="1346" y="261"/>
                  </a:cubicBezTo>
                  <a:cubicBezTo>
                    <a:pt x="1348" y="261"/>
                    <a:pt x="1349" y="260"/>
                    <a:pt x="1349" y="258"/>
                  </a:cubicBezTo>
                  <a:cubicBezTo>
                    <a:pt x="1348" y="248"/>
                    <a:pt x="1348" y="239"/>
                    <a:pt x="1349" y="229"/>
                  </a:cubicBezTo>
                  <a:cubicBezTo>
                    <a:pt x="1349" y="226"/>
                    <a:pt x="1348" y="225"/>
                    <a:pt x="1345" y="225"/>
                  </a:cubicBezTo>
                  <a:cubicBezTo>
                    <a:pt x="1327" y="225"/>
                    <a:pt x="1309" y="225"/>
                    <a:pt x="1291" y="225"/>
                  </a:cubicBezTo>
                  <a:cubicBezTo>
                    <a:pt x="1288" y="225"/>
                    <a:pt x="1287" y="225"/>
                    <a:pt x="1287" y="222"/>
                  </a:cubicBezTo>
                  <a:cubicBezTo>
                    <a:pt x="1288" y="210"/>
                    <a:pt x="1287" y="198"/>
                    <a:pt x="1288" y="186"/>
                  </a:cubicBezTo>
                  <a:cubicBezTo>
                    <a:pt x="1288" y="179"/>
                    <a:pt x="1288" y="171"/>
                    <a:pt x="1290" y="164"/>
                  </a:cubicBezTo>
                  <a:cubicBezTo>
                    <a:pt x="1294" y="141"/>
                    <a:pt x="1311" y="129"/>
                    <a:pt x="1335" y="131"/>
                  </a:cubicBezTo>
                  <a:cubicBezTo>
                    <a:pt x="1343" y="131"/>
                    <a:pt x="1351" y="133"/>
                    <a:pt x="1359" y="137"/>
                  </a:cubicBezTo>
                  <a:cubicBezTo>
                    <a:pt x="1359" y="125"/>
                    <a:pt x="1359" y="113"/>
                    <a:pt x="1359" y="102"/>
                  </a:cubicBezTo>
                  <a:close/>
                  <a:moveTo>
                    <a:pt x="688" y="319"/>
                  </a:moveTo>
                  <a:cubicBezTo>
                    <a:pt x="689" y="341"/>
                    <a:pt x="693" y="363"/>
                    <a:pt x="700" y="383"/>
                  </a:cubicBezTo>
                  <a:cubicBezTo>
                    <a:pt x="717" y="428"/>
                    <a:pt x="746" y="461"/>
                    <a:pt x="791" y="479"/>
                  </a:cubicBezTo>
                  <a:cubicBezTo>
                    <a:pt x="829" y="494"/>
                    <a:pt x="869" y="495"/>
                    <a:pt x="908" y="485"/>
                  </a:cubicBezTo>
                  <a:cubicBezTo>
                    <a:pt x="937" y="478"/>
                    <a:pt x="962" y="464"/>
                    <a:pt x="983" y="442"/>
                  </a:cubicBezTo>
                  <a:cubicBezTo>
                    <a:pt x="1002" y="422"/>
                    <a:pt x="1014" y="398"/>
                    <a:pt x="1022" y="371"/>
                  </a:cubicBezTo>
                  <a:cubicBezTo>
                    <a:pt x="1030" y="344"/>
                    <a:pt x="1033" y="316"/>
                    <a:pt x="1032" y="287"/>
                  </a:cubicBezTo>
                  <a:cubicBezTo>
                    <a:pt x="1031" y="261"/>
                    <a:pt x="1026" y="236"/>
                    <a:pt x="1015" y="211"/>
                  </a:cubicBezTo>
                  <a:cubicBezTo>
                    <a:pt x="994" y="165"/>
                    <a:pt x="960" y="135"/>
                    <a:pt x="911" y="121"/>
                  </a:cubicBezTo>
                  <a:cubicBezTo>
                    <a:pt x="883" y="113"/>
                    <a:pt x="854" y="114"/>
                    <a:pt x="826" y="119"/>
                  </a:cubicBezTo>
                  <a:cubicBezTo>
                    <a:pt x="789" y="126"/>
                    <a:pt x="758" y="142"/>
                    <a:pt x="734" y="170"/>
                  </a:cubicBezTo>
                  <a:cubicBezTo>
                    <a:pt x="712" y="194"/>
                    <a:pt x="700" y="223"/>
                    <a:pt x="693" y="255"/>
                  </a:cubicBezTo>
                  <a:cubicBezTo>
                    <a:pt x="689" y="272"/>
                    <a:pt x="688" y="289"/>
                    <a:pt x="688" y="307"/>
                  </a:cubicBezTo>
                  <a:cubicBezTo>
                    <a:pt x="688" y="311"/>
                    <a:pt x="688" y="315"/>
                    <a:pt x="688" y="319"/>
                  </a:cubicBezTo>
                  <a:close/>
                  <a:moveTo>
                    <a:pt x="974" y="380"/>
                  </a:moveTo>
                  <a:cubicBezTo>
                    <a:pt x="957" y="418"/>
                    <a:pt x="928" y="443"/>
                    <a:pt x="887" y="450"/>
                  </a:cubicBezTo>
                  <a:cubicBezTo>
                    <a:pt x="854" y="456"/>
                    <a:pt x="823" y="453"/>
                    <a:pt x="794" y="435"/>
                  </a:cubicBezTo>
                  <a:cubicBezTo>
                    <a:pt x="769" y="419"/>
                    <a:pt x="752" y="396"/>
                    <a:pt x="743" y="367"/>
                  </a:cubicBezTo>
                  <a:cubicBezTo>
                    <a:pt x="727" y="319"/>
                    <a:pt x="728" y="271"/>
                    <a:pt x="750" y="224"/>
                  </a:cubicBezTo>
                  <a:cubicBezTo>
                    <a:pt x="768" y="186"/>
                    <a:pt x="798" y="162"/>
                    <a:pt x="840" y="156"/>
                  </a:cubicBezTo>
                  <a:cubicBezTo>
                    <a:pt x="873" y="150"/>
                    <a:pt x="904" y="155"/>
                    <a:pt x="932" y="174"/>
                  </a:cubicBezTo>
                  <a:cubicBezTo>
                    <a:pt x="955" y="189"/>
                    <a:pt x="968" y="211"/>
                    <a:pt x="977" y="236"/>
                  </a:cubicBezTo>
                  <a:cubicBezTo>
                    <a:pt x="983" y="254"/>
                    <a:pt x="986" y="273"/>
                    <a:pt x="987" y="292"/>
                  </a:cubicBezTo>
                  <a:cubicBezTo>
                    <a:pt x="987" y="296"/>
                    <a:pt x="987" y="300"/>
                    <a:pt x="987" y="304"/>
                  </a:cubicBezTo>
                  <a:cubicBezTo>
                    <a:pt x="987" y="330"/>
                    <a:pt x="984" y="356"/>
                    <a:pt x="974" y="380"/>
                  </a:cubicBezTo>
                  <a:close/>
                  <a:moveTo>
                    <a:pt x="1901" y="429"/>
                  </a:moveTo>
                  <a:cubicBezTo>
                    <a:pt x="1873" y="450"/>
                    <a:pt x="1842" y="459"/>
                    <a:pt x="1807" y="455"/>
                  </a:cubicBezTo>
                  <a:cubicBezTo>
                    <a:pt x="1782" y="451"/>
                    <a:pt x="1763" y="439"/>
                    <a:pt x="1751" y="417"/>
                  </a:cubicBezTo>
                  <a:cubicBezTo>
                    <a:pt x="1743" y="402"/>
                    <a:pt x="1740" y="386"/>
                    <a:pt x="1739" y="370"/>
                  </a:cubicBezTo>
                  <a:cubicBezTo>
                    <a:pt x="1739" y="366"/>
                    <a:pt x="1739" y="366"/>
                    <a:pt x="1743" y="366"/>
                  </a:cubicBezTo>
                  <a:cubicBezTo>
                    <a:pt x="1801" y="366"/>
                    <a:pt x="1860" y="366"/>
                    <a:pt x="1919" y="366"/>
                  </a:cubicBezTo>
                  <a:cubicBezTo>
                    <a:pt x="1921" y="366"/>
                    <a:pt x="1922" y="365"/>
                    <a:pt x="1922" y="363"/>
                  </a:cubicBezTo>
                  <a:cubicBezTo>
                    <a:pt x="1922" y="355"/>
                    <a:pt x="1922" y="347"/>
                    <a:pt x="1922" y="339"/>
                  </a:cubicBezTo>
                  <a:cubicBezTo>
                    <a:pt x="1922" y="322"/>
                    <a:pt x="1920" y="306"/>
                    <a:pt x="1915" y="291"/>
                  </a:cubicBezTo>
                  <a:cubicBezTo>
                    <a:pt x="1907" y="267"/>
                    <a:pt x="1894" y="246"/>
                    <a:pt x="1872" y="234"/>
                  </a:cubicBezTo>
                  <a:cubicBezTo>
                    <a:pt x="1842" y="216"/>
                    <a:pt x="1809" y="215"/>
                    <a:pt x="1777" y="226"/>
                  </a:cubicBezTo>
                  <a:cubicBezTo>
                    <a:pt x="1745" y="236"/>
                    <a:pt x="1724" y="259"/>
                    <a:pt x="1710" y="289"/>
                  </a:cubicBezTo>
                  <a:cubicBezTo>
                    <a:pt x="1699" y="311"/>
                    <a:pt x="1695" y="335"/>
                    <a:pt x="1695" y="359"/>
                  </a:cubicBezTo>
                  <a:cubicBezTo>
                    <a:pt x="1696" y="381"/>
                    <a:pt x="1698" y="403"/>
                    <a:pt x="1707" y="423"/>
                  </a:cubicBezTo>
                  <a:cubicBezTo>
                    <a:pt x="1722" y="459"/>
                    <a:pt x="1748" y="482"/>
                    <a:pt x="1787" y="489"/>
                  </a:cubicBezTo>
                  <a:cubicBezTo>
                    <a:pt x="1810" y="494"/>
                    <a:pt x="1833" y="492"/>
                    <a:pt x="1856" y="487"/>
                  </a:cubicBezTo>
                  <a:cubicBezTo>
                    <a:pt x="1873" y="484"/>
                    <a:pt x="1888" y="478"/>
                    <a:pt x="1902" y="468"/>
                  </a:cubicBezTo>
                  <a:cubicBezTo>
                    <a:pt x="1903" y="467"/>
                    <a:pt x="1904" y="467"/>
                    <a:pt x="1904" y="465"/>
                  </a:cubicBezTo>
                  <a:cubicBezTo>
                    <a:pt x="1904" y="453"/>
                    <a:pt x="1904" y="441"/>
                    <a:pt x="1904" y="428"/>
                  </a:cubicBezTo>
                  <a:cubicBezTo>
                    <a:pt x="1903" y="428"/>
                    <a:pt x="1902" y="429"/>
                    <a:pt x="1901" y="429"/>
                  </a:cubicBezTo>
                  <a:close/>
                  <a:moveTo>
                    <a:pt x="1742" y="330"/>
                  </a:moveTo>
                  <a:cubicBezTo>
                    <a:pt x="1740" y="330"/>
                    <a:pt x="1739" y="330"/>
                    <a:pt x="1740" y="327"/>
                  </a:cubicBezTo>
                  <a:cubicBezTo>
                    <a:pt x="1744" y="304"/>
                    <a:pt x="1754" y="284"/>
                    <a:pt x="1773" y="269"/>
                  </a:cubicBezTo>
                  <a:cubicBezTo>
                    <a:pt x="1793" y="253"/>
                    <a:pt x="1825" y="250"/>
                    <a:pt x="1847" y="262"/>
                  </a:cubicBezTo>
                  <a:cubicBezTo>
                    <a:pt x="1863" y="271"/>
                    <a:pt x="1871" y="285"/>
                    <a:pt x="1876" y="302"/>
                  </a:cubicBezTo>
                  <a:cubicBezTo>
                    <a:pt x="1878" y="310"/>
                    <a:pt x="1879" y="319"/>
                    <a:pt x="1879" y="327"/>
                  </a:cubicBezTo>
                  <a:cubicBezTo>
                    <a:pt x="1879" y="330"/>
                    <a:pt x="1879" y="330"/>
                    <a:pt x="1876" y="330"/>
                  </a:cubicBezTo>
                  <a:cubicBezTo>
                    <a:pt x="1854" y="330"/>
                    <a:pt x="1832" y="330"/>
                    <a:pt x="1809" y="330"/>
                  </a:cubicBezTo>
                  <a:cubicBezTo>
                    <a:pt x="1787" y="330"/>
                    <a:pt x="1765" y="330"/>
                    <a:pt x="1742" y="330"/>
                  </a:cubicBezTo>
                  <a:close/>
                  <a:moveTo>
                    <a:pt x="1667" y="234"/>
                  </a:moveTo>
                  <a:cubicBezTo>
                    <a:pt x="1667" y="233"/>
                    <a:pt x="1666" y="232"/>
                    <a:pt x="1665" y="231"/>
                  </a:cubicBezTo>
                  <a:cubicBezTo>
                    <a:pt x="1660" y="229"/>
                    <a:pt x="1655" y="227"/>
                    <a:pt x="1649" y="225"/>
                  </a:cubicBezTo>
                  <a:cubicBezTo>
                    <a:pt x="1625" y="218"/>
                    <a:pt x="1600" y="217"/>
                    <a:pt x="1576" y="222"/>
                  </a:cubicBezTo>
                  <a:cubicBezTo>
                    <a:pt x="1535" y="229"/>
                    <a:pt x="1504" y="252"/>
                    <a:pt x="1486" y="290"/>
                  </a:cubicBezTo>
                  <a:cubicBezTo>
                    <a:pt x="1469" y="325"/>
                    <a:pt x="1466" y="362"/>
                    <a:pt x="1476" y="400"/>
                  </a:cubicBezTo>
                  <a:cubicBezTo>
                    <a:pt x="1486" y="440"/>
                    <a:pt x="1510" y="469"/>
                    <a:pt x="1550" y="484"/>
                  </a:cubicBezTo>
                  <a:cubicBezTo>
                    <a:pt x="1569" y="491"/>
                    <a:pt x="1589" y="493"/>
                    <a:pt x="1609" y="491"/>
                  </a:cubicBezTo>
                  <a:cubicBezTo>
                    <a:pt x="1629" y="489"/>
                    <a:pt x="1647" y="484"/>
                    <a:pt x="1663" y="475"/>
                  </a:cubicBezTo>
                  <a:cubicBezTo>
                    <a:pt x="1665" y="474"/>
                    <a:pt x="1666" y="473"/>
                    <a:pt x="1666" y="470"/>
                  </a:cubicBezTo>
                  <a:cubicBezTo>
                    <a:pt x="1666" y="459"/>
                    <a:pt x="1666" y="448"/>
                    <a:pt x="1666" y="437"/>
                  </a:cubicBezTo>
                  <a:cubicBezTo>
                    <a:pt x="1666" y="436"/>
                    <a:pt x="1666" y="435"/>
                    <a:pt x="1665" y="434"/>
                  </a:cubicBezTo>
                  <a:cubicBezTo>
                    <a:pt x="1665" y="435"/>
                    <a:pt x="1664" y="435"/>
                    <a:pt x="1663" y="436"/>
                  </a:cubicBezTo>
                  <a:cubicBezTo>
                    <a:pt x="1642" y="450"/>
                    <a:pt x="1619" y="458"/>
                    <a:pt x="1593" y="456"/>
                  </a:cubicBezTo>
                  <a:cubicBezTo>
                    <a:pt x="1558" y="453"/>
                    <a:pt x="1534" y="435"/>
                    <a:pt x="1521" y="402"/>
                  </a:cubicBezTo>
                  <a:cubicBezTo>
                    <a:pt x="1511" y="376"/>
                    <a:pt x="1511" y="349"/>
                    <a:pt x="1518" y="323"/>
                  </a:cubicBezTo>
                  <a:cubicBezTo>
                    <a:pt x="1524" y="301"/>
                    <a:pt x="1535" y="284"/>
                    <a:pt x="1553" y="271"/>
                  </a:cubicBezTo>
                  <a:cubicBezTo>
                    <a:pt x="1576" y="254"/>
                    <a:pt x="1602" y="252"/>
                    <a:pt x="1630" y="258"/>
                  </a:cubicBezTo>
                  <a:cubicBezTo>
                    <a:pt x="1643" y="261"/>
                    <a:pt x="1655" y="267"/>
                    <a:pt x="1667" y="275"/>
                  </a:cubicBezTo>
                  <a:cubicBezTo>
                    <a:pt x="1667" y="261"/>
                    <a:pt x="1666" y="247"/>
                    <a:pt x="1667" y="234"/>
                  </a:cubicBezTo>
                  <a:close/>
                  <a:moveTo>
                    <a:pt x="1387" y="481"/>
                  </a:moveTo>
                  <a:cubicBezTo>
                    <a:pt x="1387" y="484"/>
                    <a:pt x="1387" y="485"/>
                    <a:pt x="1391" y="485"/>
                  </a:cubicBezTo>
                  <a:cubicBezTo>
                    <a:pt x="1402" y="485"/>
                    <a:pt x="1413" y="485"/>
                    <a:pt x="1425" y="485"/>
                  </a:cubicBezTo>
                  <a:cubicBezTo>
                    <a:pt x="1428" y="485"/>
                    <a:pt x="1429" y="485"/>
                    <a:pt x="1429" y="481"/>
                  </a:cubicBezTo>
                  <a:cubicBezTo>
                    <a:pt x="1428" y="449"/>
                    <a:pt x="1429" y="417"/>
                    <a:pt x="1429" y="385"/>
                  </a:cubicBezTo>
                  <a:cubicBezTo>
                    <a:pt x="1429" y="333"/>
                    <a:pt x="1429" y="281"/>
                    <a:pt x="1429" y="230"/>
                  </a:cubicBezTo>
                  <a:cubicBezTo>
                    <a:pt x="1429" y="225"/>
                    <a:pt x="1429" y="225"/>
                    <a:pt x="1424" y="225"/>
                  </a:cubicBezTo>
                  <a:cubicBezTo>
                    <a:pt x="1413" y="225"/>
                    <a:pt x="1402" y="225"/>
                    <a:pt x="1391" y="225"/>
                  </a:cubicBezTo>
                  <a:cubicBezTo>
                    <a:pt x="1388" y="225"/>
                    <a:pt x="1387" y="226"/>
                    <a:pt x="1387" y="229"/>
                  </a:cubicBezTo>
                  <a:cubicBezTo>
                    <a:pt x="1387" y="271"/>
                    <a:pt x="1387" y="313"/>
                    <a:pt x="1387" y="355"/>
                  </a:cubicBezTo>
                  <a:cubicBezTo>
                    <a:pt x="1387" y="397"/>
                    <a:pt x="1387" y="439"/>
                    <a:pt x="1387" y="481"/>
                  </a:cubicBezTo>
                  <a:close/>
                  <a:moveTo>
                    <a:pt x="1436" y="132"/>
                  </a:moveTo>
                  <a:cubicBezTo>
                    <a:pt x="1436" y="117"/>
                    <a:pt x="1424" y="105"/>
                    <a:pt x="1408" y="105"/>
                  </a:cubicBezTo>
                  <a:cubicBezTo>
                    <a:pt x="1393" y="105"/>
                    <a:pt x="1381" y="117"/>
                    <a:pt x="1381" y="133"/>
                  </a:cubicBezTo>
                  <a:cubicBezTo>
                    <a:pt x="1381" y="148"/>
                    <a:pt x="1392" y="160"/>
                    <a:pt x="1408" y="160"/>
                  </a:cubicBezTo>
                  <a:cubicBezTo>
                    <a:pt x="1424" y="160"/>
                    <a:pt x="1436" y="148"/>
                    <a:pt x="1436" y="132"/>
                  </a:cubicBezTo>
                  <a:close/>
                  <a:moveTo>
                    <a:pt x="1" y="486"/>
                  </a:moveTo>
                  <a:cubicBezTo>
                    <a:pt x="1" y="486"/>
                    <a:pt x="1" y="486"/>
                    <a:pt x="1" y="486"/>
                  </a:cubicBezTo>
                  <a:cubicBezTo>
                    <a:pt x="1" y="486"/>
                    <a:pt x="1" y="486"/>
                    <a:pt x="2" y="486"/>
                  </a:cubicBezTo>
                  <a:cubicBezTo>
                    <a:pt x="2" y="486"/>
                    <a:pt x="2" y="486"/>
                    <a:pt x="2" y="486"/>
                  </a:cubicBezTo>
                  <a:cubicBezTo>
                    <a:pt x="1" y="486"/>
                    <a:pt x="1" y="486"/>
                    <a:pt x="1" y="486"/>
                  </a:cubicBezTo>
                  <a:close/>
                </a:path>
              </a:pathLst>
            </a:custGeom>
            <a:solidFill>
              <a:schemeClr val="bg1"/>
            </a:solidFill>
            <a:ln>
              <a:noFill/>
            </a:ln>
          </p:spPr>
          <p:txBody>
            <a:bodyPr vert="horz" wrap="square" lIns="89607" tIns="44802" rIns="89607" bIns="44802" numCol="1" anchor="t" anchorCtr="0" compatLnSpc="1">
              <a:prstTxWarp prst="textNoShape">
                <a:avLst/>
              </a:prstTxWarp>
            </a:bodyPr>
            <a:lstStyle/>
            <a:p>
              <a:pPr defTabSz="913918"/>
              <a:endParaRPr lang="en-US" sz="1764">
                <a:solidFill>
                  <a:prstClr val="black"/>
                </a:solidFill>
              </a:endParaRPr>
            </a:p>
          </p:txBody>
        </p:sp>
        <p:sp>
          <p:nvSpPr>
            <p:cNvPr id="35" name="Freeform 5"/>
            <p:cNvSpPr>
              <a:spLocks noEditPoints="1"/>
            </p:cNvSpPr>
            <p:nvPr/>
          </p:nvSpPr>
          <p:spPr bwMode="auto">
            <a:xfrm>
              <a:off x="6423317" y="5669746"/>
              <a:ext cx="2453046" cy="492698"/>
            </a:xfrm>
            <a:custGeom>
              <a:avLst/>
              <a:gdLst>
                <a:gd name="T0" fmla="*/ 0 w 1687"/>
                <a:gd name="T1" fmla="*/ 302 h 337"/>
                <a:gd name="T2" fmla="*/ 59 w 1687"/>
                <a:gd name="T3" fmla="*/ 232 h 337"/>
                <a:gd name="T4" fmla="*/ 94 w 1687"/>
                <a:gd name="T5" fmla="*/ 156 h 337"/>
                <a:gd name="T6" fmla="*/ 120 w 1687"/>
                <a:gd name="T7" fmla="*/ 129 h 337"/>
                <a:gd name="T8" fmla="*/ 74 w 1687"/>
                <a:gd name="T9" fmla="*/ 175 h 337"/>
                <a:gd name="T10" fmla="*/ 64 w 1687"/>
                <a:gd name="T11" fmla="*/ 208 h 337"/>
                <a:gd name="T12" fmla="*/ 300 w 1687"/>
                <a:gd name="T13" fmla="*/ 191 h 337"/>
                <a:gd name="T14" fmla="*/ 219 w 1687"/>
                <a:gd name="T15" fmla="*/ 231 h 337"/>
                <a:gd name="T16" fmla="*/ 255 w 1687"/>
                <a:gd name="T17" fmla="*/ 286 h 337"/>
                <a:gd name="T18" fmla="*/ 318 w 1687"/>
                <a:gd name="T19" fmla="*/ 202 h 337"/>
                <a:gd name="T20" fmla="*/ 275 w 1687"/>
                <a:gd name="T21" fmla="*/ 88 h 337"/>
                <a:gd name="T22" fmla="*/ 216 w 1687"/>
                <a:gd name="T23" fmla="*/ 60 h 337"/>
                <a:gd name="T24" fmla="*/ 263 w 1687"/>
                <a:gd name="T25" fmla="*/ 103 h 337"/>
                <a:gd name="T26" fmla="*/ 1227 w 1687"/>
                <a:gd name="T27" fmla="*/ 137 h 337"/>
                <a:gd name="T28" fmla="*/ 1128 w 1687"/>
                <a:gd name="T29" fmla="*/ 232 h 337"/>
                <a:gd name="T30" fmla="*/ 1128 w 1687"/>
                <a:gd name="T31" fmla="*/ 172 h 337"/>
                <a:gd name="T32" fmla="*/ 1174 w 1687"/>
                <a:gd name="T33" fmla="*/ 92 h 337"/>
                <a:gd name="T34" fmla="*/ 602 w 1687"/>
                <a:gd name="T35" fmla="*/ 269 h 337"/>
                <a:gd name="T36" fmla="*/ 673 w 1687"/>
                <a:gd name="T37" fmla="*/ 168 h 337"/>
                <a:gd name="T38" fmla="*/ 699 w 1687"/>
                <a:gd name="T39" fmla="*/ 270 h 337"/>
                <a:gd name="T40" fmla="*/ 673 w 1687"/>
                <a:gd name="T41" fmla="*/ 126 h 337"/>
                <a:gd name="T42" fmla="*/ 602 w 1687"/>
                <a:gd name="T43" fmla="*/ 57 h 337"/>
                <a:gd name="T44" fmla="*/ 537 w 1687"/>
                <a:gd name="T45" fmla="*/ 70 h 337"/>
                <a:gd name="T46" fmla="*/ 516 w 1687"/>
                <a:gd name="T47" fmla="*/ 200 h 337"/>
                <a:gd name="T48" fmla="*/ 437 w 1687"/>
                <a:gd name="T49" fmla="*/ 234 h 337"/>
                <a:gd name="T50" fmla="*/ 532 w 1687"/>
                <a:gd name="T51" fmla="*/ 182 h 337"/>
                <a:gd name="T52" fmla="*/ 489 w 1687"/>
                <a:gd name="T53" fmla="*/ 87 h 337"/>
                <a:gd name="T54" fmla="*/ 974 w 1687"/>
                <a:gd name="T55" fmla="*/ 204 h 337"/>
                <a:gd name="T56" fmla="*/ 1064 w 1687"/>
                <a:gd name="T57" fmla="*/ 239 h 337"/>
                <a:gd name="T58" fmla="*/ 1004 w 1687"/>
                <a:gd name="T59" fmla="*/ 273 h 337"/>
                <a:gd name="T60" fmla="*/ 1045 w 1687"/>
                <a:gd name="T61" fmla="*/ 129 h 337"/>
                <a:gd name="T62" fmla="*/ 1033 w 1687"/>
                <a:gd name="T63" fmla="*/ 146 h 337"/>
                <a:gd name="T64" fmla="*/ 1366 w 1687"/>
                <a:gd name="T65" fmla="*/ 237 h 337"/>
                <a:gd name="T66" fmla="*/ 1303 w 1687"/>
                <a:gd name="T67" fmla="*/ 122 h 337"/>
                <a:gd name="T68" fmla="*/ 1351 w 1687"/>
                <a:gd name="T69" fmla="*/ 196 h 337"/>
                <a:gd name="T70" fmla="*/ 1257 w 1687"/>
                <a:gd name="T71" fmla="*/ 209 h 337"/>
                <a:gd name="T72" fmla="*/ 814 w 1687"/>
                <a:gd name="T73" fmla="*/ 178 h 337"/>
                <a:gd name="T74" fmla="*/ 736 w 1687"/>
                <a:gd name="T75" fmla="*/ 159 h 337"/>
                <a:gd name="T76" fmla="*/ 835 w 1687"/>
                <a:gd name="T77" fmla="*/ 160 h 337"/>
                <a:gd name="T78" fmla="*/ 813 w 1687"/>
                <a:gd name="T79" fmla="*/ 270 h 337"/>
                <a:gd name="T80" fmla="*/ 722 w 1687"/>
                <a:gd name="T81" fmla="*/ 229 h 337"/>
                <a:gd name="T82" fmla="*/ 813 w 1687"/>
                <a:gd name="T83" fmla="*/ 197 h 337"/>
                <a:gd name="T84" fmla="*/ 798 w 1687"/>
                <a:gd name="T85" fmla="*/ 245 h 337"/>
                <a:gd name="T86" fmla="*/ 1583 w 1687"/>
                <a:gd name="T87" fmla="*/ 164 h 337"/>
                <a:gd name="T88" fmla="*/ 1488 w 1687"/>
                <a:gd name="T89" fmla="*/ 148 h 337"/>
                <a:gd name="T90" fmla="*/ 1488 w 1687"/>
                <a:gd name="T91" fmla="*/ 269 h 337"/>
                <a:gd name="T92" fmla="*/ 1559 w 1687"/>
                <a:gd name="T93" fmla="*/ 167 h 337"/>
                <a:gd name="T94" fmla="*/ 1584 w 1687"/>
                <a:gd name="T95" fmla="*/ 270 h 337"/>
                <a:gd name="T96" fmla="*/ 1637 w 1687"/>
                <a:gd name="T97" fmla="*/ 263 h 337"/>
                <a:gd name="T98" fmla="*/ 1683 w 1687"/>
                <a:gd name="T99" fmla="*/ 251 h 337"/>
                <a:gd name="T100" fmla="*/ 1651 w 1687"/>
                <a:gd name="T101" fmla="*/ 146 h 337"/>
                <a:gd name="T102" fmla="*/ 1650 w 1687"/>
                <a:gd name="T103" fmla="*/ 83 h 337"/>
                <a:gd name="T104" fmla="*/ 1627 w 1687"/>
                <a:gd name="T105" fmla="*/ 126 h 337"/>
                <a:gd name="T106" fmla="*/ 1627 w 1687"/>
                <a:gd name="T107" fmla="*/ 148 h 337"/>
                <a:gd name="T108" fmla="*/ 895 w 1687"/>
                <a:gd name="T109" fmla="*/ 195 h 337"/>
                <a:gd name="T110" fmla="*/ 947 w 1687"/>
                <a:gd name="T111" fmla="*/ 130 h 337"/>
                <a:gd name="T112" fmla="*/ 895 w 1687"/>
                <a:gd name="T113" fmla="*/ 152 h 337"/>
                <a:gd name="T114" fmla="*/ 1403 w 1687"/>
                <a:gd name="T115" fmla="*/ 270 h 337"/>
                <a:gd name="T116" fmla="*/ 1403 w 1687"/>
                <a:gd name="T117" fmla="*/ 126 h 337"/>
                <a:gd name="T118" fmla="*/ 1399 w 1687"/>
                <a:gd name="T119" fmla="*/ 74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87" h="337">
                  <a:moveTo>
                    <a:pt x="0" y="35"/>
                  </a:moveTo>
                  <a:cubicBezTo>
                    <a:pt x="65" y="24"/>
                    <a:pt x="131" y="12"/>
                    <a:pt x="196" y="0"/>
                  </a:cubicBezTo>
                  <a:cubicBezTo>
                    <a:pt x="196" y="113"/>
                    <a:pt x="196" y="225"/>
                    <a:pt x="196" y="337"/>
                  </a:cubicBezTo>
                  <a:cubicBezTo>
                    <a:pt x="131" y="325"/>
                    <a:pt x="66" y="314"/>
                    <a:pt x="0" y="302"/>
                  </a:cubicBezTo>
                  <a:cubicBezTo>
                    <a:pt x="0" y="213"/>
                    <a:pt x="0" y="125"/>
                    <a:pt x="0" y="35"/>
                  </a:cubicBezTo>
                  <a:close/>
                  <a:moveTo>
                    <a:pt x="56" y="202"/>
                  </a:moveTo>
                  <a:cubicBezTo>
                    <a:pt x="56" y="211"/>
                    <a:pt x="56" y="220"/>
                    <a:pt x="57" y="229"/>
                  </a:cubicBezTo>
                  <a:cubicBezTo>
                    <a:pt x="57" y="230"/>
                    <a:pt x="58" y="231"/>
                    <a:pt x="59" y="232"/>
                  </a:cubicBezTo>
                  <a:cubicBezTo>
                    <a:pt x="67" y="237"/>
                    <a:pt x="77" y="239"/>
                    <a:pt x="86" y="239"/>
                  </a:cubicBezTo>
                  <a:cubicBezTo>
                    <a:pt x="103" y="240"/>
                    <a:pt x="116" y="232"/>
                    <a:pt x="122" y="218"/>
                  </a:cubicBezTo>
                  <a:cubicBezTo>
                    <a:pt x="130" y="198"/>
                    <a:pt x="124" y="178"/>
                    <a:pt x="107" y="165"/>
                  </a:cubicBezTo>
                  <a:cubicBezTo>
                    <a:pt x="103" y="162"/>
                    <a:pt x="98" y="159"/>
                    <a:pt x="94" y="156"/>
                  </a:cubicBezTo>
                  <a:cubicBezTo>
                    <a:pt x="91" y="154"/>
                    <a:pt x="87" y="151"/>
                    <a:pt x="84" y="148"/>
                  </a:cubicBezTo>
                  <a:cubicBezTo>
                    <a:pt x="80" y="144"/>
                    <a:pt x="79" y="139"/>
                    <a:pt x="80" y="134"/>
                  </a:cubicBezTo>
                  <a:cubicBezTo>
                    <a:pt x="82" y="126"/>
                    <a:pt x="89" y="121"/>
                    <a:pt x="98" y="122"/>
                  </a:cubicBezTo>
                  <a:cubicBezTo>
                    <a:pt x="106" y="123"/>
                    <a:pt x="113" y="126"/>
                    <a:pt x="120" y="129"/>
                  </a:cubicBezTo>
                  <a:cubicBezTo>
                    <a:pt x="120" y="120"/>
                    <a:pt x="120" y="111"/>
                    <a:pt x="120" y="101"/>
                  </a:cubicBezTo>
                  <a:cubicBezTo>
                    <a:pt x="115" y="100"/>
                    <a:pt x="110" y="99"/>
                    <a:pt x="105" y="98"/>
                  </a:cubicBezTo>
                  <a:cubicBezTo>
                    <a:pt x="91" y="97"/>
                    <a:pt x="77" y="99"/>
                    <a:pt x="66" y="111"/>
                  </a:cubicBezTo>
                  <a:cubicBezTo>
                    <a:pt x="50" y="129"/>
                    <a:pt x="53" y="159"/>
                    <a:pt x="74" y="175"/>
                  </a:cubicBezTo>
                  <a:cubicBezTo>
                    <a:pt x="79" y="179"/>
                    <a:pt x="85" y="182"/>
                    <a:pt x="90" y="186"/>
                  </a:cubicBezTo>
                  <a:cubicBezTo>
                    <a:pt x="93" y="189"/>
                    <a:pt x="96" y="193"/>
                    <a:pt x="98" y="197"/>
                  </a:cubicBezTo>
                  <a:cubicBezTo>
                    <a:pt x="101" y="206"/>
                    <a:pt x="96" y="214"/>
                    <a:pt x="86" y="215"/>
                  </a:cubicBezTo>
                  <a:cubicBezTo>
                    <a:pt x="78" y="216"/>
                    <a:pt x="71" y="213"/>
                    <a:pt x="64" y="208"/>
                  </a:cubicBezTo>
                  <a:cubicBezTo>
                    <a:pt x="62" y="207"/>
                    <a:pt x="60" y="204"/>
                    <a:pt x="56" y="202"/>
                  </a:cubicBezTo>
                  <a:close/>
                  <a:moveTo>
                    <a:pt x="301" y="142"/>
                  </a:moveTo>
                  <a:cubicBezTo>
                    <a:pt x="302" y="143"/>
                    <a:pt x="301" y="146"/>
                    <a:pt x="300" y="147"/>
                  </a:cubicBezTo>
                  <a:cubicBezTo>
                    <a:pt x="290" y="161"/>
                    <a:pt x="289" y="177"/>
                    <a:pt x="300" y="191"/>
                  </a:cubicBezTo>
                  <a:cubicBezTo>
                    <a:pt x="302" y="193"/>
                    <a:pt x="302" y="194"/>
                    <a:pt x="301" y="197"/>
                  </a:cubicBezTo>
                  <a:cubicBezTo>
                    <a:pt x="294" y="213"/>
                    <a:pt x="283" y="225"/>
                    <a:pt x="267" y="233"/>
                  </a:cubicBezTo>
                  <a:cubicBezTo>
                    <a:pt x="264" y="234"/>
                    <a:pt x="262" y="234"/>
                    <a:pt x="259" y="232"/>
                  </a:cubicBezTo>
                  <a:cubicBezTo>
                    <a:pt x="248" y="222"/>
                    <a:pt x="231" y="221"/>
                    <a:pt x="219" y="231"/>
                  </a:cubicBezTo>
                  <a:cubicBezTo>
                    <a:pt x="216" y="233"/>
                    <a:pt x="215" y="235"/>
                    <a:pt x="215" y="238"/>
                  </a:cubicBezTo>
                  <a:cubicBezTo>
                    <a:pt x="216" y="251"/>
                    <a:pt x="216" y="263"/>
                    <a:pt x="215" y="276"/>
                  </a:cubicBezTo>
                  <a:cubicBezTo>
                    <a:pt x="215" y="280"/>
                    <a:pt x="217" y="283"/>
                    <a:pt x="220" y="285"/>
                  </a:cubicBezTo>
                  <a:cubicBezTo>
                    <a:pt x="231" y="292"/>
                    <a:pt x="243" y="293"/>
                    <a:pt x="255" y="286"/>
                  </a:cubicBezTo>
                  <a:cubicBezTo>
                    <a:pt x="266" y="280"/>
                    <a:pt x="272" y="269"/>
                    <a:pt x="271" y="256"/>
                  </a:cubicBezTo>
                  <a:cubicBezTo>
                    <a:pt x="271" y="252"/>
                    <a:pt x="272" y="251"/>
                    <a:pt x="275" y="249"/>
                  </a:cubicBezTo>
                  <a:cubicBezTo>
                    <a:pt x="283" y="244"/>
                    <a:pt x="291" y="239"/>
                    <a:pt x="298" y="232"/>
                  </a:cubicBezTo>
                  <a:cubicBezTo>
                    <a:pt x="308" y="224"/>
                    <a:pt x="314" y="213"/>
                    <a:pt x="318" y="202"/>
                  </a:cubicBezTo>
                  <a:cubicBezTo>
                    <a:pt x="342" y="203"/>
                    <a:pt x="357" y="189"/>
                    <a:pt x="357" y="169"/>
                  </a:cubicBezTo>
                  <a:cubicBezTo>
                    <a:pt x="357" y="153"/>
                    <a:pt x="344" y="133"/>
                    <a:pt x="319" y="136"/>
                  </a:cubicBezTo>
                  <a:cubicBezTo>
                    <a:pt x="318" y="135"/>
                    <a:pt x="317" y="133"/>
                    <a:pt x="317" y="132"/>
                  </a:cubicBezTo>
                  <a:cubicBezTo>
                    <a:pt x="308" y="112"/>
                    <a:pt x="294" y="98"/>
                    <a:pt x="275" y="88"/>
                  </a:cubicBezTo>
                  <a:cubicBezTo>
                    <a:pt x="272" y="87"/>
                    <a:pt x="271" y="85"/>
                    <a:pt x="271" y="82"/>
                  </a:cubicBezTo>
                  <a:cubicBezTo>
                    <a:pt x="272" y="69"/>
                    <a:pt x="265" y="56"/>
                    <a:pt x="253" y="50"/>
                  </a:cubicBezTo>
                  <a:cubicBezTo>
                    <a:pt x="241" y="44"/>
                    <a:pt x="229" y="46"/>
                    <a:pt x="218" y="54"/>
                  </a:cubicBezTo>
                  <a:cubicBezTo>
                    <a:pt x="217" y="56"/>
                    <a:pt x="216" y="58"/>
                    <a:pt x="216" y="60"/>
                  </a:cubicBezTo>
                  <a:cubicBezTo>
                    <a:pt x="215" y="74"/>
                    <a:pt x="215" y="87"/>
                    <a:pt x="216" y="101"/>
                  </a:cubicBezTo>
                  <a:cubicBezTo>
                    <a:pt x="216" y="102"/>
                    <a:pt x="216" y="105"/>
                    <a:pt x="217" y="105"/>
                  </a:cubicBezTo>
                  <a:cubicBezTo>
                    <a:pt x="223" y="108"/>
                    <a:pt x="228" y="112"/>
                    <a:pt x="234" y="113"/>
                  </a:cubicBezTo>
                  <a:cubicBezTo>
                    <a:pt x="245" y="115"/>
                    <a:pt x="255" y="111"/>
                    <a:pt x="263" y="103"/>
                  </a:cubicBezTo>
                  <a:cubicBezTo>
                    <a:pt x="281" y="110"/>
                    <a:pt x="294" y="123"/>
                    <a:pt x="301" y="142"/>
                  </a:cubicBezTo>
                  <a:close/>
                  <a:moveTo>
                    <a:pt x="1104" y="67"/>
                  </a:moveTo>
                  <a:cubicBezTo>
                    <a:pt x="1130" y="68"/>
                    <a:pt x="1155" y="67"/>
                    <a:pt x="1179" y="70"/>
                  </a:cubicBezTo>
                  <a:cubicBezTo>
                    <a:pt x="1214" y="75"/>
                    <a:pt x="1231" y="102"/>
                    <a:pt x="1227" y="137"/>
                  </a:cubicBezTo>
                  <a:cubicBezTo>
                    <a:pt x="1224" y="168"/>
                    <a:pt x="1199" y="190"/>
                    <a:pt x="1167" y="193"/>
                  </a:cubicBezTo>
                  <a:cubicBezTo>
                    <a:pt x="1156" y="194"/>
                    <a:pt x="1145" y="193"/>
                    <a:pt x="1134" y="194"/>
                  </a:cubicBezTo>
                  <a:cubicBezTo>
                    <a:pt x="1132" y="194"/>
                    <a:pt x="1130" y="194"/>
                    <a:pt x="1128" y="194"/>
                  </a:cubicBezTo>
                  <a:cubicBezTo>
                    <a:pt x="1128" y="207"/>
                    <a:pt x="1128" y="219"/>
                    <a:pt x="1128" y="232"/>
                  </a:cubicBezTo>
                  <a:cubicBezTo>
                    <a:pt x="1128" y="244"/>
                    <a:pt x="1128" y="257"/>
                    <a:pt x="1128" y="270"/>
                  </a:cubicBezTo>
                  <a:cubicBezTo>
                    <a:pt x="1120" y="270"/>
                    <a:pt x="1112" y="270"/>
                    <a:pt x="1104" y="270"/>
                  </a:cubicBezTo>
                  <a:cubicBezTo>
                    <a:pt x="1104" y="203"/>
                    <a:pt x="1104" y="136"/>
                    <a:pt x="1104" y="67"/>
                  </a:cubicBezTo>
                  <a:close/>
                  <a:moveTo>
                    <a:pt x="1128" y="172"/>
                  </a:moveTo>
                  <a:cubicBezTo>
                    <a:pt x="1136" y="172"/>
                    <a:pt x="1144" y="172"/>
                    <a:pt x="1152" y="172"/>
                  </a:cubicBezTo>
                  <a:cubicBezTo>
                    <a:pt x="1156" y="172"/>
                    <a:pt x="1160" y="172"/>
                    <a:pt x="1164" y="171"/>
                  </a:cubicBezTo>
                  <a:cubicBezTo>
                    <a:pt x="1187" y="168"/>
                    <a:pt x="1200" y="157"/>
                    <a:pt x="1202" y="136"/>
                  </a:cubicBezTo>
                  <a:cubicBezTo>
                    <a:pt x="1205" y="114"/>
                    <a:pt x="1197" y="96"/>
                    <a:pt x="1174" y="92"/>
                  </a:cubicBezTo>
                  <a:cubicBezTo>
                    <a:pt x="1159" y="89"/>
                    <a:pt x="1144" y="90"/>
                    <a:pt x="1128" y="89"/>
                  </a:cubicBezTo>
                  <a:cubicBezTo>
                    <a:pt x="1128" y="117"/>
                    <a:pt x="1128" y="144"/>
                    <a:pt x="1128" y="172"/>
                  </a:cubicBezTo>
                  <a:close/>
                  <a:moveTo>
                    <a:pt x="579" y="269"/>
                  </a:moveTo>
                  <a:cubicBezTo>
                    <a:pt x="587" y="269"/>
                    <a:pt x="594" y="269"/>
                    <a:pt x="602" y="269"/>
                  </a:cubicBezTo>
                  <a:cubicBezTo>
                    <a:pt x="602" y="267"/>
                    <a:pt x="602" y="265"/>
                    <a:pt x="602" y="263"/>
                  </a:cubicBezTo>
                  <a:cubicBezTo>
                    <a:pt x="602" y="238"/>
                    <a:pt x="602" y="213"/>
                    <a:pt x="602" y="187"/>
                  </a:cubicBezTo>
                  <a:cubicBezTo>
                    <a:pt x="603" y="170"/>
                    <a:pt x="609" y="155"/>
                    <a:pt x="625" y="146"/>
                  </a:cubicBezTo>
                  <a:cubicBezTo>
                    <a:pt x="646" y="135"/>
                    <a:pt x="668" y="145"/>
                    <a:pt x="673" y="168"/>
                  </a:cubicBezTo>
                  <a:cubicBezTo>
                    <a:pt x="674" y="173"/>
                    <a:pt x="675" y="178"/>
                    <a:pt x="675" y="183"/>
                  </a:cubicBezTo>
                  <a:cubicBezTo>
                    <a:pt x="675" y="210"/>
                    <a:pt x="675" y="237"/>
                    <a:pt x="676" y="264"/>
                  </a:cubicBezTo>
                  <a:cubicBezTo>
                    <a:pt x="676" y="266"/>
                    <a:pt x="676" y="268"/>
                    <a:pt x="676" y="270"/>
                  </a:cubicBezTo>
                  <a:cubicBezTo>
                    <a:pt x="684" y="270"/>
                    <a:pt x="691" y="270"/>
                    <a:pt x="699" y="270"/>
                  </a:cubicBezTo>
                  <a:cubicBezTo>
                    <a:pt x="699" y="268"/>
                    <a:pt x="699" y="267"/>
                    <a:pt x="699" y="266"/>
                  </a:cubicBezTo>
                  <a:cubicBezTo>
                    <a:pt x="699" y="238"/>
                    <a:pt x="699" y="209"/>
                    <a:pt x="699" y="181"/>
                  </a:cubicBezTo>
                  <a:cubicBezTo>
                    <a:pt x="699" y="174"/>
                    <a:pt x="698" y="167"/>
                    <a:pt x="697" y="160"/>
                  </a:cubicBezTo>
                  <a:cubicBezTo>
                    <a:pt x="694" y="145"/>
                    <a:pt x="687" y="133"/>
                    <a:pt x="673" y="126"/>
                  </a:cubicBezTo>
                  <a:cubicBezTo>
                    <a:pt x="649" y="116"/>
                    <a:pt x="621" y="124"/>
                    <a:pt x="606" y="145"/>
                  </a:cubicBezTo>
                  <a:cubicBezTo>
                    <a:pt x="605" y="146"/>
                    <a:pt x="604" y="147"/>
                    <a:pt x="603" y="148"/>
                  </a:cubicBezTo>
                  <a:cubicBezTo>
                    <a:pt x="603" y="148"/>
                    <a:pt x="603" y="148"/>
                    <a:pt x="602" y="148"/>
                  </a:cubicBezTo>
                  <a:cubicBezTo>
                    <a:pt x="602" y="117"/>
                    <a:pt x="602" y="87"/>
                    <a:pt x="602" y="57"/>
                  </a:cubicBezTo>
                  <a:cubicBezTo>
                    <a:pt x="594" y="57"/>
                    <a:pt x="587" y="57"/>
                    <a:pt x="579" y="57"/>
                  </a:cubicBezTo>
                  <a:cubicBezTo>
                    <a:pt x="579" y="128"/>
                    <a:pt x="579" y="199"/>
                    <a:pt x="579" y="269"/>
                  </a:cubicBezTo>
                  <a:close/>
                  <a:moveTo>
                    <a:pt x="541" y="76"/>
                  </a:moveTo>
                  <a:cubicBezTo>
                    <a:pt x="542" y="73"/>
                    <a:pt x="540" y="71"/>
                    <a:pt x="537" y="70"/>
                  </a:cubicBezTo>
                  <a:cubicBezTo>
                    <a:pt x="514" y="63"/>
                    <a:pt x="490" y="61"/>
                    <a:pt x="468" y="72"/>
                  </a:cubicBezTo>
                  <a:cubicBezTo>
                    <a:pt x="429" y="90"/>
                    <a:pt x="430" y="137"/>
                    <a:pt x="454" y="156"/>
                  </a:cubicBezTo>
                  <a:cubicBezTo>
                    <a:pt x="464" y="164"/>
                    <a:pt x="475" y="171"/>
                    <a:pt x="486" y="178"/>
                  </a:cubicBezTo>
                  <a:cubicBezTo>
                    <a:pt x="496" y="185"/>
                    <a:pt x="507" y="192"/>
                    <a:pt x="516" y="200"/>
                  </a:cubicBezTo>
                  <a:cubicBezTo>
                    <a:pt x="525" y="208"/>
                    <a:pt x="527" y="220"/>
                    <a:pt x="523" y="232"/>
                  </a:cubicBezTo>
                  <a:cubicBezTo>
                    <a:pt x="520" y="243"/>
                    <a:pt x="511" y="248"/>
                    <a:pt x="501" y="250"/>
                  </a:cubicBezTo>
                  <a:cubicBezTo>
                    <a:pt x="490" y="253"/>
                    <a:pt x="480" y="252"/>
                    <a:pt x="470" y="250"/>
                  </a:cubicBezTo>
                  <a:cubicBezTo>
                    <a:pt x="458" y="247"/>
                    <a:pt x="447" y="242"/>
                    <a:pt x="437" y="234"/>
                  </a:cubicBezTo>
                  <a:cubicBezTo>
                    <a:pt x="437" y="242"/>
                    <a:pt x="437" y="250"/>
                    <a:pt x="437" y="258"/>
                  </a:cubicBezTo>
                  <a:cubicBezTo>
                    <a:pt x="437" y="261"/>
                    <a:pt x="438" y="263"/>
                    <a:pt x="441" y="264"/>
                  </a:cubicBezTo>
                  <a:cubicBezTo>
                    <a:pt x="465" y="274"/>
                    <a:pt x="489" y="277"/>
                    <a:pt x="514" y="269"/>
                  </a:cubicBezTo>
                  <a:cubicBezTo>
                    <a:pt x="556" y="255"/>
                    <a:pt x="560" y="204"/>
                    <a:pt x="532" y="182"/>
                  </a:cubicBezTo>
                  <a:cubicBezTo>
                    <a:pt x="522" y="174"/>
                    <a:pt x="511" y="167"/>
                    <a:pt x="500" y="159"/>
                  </a:cubicBezTo>
                  <a:cubicBezTo>
                    <a:pt x="491" y="153"/>
                    <a:pt x="482" y="148"/>
                    <a:pt x="473" y="142"/>
                  </a:cubicBezTo>
                  <a:cubicBezTo>
                    <a:pt x="468" y="138"/>
                    <a:pt x="465" y="133"/>
                    <a:pt x="464" y="127"/>
                  </a:cubicBezTo>
                  <a:cubicBezTo>
                    <a:pt x="459" y="107"/>
                    <a:pt x="469" y="91"/>
                    <a:pt x="489" y="87"/>
                  </a:cubicBezTo>
                  <a:cubicBezTo>
                    <a:pt x="508" y="84"/>
                    <a:pt x="525" y="87"/>
                    <a:pt x="541" y="98"/>
                  </a:cubicBezTo>
                  <a:cubicBezTo>
                    <a:pt x="541" y="90"/>
                    <a:pt x="541" y="83"/>
                    <a:pt x="541" y="76"/>
                  </a:cubicBezTo>
                  <a:close/>
                  <a:moveTo>
                    <a:pt x="1076" y="204"/>
                  </a:moveTo>
                  <a:cubicBezTo>
                    <a:pt x="1041" y="204"/>
                    <a:pt x="1007" y="204"/>
                    <a:pt x="974" y="204"/>
                  </a:cubicBezTo>
                  <a:cubicBezTo>
                    <a:pt x="974" y="220"/>
                    <a:pt x="978" y="234"/>
                    <a:pt x="991" y="245"/>
                  </a:cubicBezTo>
                  <a:cubicBezTo>
                    <a:pt x="1003" y="254"/>
                    <a:pt x="1016" y="255"/>
                    <a:pt x="1030" y="253"/>
                  </a:cubicBezTo>
                  <a:cubicBezTo>
                    <a:pt x="1042" y="251"/>
                    <a:pt x="1053" y="247"/>
                    <a:pt x="1062" y="240"/>
                  </a:cubicBezTo>
                  <a:cubicBezTo>
                    <a:pt x="1063" y="239"/>
                    <a:pt x="1063" y="239"/>
                    <a:pt x="1064" y="239"/>
                  </a:cubicBezTo>
                  <a:cubicBezTo>
                    <a:pt x="1064" y="239"/>
                    <a:pt x="1064" y="239"/>
                    <a:pt x="1065" y="239"/>
                  </a:cubicBezTo>
                  <a:cubicBezTo>
                    <a:pt x="1065" y="245"/>
                    <a:pt x="1066" y="251"/>
                    <a:pt x="1065" y="258"/>
                  </a:cubicBezTo>
                  <a:cubicBezTo>
                    <a:pt x="1065" y="259"/>
                    <a:pt x="1063" y="261"/>
                    <a:pt x="1062" y="262"/>
                  </a:cubicBezTo>
                  <a:cubicBezTo>
                    <a:pt x="1044" y="273"/>
                    <a:pt x="1024" y="275"/>
                    <a:pt x="1004" y="273"/>
                  </a:cubicBezTo>
                  <a:cubicBezTo>
                    <a:pt x="984" y="270"/>
                    <a:pt x="968" y="260"/>
                    <a:pt x="959" y="242"/>
                  </a:cubicBezTo>
                  <a:cubicBezTo>
                    <a:pt x="955" y="234"/>
                    <a:pt x="952" y="225"/>
                    <a:pt x="951" y="216"/>
                  </a:cubicBezTo>
                  <a:cubicBezTo>
                    <a:pt x="947" y="193"/>
                    <a:pt x="950" y="170"/>
                    <a:pt x="964" y="150"/>
                  </a:cubicBezTo>
                  <a:cubicBezTo>
                    <a:pt x="985" y="118"/>
                    <a:pt x="1023" y="117"/>
                    <a:pt x="1045" y="129"/>
                  </a:cubicBezTo>
                  <a:cubicBezTo>
                    <a:pt x="1063" y="138"/>
                    <a:pt x="1071" y="155"/>
                    <a:pt x="1074" y="174"/>
                  </a:cubicBezTo>
                  <a:cubicBezTo>
                    <a:pt x="1075" y="183"/>
                    <a:pt x="1075" y="193"/>
                    <a:pt x="1076" y="204"/>
                  </a:cubicBezTo>
                  <a:close/>
                  <a:moveTo>
                    <a:pt x="1051" y="184"/>
                  </a:moveTo>
                  <a:cubicBezTo>
                    <a:pt x="1052" y="168"/>
                    <a:pt x="1045" y="152"/>
                    <a:pt x="1033" y="146"/>
                  </a:cubicBezTo>
                  <a:cubicBezTo>
                    <a:pt x="1002" y="132"/>
                    <a:pt x="976" y="158"/>
                    <a:pt x="975" y="184"/>
                  </a:cubicBezTo>
                  <a:cubicBezTo>
                    <a:pt x="1000" y="184"/>
                    <a:pt x="1025" y="184"/>
                    <a:pt x="1051" y="184"/>
                  </a:cubicBezTo>
                  <a:close/>
                  <a:moveTo>
                    <a:pt x="1375" y="197"/>
                  </a:moveTo>
                  <a:cubicBezTo>
                    <a:pt x="1375" y="211"/>
                    <a:pt x="1373" y="225"/>
                    <a:pt x="1366" y="237"/>
                  </a:cubicBezTo>
                  <a:cubicBezTo>
                    <a:pt x="1352" y="264"/>
                    <a:pt x="1329" y="274"/>
                    <a:pt x="1300" y="273"/>
                  </a:cubicBezTo>
                  <a:cubicBezTo>
                    <a:pt x="1261" y="272"/>
                    <a:pt x="1235" y="245"/>
                    <a:pt x="1233" y="205"/>
                  </a:cubicBezTo>
                  <a:cubicBezTo>
                    <a:pt x="1233" y="192"/>
                    <a:pt x="1234" y="179"/>
                    <a:pt x="1238" y="167"/>
                  </a:cubicBezTo>
                  <a:cubicBezTo>
                    <a:pt x="1248" y="139"/>
                    <a:pt x="1271" y="123"/>
                    <a:pt x="1303" y="122"/>
                  </a:cubicBezTo>
                  <a:cubicBezTo>
                    <a:pt x="1320" y="122"/>
                    <a:pt x="1336" y="125"/>
                    <a:pt x="1350" y="136"/>
                  </a:cubicBezTo>
                  <a:cubicBezTo>
                    <a:pt x="1366" y="149"/>
                    <a:pt x="1373" y="167"/>
                    <a:pt x="1375" y="188"/>
                  </a:cubicBezTo>
                  <a:cubicBezTo>
                    <a:pt x="1375" y="191"/>
                    <a:pt x="1375" y="194"/>
                    <a:pt x="1375" y="197"/>
                  </a:cubicBezTo>
                  <a:close/>
                  <a:moveTo>
                    <a:pt x="1351" y="196"/>
                  </a:moveTo>
                  <a:cubicBezTo>
                    <a:pt x="1351" y="193"/>
                    <a:pt x="1351" y="187"/>
                    <a:pt x="1350" y="181"/>
                  </a:cubicBezTo>
                  <a:cubicBezTo>
                    <a:pt x="1346" y="158"/>
                    <a:pt x="1331" y="143"/>
                    <a:pt x="1308" y="142"/>
                  </a:cubicBezTo>
                  <a:cubicBezTo>
                    <a:pt x="1284" y="141"/>
                    <a:pt x="1266" y="154"/>
                    <a:pt x="1259" y="177"/>
                  </a:cubicBezTo>
                  <a:cubicBezTo>
                    <a:pt x="1257" y="187"/>
                    <a:pt x="1256" y="198"/>
                    <a:pt x="1257" y="209"/>
                  </a:cubicBezTo>
                  <a:cubicBezTo>
                    <a:pt x="1260" y="239"/>
                    <a:pt x="1281" y="256"/>
                    <a:pt x="1311" y="253"/>
                  </a:cubicBezTo>
                  <a:cubicBezTo>
                    <a:pt x="1327" y="252"/>
                    <a:pt x="1338" y="244"/>
                    <a:pt x="1345" y="230"/>
                  </a:cubicBezTo>
                  <a:cubicBezTo>
                    <a:pt x="1350" y="220"/>
                    <a:pt x="1351" y="209"/>
                    <a:pt x="1351" y="196"/>
                  </a:cubicBezTo>
                  <a:close/>
                  <a:moveTo>
                    <a:pt x="814" y="178"/>
                  </a:moveTo>
                  <a:cubicBezTo>
                    <a:pt x="812" y="170"/>
                    <a:pt x="811" y="163"/>
                    <a:pt x="808" y="156"/>
                  </a:cubicBezTo>
                  <a:cubicBezTo>
                    <a:pt x="804" y="145"/>
                    <a:pt x="793" y="141"/>
                    <a:pt x="778" y="142"/>
                  </a:cubicBezTo>
                  <a:cubicBezTo>
                    <a:pt x="764" y="144"/>
                    <a:pt x="751" y="149"/>
                    <a:pt x="740" y="157"/>
                  </a:cubicBezTo>
                  <a:cubicBezTo>
                    <a:pt x="739" y="158"/>
                    <a:pt x="738" y="158"/>
                    <a:pt x="736" y="159"/>
                  </a:cubicBezTo>
                  <a:cubicBezTo>
                    <a:pt x="736" y="152"/>
                    <a:pt x="736" y="144"/>
                    <a:pt x="737" y="137"/>
                  </a:cubicBezTo>
                  <a:cubicBezTo>
                    <a:pt x="737" y="136"/>
                    <a:pt x="738" y="135"/>
                    <a:pt x="739" y="134"/>
                  </a:cubicBezTo>
                  <a:cubicBezTo>
                    <a:pt x="759" y="124"/>
                    <a:pt x="780" y="119"/>
                    <a:pt x="803" y="124"/>
                  </a:cubicBezTo>
                  <a:cubicBezTo>
                    <a:pt x="822" y="128"/>
                    <a:pt x="832" y="141"/>
                    <a:pt x="835" y="160"/>
                  </a:cubicBezTo>
                  <a:cubicBezTo>
                    <a:pt x="836" y="164"/>
                    <a:pt x="836" y="169"/>
                    <a:pt x="836" y="173"/>
                  </a:cubicBezTo>
                  <a:cubicBezTo>
                    <a:pt x="836" y="204"/>
                    <a:pt x="836" y="235"/>
                    <a:pt x="836" y="266"/>
                  </a:cubicBezTo>
                  <a:cubicBezTo>
                    <a:pt x="836" y="267"/>
                    <a:pt x="836" y="268"/>
                    <a:pt x="836" y="270"/>
                  </a:cubicBezTo>
                  <a:cubicBezTo>
                    <a:pt x="828" y="270"/>
                    <a:pt x="821" y="270"/>
                    <a:pt x="813" y="270"/>
                  </a:cubicBezTo>
                  <a:cubicBezTo>
                    <a:pt x="813" y="263"/>
                    <a:pt x="813" y="256"/>
                    <a:pt x="813" y="247"/>
                  </a:cubicBezTo>
                  <a:cubicBezTo>
                    <a:pt x="811" y="250"/>
                    <a:pt x="810" y="252"/>
                    <a:pt x="808" y="254"/>
                  </a:cubicBezTo>
                  <a:cubicBezTo>
                    <a:pt x="793" y="274"/>
                    <a:pt x="762" y="280"/>
                    <a:pt x="741" y="267"/>
                  </a:cubicBezTo>
                  <a:cubicBezTo>
                    <a:pt x="727" y="258"/>
                    <a:pt x="722" y="245"/>
                    <a:pt x="722" y="229"/>
                  </a:cubicBezTo>
                  <a:cubicBezTo>
                    <a:pt x="723" y="212"/>
                    <a:pt x="731" y="199"/>
                    <a:pt x="747" y="191"/>
                  </a:cubicBezTo>
                  <a:cubicBezTo>
                    <a:pt x="759" y="185"/>
                    <a:pt x="772" y="184"/>
                    <a:pt x="785" y="182"/>
                  </a:cubicBezTo>
                  <a:cubicBezTo>
                    <a:pt x="794" y="181"/>
                    <a:pt x="804" y="180"/>
                    <a:pt x="814" y="178"/>
                  </a:cubicBezTo>
                  <a:close/>
                  <a:moveTo>
                    <a:pt x="813" y="197"/>
                  </a:moveTo>
                  <a:cubicBezTo>
                    <a:pt x="807" y="198"/>
                    <a:pt x="801" y="199"/>
                    <a:pt x="796" y="200"/>
                  </a:cubicBezTo>
                  <a:cubicBezTo>
                    <a:pt x="784" y="202"/>
                    <a:pt x="771" y="204"/>
                    <a:pt x="760" y="207"/>
                  </a:cubicBezTo>
                  <a:cubicBezTo>
                    <a:pt x="743" y="212"/>
                    <a:pt x="743" y="239"/>
                    <a:pt x="755" y="248"/>
                  </a:cubicBezTo>
                  <a:cubicBezTo>
                    <a:pt x="766" y="256"/>
                    <a:pt x="786" y="255"/>
                    <a:pt x="798" y="245"/>
                  </a:cubicBezTo>
                  <a:cubicBezTo>
                    <a:pt x="813" y="233"/>
                    <a:pt x="814" y="216"/>
                    <a:pt x="813" y="197"/>
                  </a:cubicBezTo>
                  <a:close/>
                  <a:moveTo>
                    <a:pt x="1584" y="265"/>
                  </a:moveTo>
                  <a:cubicBezTo>
                    <a:pt x="1584" y="237"/>
                    <a:pt x="1584" y="209"/>
                    <a:pt x="1584" y="181"/>
                  </a:cubicBezTo>
                  <a:cubicBezTo>
                    <a:pt x="1584" y="175"/>
                    <a:pt x="1584" y="169"/>
                    <a:pt x="1583" y="164"/>
                  </a:cubicBezTo>
                  <a:cubicBezTo>
                    <a:pt x="1580" y="147"/>
                    <a:pt x="1573" y="133"/>
                    <a:pt x="1556" y="126"/>
                  </a:cubicBezTo>
                  <a:cubicBezTo>
                    <a:pt x="1538" y="119"/>
                    <a:pt x="1508" y="120"/>
                    <a:pt x="1491" y="145"/>
                  </a:cubicBezTo>
                  <a:cubicBezTo>
                    <a:pt x="1490" y="146"/>
                    <a:pt x="1490" y="147"/>
                    <a:pt x="1489" y="149"/>
                  </a:cubicBezTo>
                  <a:cubicBezTo>
                    <a:pt x="1488" y="148"/>
                    <a:pt x="1488" y="148"/>
                    <a:pt x="1488" y="148"/>
                  </a:cubicBezTo>
                  <a:cubicBezTo>
                    <a:pt x="1488" y="141"/>
                    <a:pt x="1488" y="133"/>
                    <a:pt x="1488" y="126"/>
                  </a:cubicBezTo>
                  <a:cubicBezTo>
                    <a:pt x="1480" y="126"/>
                    <a:pt x="1472" y="126"/>
                    <a:pt x="1465" y="126"/>
                  </a:cubicBezTo>
                  <a:cubicBezTo>
                    <a:pt x="1465" y="174"/>
                    <a:pt x="1465" y="222"/>
                    <a:pt x="1465" y="269"/>
                  </a:cubicBezTo>
                  <a:cubicBezTo>
                    <a:pt x="1473" y="269"/>
                    <a:pt x="1480" y="269"/>
                    <a:pt x="1488" y="269"/>
                  </a:cubicBezTo>
                  <a:cubicBezTo>
                    <a:pt x="1488" y="267"/>
                    <a:pt x="1488" y="266"/>
                    <a:pt x="1488" y="264"/>
                  </a:cubicBezTo>
                  <a:cubicBezTo>
                    <a:pt x="1488" y="238"/>
                    <a:pt x="1488" y="212"/>
                    <a:pt x="1488" y="186"/>
                  </a:cubicBezTo>
                  <a:cubicBezTo>
                    <a:pt x="1488" y="169"/>
                    <a:pt x="1495" y="155"/>
                    <a:pt x="1510" y="146"/>
                  </a:cubicBezTo>
                  <a:cubicBezTo>
                    <a:pt x="1531" y="135"/>
                    <a:pt x="1553" y="145"/>
                    <a:pt x="1559" y="167"/>
                  </a:cubicBezTo>
                  <a:cubicBezTo>
                    <a:pt x="1560" y="172"/>
                    <a:pt x="1561" y="177"/>
                    <a:pt x="1561" y="182"/>
                  </a:cubicBezTo>
                  <a:cubicBezTo>
                    <a:pt x="1561" y="209"/>
                    <a:pt x="1561" y="237"/>
                    <a:pt x="1561" y="264"/>
                  </a:cubicBezTo>
                  <a:cubicBezTo>
                    <a:pt x="1561" y="266"/>
                    <a:pt x="1561" y="268"/>
                    <a:pt x="1561" y="270"/>
                  </a:cubicBezTo>
                  <a:cubicBezTo>
                    <a:pt x="1569" y="270"/>
                    <a:pt x="1577" y="270"/>
                    <a:pt x="1584" y="270"/>
                  </a:cubicBezTo>
                  <a:cubicBezTo>
                    <a:pt x="1584" y="268"/>
                    <a:pt x="1584" y="267"/>
                    <a:pt x="1584" y="265"/>
                  </a:cubicBezTo>
                  <a:close/>
                  <a:moveTo>
                    <a:pt x="1627" y="148"/>
                  </a:moveTo>
                  <a:cubicBezTo>
                    <a:pt x="1627" y="177"/>
                    <a:pt x="1627" y="205"/>
                    <a:pt x="1627" y="233"/>
                  </a:cubicBezTo>
                  <a:cubicBezTo>
                    <a:pt x="1627" y="244"/>
                    <a:pt x="1630" y="254"/>
                    <a:pt x="1637" y="263"/>
                  </a:cubicBezTo>
                  <a:cubicBezTo>
                    <a:pt x="1648" y="276"/>
                    <a:pt x="1673" y="275"/>
                    <a:pt x="1685" y="270"/>
                  </a:cubicBezTo>
                  <a:cubicBezTo>
                    <a:pt x="1686" y="269"/>
                    <a:pt x="1687" y="268"/>
                    <a:pt x="1687" y="267"/>
                  </a:cubicBezTo>
                  <a:cubicBezTo>
                    <a:pt x="1687" y="261"/>
                    <a:pt x="1687" y="255"/>
                    <a:pt x="1687" y="249"/>
                  </a:cubicBezTo>
                  <a:cubicBezTo>
                    <a:pt x="1685" y="250"/>
                    <a:pt x="1684" y="250"/>
                    <a:pt x="1683" y="251"/>
                  </a:cubicBezTo>
                  <a:cubicBezTo>
                    <a:pt x="1666" y="259"/>
                    <a:pt x="1653" y="251"/>
                    <a:pt x="1651" y="232"/>
                  </a:cubicBezTo>
                  <a:cubicBezTo>
                    <a:pt x="1651" y="231"/>
                    <a:pt x="1651" y="229"/>
                    <a:pt x="1651" y="228"/>
                  </a:cubicBezTo>
                  <a:cubicBezTo>
                    <a:pt x="1651" y="202"/>
                    <a:pt x="1651" y="177"/>
                    <a:pt x="1651" y="151"/>
                  </a:cubicBezTo>
                  <a:cubicBezTo>
                    <a:pt x="1651" y="150"/>
                    <a:pt x="1651" y="148"/>
                    <a:pt x="1651" y="146"/>
                  </a:cubicBezTo>
                  <a:cubicBezTo>
                    <a:pt x="1663" y="146"/>
                    <a:pt x="1675" y="146"/>
                    <a:pt x="1687" y="146"/>
                  </a:cubicBezTo>
                  <a:cubicBezTo>
                    <a:pt x="1687" y="139"/>
                    <a:pt x="1687" y="132"/>
                    <a:pt x="1687" y="126"/>
                  </a:cubicBezTo>
                  <a:cubicBezTo>
                    <a:pt x="1674" y="126"/>
                    <a:pt x="1663" y="126"/>
                    <a:pt x="1650" y="126"/>
                  </a:cubicBezTo>
                  <a:cubicBezTo>
                    <a:pt x="1650" y="111"/>
                    <a:pt x="1650" y="97"/>
                    <a:pt x="1650" y="83"/>
                  </a:cubicBezTo>
                  <a:cubicBezTo>
                    <a:pt x="1643" y="85"/>
                    <a:pt x="1636" y="87"/>
                    <a:pt x="1630" y="90"/>
                  </a:cubicBezTo>
                  <a:cubicBezTo>
                    <a:pt x="1629" y="90"/>
                    <a:pt x="1627" y="93"/>
                    <a:pt x="1627" y="94"/>
                  </a:cubicBezTo>
                  <a:cubicBezTo>
                    <a:pt x="1627" y="101"/>
                    <a:pt x="1627" y="108"/>
                    <a:pt x="1627" y="116"/>
                  </a:cubicBezTo>
                  <a:cubicBezTo>
                    <a:pt x="1627" y="119"/>
                    <a:pt x="1627" y="122"/>
                    <a:pt x="1627" y="126"/>
                  </a:cubicBezTo>
                  <a:cubicBezTo>
                    <a:pt x="1619" y="126"/>
                    <a:pt x="1611" y="126"/>
                    <a:pt x="1603" y="126"/>
                  </a:cubicBezTo>
                  <a:cubicBezTo>
                    <a:pt x="1603" y="133"/>
                    <a:pt x="1603" y="139"/>
                    <a:pt x="1603" y="146"/>
                  </a:cubicBezTo>
                  <a:cubicBezTo>
                    <a:pt x="1611" y="146"/>
                    <a:pt x="1619" y="146"/>
                    <a:pt x="1627" y="146"/>
                  </a:cubicBezTo>
                  <a:cubicBezTo>
                    <a:pt x="1627" y="147"/>
                    <a:pt x="1627" y="148"/>
                    <a:pt x="1627" y="148"/>
                  </a:cubicBezTo>
                  <a:close/>
                  <a:moveTo>
                    <a:pt x="872" y="269"/>
                  </a:moveTo>
                  <a:cubicBezTo>
                    <a:pt x="880" y="269"/>
                    <a:pt x="887" y="269"/>
                    <a:pt x="895" y="269"/>
                  </a:cubicBezTo>
                  <a:cubicBezTo>
                    <a:pt x="895" y="267"/>
                    <a:pt x="895" y="265"/>
                    <a:pt x="895" y="263"/>
                  </a:cubicBezTo>
                  <a:cubicBezTo>
                    <a:pt x="895" y="241"/>
                    <a:pt x="895" y="218"/>
                    <a:pt x="895" y="195"/>
                  </a:cubicBezTo>
                  <a:cubicBezTo>
                    <a:pt x="895" y="185"/>
                    <a:pt x="897" y="175"/>
                    <a:pt x="901" y="165"/>
                  </a:cubicBezTo>
                  <a:cubicBezTo>
                    <a:pt x="908" y="150"/>
                    <a:pt x="919" y="143"/>
                    <a:pt x="935" y="145"/>
                  </a:cubicBezTo>
                  <a:cubicBezTo>
                    <a:pt x="939" y="146"/>
                    <a:pt x="943" y="147"/>
                    <a:pt x="947" y="148"/>
                  </a:cubicBezTo>
                  <a:cubicBezTo>
                    <a:pt x="947" y="142"/>
                    <a:pt x="947" y="136"/>
                    <a:pt x="947" y="130"/>
                  </a:cubicBezTo>
                  <a:cubicBezTo>
                    <a:pt x="948" y="126"/>
                    <a:pt x="946" y="124"/>
                    <a:pt x="942" y="124"/>
                  </a:cubicBezTo>
                  <a:cubicBezTo>
                    <a:pt x="925" y="121"/>
                    <a:pt x="911" y="127"/>
                    <a:pt x="901" y="143"/>
                  </a:cubicBezTo>
                  <a:cubicBezTo>
                    <a:pt x="899" y="146"/>
                    <a:pt x="898" y="149"/>
                    <a:pt x="896" y="153"/>
                  </a:cubicBezTo>
                  <a:cubicBezTo>
                    <a:pt x="896" y="153"/>
                    <a:pt x="895" y="152"/>
                    <a:pt x="895" y="152"/>
                  </a:cubicBezTo>
                  <a:cubicBezTo>
                    <a:pt x="895" y="144"/>
                    <a:pt x="895" y="135"/>
                    <a:pt x="895" y="126"/>
                  </a:cubicBezTo>
                  <a:cubicBezTo>
                    <a:pt x="887" y="126"/>
                    <a:pt x="880" y="126"/>
                    <a:pt x="872" y="126"/>
                  </a:cubicBezTo>
                  <a:cubicBezTo>
                    <a:pt x="872" y="174"/>
                    <a:pt x="872" y="222"/>
                    <a:pt x="872" y="269"/>
                  </a:cubicBezTo>
                  <a:close/>
                  <a:moveTo>
                    <a:pt x="1403" y="270"/>
                  </a:moveTo>
                  <a:cubicBezTo>
                    <a:pt x="1411" y="270"/>
                    <a:pt x="1418" y="270"/>
                    <a:pt x="1426" y="270"/>
                  </a:cubicBezTo>
                  <a:cubicBezTo>
                    <a:pt x="1426" y="221"/>
                    <a:pt x="1426" y="174"/>
                    <a:pt x="1426" y="126"/>
                  </a:cubicBezTo>
                  <a:cubicBezTo>
                    <a:pt x="1424" y="126"/>
                    <a:pt x="1423" y="126"/>
                    <a:pt x="1421" y="126"/>
                  </a:cubicBezTo>
                  <a:cubicBezTo>
                    <a:pt x="1415" y="126"/>
                    <a:pt x="1409" y="126"/>
                    <a:pt x="1403" y="126"/>
                  </a:cubicBezTo>
                  <a:cubicBezTo>
                    <a:pt x="1403" y="174"/>
                    <a:pt x="1403" y="222"/>
                    <a:pt x="1403" y="270"/>
                  </a:cubicBezTo>
                  <a:close/>
                  <a:moveTo>
                    <a:pt x="1430" y="75"/>
                  </a:moveTo>
                  <a:cubicBezTo>
                    <a:pt x="1430" y="66"/>
                    <a:pt x="1424" y="59"/>
                    <a:pt x="1415" y="59"/>
                  </a:cubicBezTo>
                  <a:cubicBezTo>
                    <a:pt x="1406" y="59"/>
                    <a:pt x="1400" y="65"/>
                    <a:pt x="1399" y="74"/>
                  </a:cubicBezTo>
                  <a:cubicBezTo>
                    <a:pt x="1399" y="83"/>
                    <a:pt x="1405" y="89"/>
                    <a:pt x="1414" y="89"/>
                  </a:cubicBezTo>
                  <a:cubicBezTo>
                    <a:pt x="1423" y="89"/>
                    <a:pt x="1430" y="83"/>
                    <a:pt x="1430" y="75"/>
                  </a:cubicBezTo>
                  <a:close/>
                </a:path>
              </a:pathLst>
            </a:custGeom>
            <a:solidFill>
              <a:schemeClr val="bg1"/>
            </a:solidFill>
            <a:ln>
              <a:noFill/>
            </a:ln>
          </p:spPr>
          <p:txBody>
            <a:bodyPr vert="horz" wrap="square" lIns="89607" tIns="44802" rIns="89607" bIns="44802" numCol="1" anchor="t" anchorCtr="0" compatLnSpc="1">
              <a:prstTxWarp prst="textNoShape">
                <a:avLst/>
              </a:prstTxWarp>
            </a:bodyPr>
            <a:lstStyle/>
            <a:p>
              <a:pPr defTabSz="913918"/>
              <a:endParaRPr lang="en-US" sz="1764">
                <a:solidFill>
                  <a:prstClr val="black"/>
                </a:solidFill>
              </a:endParaRPr>
            </a:p>
          </p:txBody>
        </p:sp>
      </p:grpSp>
      <p:sp>
        <p:nvSpPr>
          <p:cNvPr id="16" name="Rectangle 15"/>
          <p:cNvSpPr/>
          <p:nvPr/>
        </p:nvSpPr>
        <p:spPr bwMode="auto">
          <a:xfrm>
            <a:off x="290848" y="4019304"/>
            <a:ext cx="5794884" cy="699660"/>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8" tIns="143391" rIns="179238" bIns="143391" numCol="1" rtlCol="0" anchor="ctr" anchorCtr="0" compatLnSpc="1">
            <a:prstTxWarp prst="textNoShape">
              <a:avLst/>
            </a:prstTxWarp>
          </a:bodyPr>
          <a:lstStyle/>
          <a:p>
            <a:pPr algn="ctr" defTabSz="913828" fontAlgn="base">
              <a:spcBef>
                <a:spcPct val="0"/>
              </a:spcBef>
              <a:spcAft>
                <a:spcPct val="0"/>
              </a:spcAft>
            </a:pPr>
            <a:r>
              <a:rPr lang="en-US" sz="2744" dirty="0">
                <a:gradFill>
                  <a:gsLst>
                    <a:gs pos="0">
                      <a:srgbClr val="FFFFFF"/>
                    </a:gs>
                    <a:gs pos="100000">
                      <a:srgbClr val="FFFFFF"/>
                    </a:gs>
                  </a:gsLst>
                  <a:lin ang="5400000" scaled="0"/>
                </a:gradFill>
                <a:latin typeface="Segoe UI Light"/>
              </a:rPr>
              <a:t>Office Store</a:t>
            </a:r>
          </a:p>
        </p:txBody>
      </p:sp>
      <p:sp>
        <p:nvSpPr>
          <p:cNvPr id="22" name="Rectangle 21"/>
          <p:cNvSpPr/>
          <p:nvPr/>
        </p:nvSpPr>
        <p:spPr bwMode="auto">
          <a:xfrm>
            <a:off x="6130534" y="4019304"/>
            <a:ext cx="5794884" cy="699660"/>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8" tIns="143391" rIns="179238" bIns="143391" numCol="1" rtlCol="0" anchor="ctr" anchorCtr="0" compatLnSpc="1">
            <a:prstTxWarp prst="textNoShape">
              <a:avLst/>
            </a:prstTxWarp>
          </a:bodyPr>
          <a:lstStyle/>
          <a:p>
            <a:pPr algn="ctr" defTabSz="913828" fontAlgn="base">
              <a:spcBef>
                <a:spcPct val="0"/>
              </a:spcBef>
              <a:spcAft>
                <a:spcPct val="0"/>
              </a:spcAft>
            </a:pPr>
            <a:r>
              <a:rPr lang="en-US" sz="2744" dirty="0" smtClean="0">
                <a:gradFill>
                  <a:gsLst>
                    <a:gs pos="0">
                      <a:srgbClr val="FFFFFF"/>
                    </a:gs>
                    <a:gs pos="100000">
                      <a:srgbClr val="FFFFFF"/>
                    </a:gs>
                  </a:gsLst>
                  <a:lin ang="5400000" scaled="0"/>
                </a:gradFill>
                <a:latin typeface="Segoe UI Light"/>
              </a:rPr>
              <a:t>Add-in </a:t>
            </a:r>
            <a:r>
              <a:rPr lang="en-US" sz="2744" dirty="0">
                <a:gradFill>
                  <a:gsLst>
                    <a:gs pos="0">
                      <a:srgbClr val="FFFFFF"/>
                    </a:gs>
                    <a:gs pos="100000">
                      <a:srgbClr val="FFFFFF"/>
                    </a:gs>
                  </a:gsLst>
                  <a:lin ang="5400000" scaled="0"/>
                </a:gradFill>
                <a:latin typeface="Segoe UI Light"/>
              </a:rPr>
              <a:t>Catalog</a:t>
            </a:r>
          </a:p>
        </p:txBody>
      </p:sp>
    </p:spTree>
    <p:extLst>
      <p:ext uri="{BB962C8B-B14F-4D97-AF65-F5344CB8AC3E}">
        <p14:creationId xmlns:p14="http://schemas.microsoft.com/office/powerpoint/2010/main" val="39242132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ppt_x"/>
                                          </p:val>
                                        </p:tav>
                                        <p:tav tm="100000">
                                          <p:val>
                                            <p:strVal val="#ppt_x"/>
                                          </p:val>
                                        </p:tav>
                                      </p:tavLst>
                                    </p:anim>
                                    <p:anim calcmode="lin" valueType="num">
                                      <p:cBhvr additive="base">
                                        <p:cTn id="8" dur="1000" fill="hold"/>
                                        <p:tgtEl>
                                          <p:spTgt spid="6"/>
                                        </p:tgtEl>
                                        <p:attrNameLst>
                                          <p:attrName>ppt_y</p:attrName>
                                        </p:attrNameLst>
                                      </p:cBhvr>
                                      <p:tavLst>
                                        <p:tav tm="0">
                                          <p:val>
                                            <p:strVal val="1+#ppt_h/2"/>
                                          </p:val>
                                        </p:tav>
                                        <p:tav tm="100000">
                                          <p:val>
                                            <p:strVal val="#ppt_y"/>
                                          </p:val>
                                        </p:tav>
                                      </p:tavLst>
                                    </p:anim>
                                  </p:childTnLst>
                                </p:cTn>
                              </p:par>
                              <p:par>
                                <p:cTn id="9" presetID="10" presetClass="entr" presetSubtype="0" fill="hold" grpId="0" nodeType="withEffect">
                                  <p:stCondLst>
                                    <p:cond delay="50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900"/>
                                        <p:tgtEl>
                                          <p:spTgt spid="16"/>
                                        </p:tgtEl>
                                      </p:cBhvr>
                                    </p:animEffect>
                                  </p:childTnLst>
                                </p:cTn>
                              </p:par>
                              <p:par>
                                <p:cTn id="12" presetID="63" presetClass="path" presetSubtype="0" decel="100000" fill="hold" grpId="1" nodeType="withEffect">
                                  <p:stCondLst>
                                    <p:cond delay="500"/>
                                  </p:stCondLst>
                                  <p:childTnLst>
                                    <p:animMotion origin="layout" path="M -0.02412 4.2079E-6 L -2.20832E-6 4.2079E-6 " pathEditMode="relative" rAng="0" ptsTypes="AA">
                                      <p:cBhvr>
                                        <p:cTn id="13" dur="900" fill="hold"/>
                                        <p:tgtEl>
                                          <p:spTgt spid="16"/>
                                        </p:tgtEl>
                                        <p:attrNameLst>
                                          <p:attrName>ppt_x</p:attrName>
                                          <p:attrName>ppt_y</p:attrName>
                                        </p:attrNameLst>
                                      </p:cBhvr>
                                      <p:rCtr x="1200" y="0"/>
                                    </p:animMotion>
                                  </p:childTnLst>
                                </p:cTn>
                              </p:par>
                              <p:par>
                                <p:cTn id="14" presetID="6" presetClass="emph" presetSubtype="0" accel="100000" autoRev="1" fill="hold" grpId="2" nodeType="withEffect">
                                  <p:stCondLst>
                                    <p:cond delay="0"/>
                                  </p:stCondLst>
                                  <p:childTnLst>
                                    <p:animScale>
                                      <p:cBhvr>
                                        <p:cTn id="15" dur="500" fill="hold"/>
                                        <p:tgtEl>
                                          <p:spTgt spid="16"/>
                                        </p:tgtEl>
                                      </p:cBhvr>
                                      <p:by x="80000" y="80000"/>
                                    </p:animScale>
                                  </p:childTnLst>
                                </p:cTn>
                              </p:par>
                              <p:par>
                                <p:cTn id="16" presetID="10" presetClass="entr" presetSubtype="0" fill="hold" grpId="0" nodeType="withEffect">
                                  <p:stCondLst>
                                    <p:cond delay="600"/>
                                  </p:stCondLst>
                                  <p:childTnLst>
                                    <p:set>
                                      <p:cBhvr>
                                        <p:cTn id="17" dur="1" fill="hold">
                                          <p:stCondLst>
                                            <p:cond delay="0"/>
                                          </p:stCondLst>
                                        </p:cTn>
                                        <p:tgtEl>
                                          <p:spTgt spid="22"/>
                                        </p:tgtEl>
                                        <p:attrNameLst>
                                          <p:attrName>style.visibility</p:attrName>
                                        </p:attrNameLst>
                                      </p:cBhvr>
                                      <p:to>
                                        <p:strVal val="visible"/>
                                      </p:to>
                                    </p:set>
                                    <p:animEffect transition="in" filter="fade">
                                      <p:cBhvr>
                                        <p:cTn id="18" dur="900"/>
                                        <p:tgtEl>
                                          <p:spTgt spid="22"/>
                                        </p:tgtEl>
                                      </p:cBhvr>
                                    </p:animEffect>
                                  </p:childTnLst>
                                </p:cTn>
                              </p:par>
                              <p:par>
                                <p:cTn id="19" presetID="63" presetClass="path" presetSubtype="0" decel="100000" fill="hold" grpId="1" nodeType="withEffect">
                                  <p:stCondLst>
                                    <p:cond delay="600"/>
                                  </p:stCondLst>
                                  <p:childTnLst>
                                    <p:animMotion origin="layout" path="M -0.02413 4.2079E-6 L 2.18024E-6 4.2079E-6 " pathEditMode="relative" rAng="0" ptsTypes="AA">
                                      <p:cBhvr>
                                        <p:cTn id="20" dur="900" fill="hold"/>
                                        <p:tgtEl>
                                          <p:spTgt spid="22"/>
                                        </p:tgtEl>
                                        <p:attrNameLst>
                                          <p:attrName>ppt_x</p:attrName>
                                          <p:attrName>ppt_y</p:attrName>
                                        </p:attrNameLst>
                                      </p:cBhvr>
                                      <p:rCtr x="1200" y="0"/>
                                    </p:animMotion>
                                  </p:childTnLst>
                                </p:cTn>
                              </p:par>
                              <p:par>
                                <p:cTn id="21" presetID="6" presetClass="emph" presetSubtype="0" accel="100000" autoRev="1" fill="hold" grpId="2" nodeType="withEffect">
                                  <p:stCondLst>
                                    <p:cond delay="0"/>
                                  </p:stCondLst>
                                  <p:childTnLst>
                                    <p:animScale>
                                      <p:cBhvr>
                                        <p:cTn id="22" dur="600" fill="hold"/>
                                        <p:tgtEl>
                                          <p:spTgt spid="22"/>
                                        </p:tgtEl>
                                      </p:cBhvr>
                                      <p:by x="80000" y="80000"/>
                                    </p:animScale>
                                  </p:childTnLst>
                                </p:cTn>
                              </p:par>
                            </p:childTnLst>
                          </p:cTn>
                        </p:par>
                        <p:par>
                          <p:cTn id="23" fill="hold">
                            <p:stCondLst>
                              <p:cond delay="1500"/>
                            </p:stCondLst>
                            <p:childTnLst>
                              <p:par>
                                <p:cTn id="24" presetID="2" presetClass="entr" presetSubtype="4" decel="100000" fill="hold" nodeType="afterEffect">
                                  <p:stCondLst>
                                    <p:cond delay="0"/>
                                  </p:stCondLst>
                                  <p:childTnLst>
                                    <p:set>
                                      <p:cBhvr>
                                        <p:cTn id="25" dur="1" fill="hold">
                                          <p:stCondLst>
                                            <p:cond delay="0"/>
                                          </p:stCondLst>
                                        </p:cTn>
                                        <p:tgtEl>
                                          <p:spTgt spid="8"/>
                                        </p:tgtEl>
                                        <p:attrNameLst>
                                          <p:attrName>style.visibility</p:attrName>
                                        </p:attrNameLst>
                                      </p:cBhvr>
                                      <p:to>
                                        <p:strVal val="visible"/>
                                      </p:to>
                                    </p:set>
                                    <p:anim calcmode="lin" valueType="num">
                                      <p:cBhvr additive="base">
                                        <p:cTn id="26" dur="500" fill="hold"/>
                                        <p:tgtEl>
                                          <p:spTgt spid="8"/>
                                        </p:tgtEl>
                                        <p:attrNameLst>
                                          <p:attrName>ppt_x</p:attrName>
                                        </p:attrNameLst>
                                      </p:cBhvr>
                                      <p:tavLst>
                                        <p:tav tm="0">
                                          <p:val>
                                            <p:strVal val="#ppt_x"/>
                                          </p:val>
                                        </p:tav>
                                        <p:tav tm="100000">
                                          <p:val>
                                            <p:strVal val="#ppt_x"/>
                                          </p:val>
                                        </p:tav>
                                      </p:tavLst>
                                    </p:anim>
                                    <p:anim calcmode="lin" valueType="num">
                                      <p:cBhvr additive="base">
                                        <p:cTn id="27" dur="500" fill="hold"/>
                                        <p:tgtEl>
                                          <p:spTgt spid="8"/>
                                        </p:tgtEl>
                                        <p:attrNameLst>
                                          <p:attrName>ppt_y</p:attrName>
                                        </p:attrNameLst>
                                      </p:cBhvr>
                                      <p:tavLst>
                                        <p:tav tm="0">
                                          <p:val>
                                            <p:strVal val="1+#ppt_h/2"/>
                                          </p:val>
                                        </p:tav>
                                        <p:tav tm="100000">
                                          <p:val>
                                            <p:strVal val="#ppt_y"/>
                                          </p:val>
                                        </p:tav>
                                      </p:tavLst>
                                    </p:anim>
                                  </p:childTnLst>
                                </p:cTn>
                              </p:par>
                              <p:par>
                                <p:cTn id="28" presetID="2" presetClass="entr" presetSubtype="4" decel="100000" fill="hold" nodeType="withEffect">
                                  <p:stCondLst>
                                    <p:cond delay="100"/>
                                  </p:stCondLst>
                                  <p:childTnLst>
                                    <p:set>
                                      <p:cBhvr>
                                        <p:cTn id="29" dur="1" fill="hold">
                                          <p:stCondLst>
                                            <p:cond delay="0"/>
                                          </p:stCondLst>
                                        </p:cTn>
                                        <p:tgtEl>
                                          <p:spTgt spid="11"/>
                                        </p:tgtEl>
                                        <p:attrNameLst>
                                          <p:attrName>style.visibility</p:attrName>
                                        </p:attrNameLst>
                                      </p:cBhvr>
                                      <p:to>
                                        <p:strVal val="visible"/>
                                      </p:to>
                                    </p:set>
                                    <p:anim calcmode="lin" valueType="num">
                                      <p:cBhvr additive="base">
                                        <p:cTn id="30" dur="500" fill="hold"/>
                                        <p:tgtEl>
                                          <p:spTgt spid="11"/>
                                        </p:tgtEl>
                                        <p:attrNameLst>
                                          <p:attrName>ppt_x</p:attrName>
                                        </p:attrNameLst>
                                      </p:cBhvr>
                                      <p:tavLst>
                                        <p:tav tm="0">
                                          <p:val>
                                            <p:strVal val="#ppt_x"/>
                                          </p:val>
                                        </p:tav>
                                        <p:tav tm="100000">
                                          <p:val>
                                            <p:strVal val="#ppt_x"/>
                                          </p:val>
                                        </p:tav>
                                      </p:tavLst>
                                    </p:anim>
                                    <p:anim calcmode="lin" valueType="num">
                                      <p:cBhvr additive="base">
                                        <p:cTn id="31"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6" grpId="1" animBg="1"/>
      <p:bldP spid="16" grpId="2" animBg="1"/>
      <p:bldP spid="22" grpId="0" animBg="1"/>
      <p:bldP spid="22" grpId="1" animBg="1"/>
      <p:bldP spid="22" grpId="2"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4708936" y="1814048"/>
            <a:ext cx="7346043" cy="2881519"/>
          </a:xfrm>
        </p:spPr>
        <p:txBody>
          <a:bodyPr/>
          <a:lstStyle/>
          <a:p>
            <a:pPr>
              <a:spcBef>
                <a:spcPts val="2399"/>
              </a:spcBef>
            </a:pPr>
            <a:r>
              <a:rPr lang="en-US" dirty="0">
                <a:gradFill>
                  <a:gsLst>
                    <a:gs pos="100000">
                      <a:schemeClr val="bg2"/>
                    </a:gs>
                    <a:gs pos="0">
                      <a:schemeClr val="bg2"/>
                    </a:gs>
                  </a:gsLst>
                  <a:lin ang="5400000" scaled="0"/>
                </a:gradFill>
              </a:rPr>
              <a:t>Intro</a:t>
            </a:r>
          </a:p>
          <a:p>
            <a:pPr>
              <a:spcBef>
                <a:spcPts val="2399"/>
              </a:spcBef>
            </a:pPr>
            <a:r>
              <a:rPr lang="en-US" dirty="0" smtClean="0">
                <a:gradFill>
                  <a:gsLst>
                    <a:gs pos="100000">
                      <a:schemeClr val="bg2"/>
                    </a:gs>
                    <a:gs pos="0">
                      <a:schemeClr val="bg2"/>
                    </a:gs>
                  </a:gsLst>
                  <a:lin ang="5400000" scaled="0"/>
                </a:gradFill>
              </a:rPr>
              <a:t>Extend with Add-ins</a:t>
            </a:r>
            <a:endParaRPr lang="en-US" dirty="0">
              <a:gradFill>
                <a:gsLst>
                  <a:gs pos="100000">
                    <a:schemeClr val="bg2"/>
                  </a:gs>
                  <a:gs pos="0">
                    <a:schemeClr val="bg2"/>
                  </a:gs>
                </a:gsLst>
                <a:lin ang="5400000" scaled="0"/>
              </a:gradFill>
            </a:endParaRPr>
          </a:p>
          <a:p>
            <a:pPr>
              <a:spcBef>
                <a:spcPts val="2399"/>
              </a:spcBef>
            </a:pPr>
            <a:r>
              <a:rPr lang="en-US" dirty="0" smtClean="0">
                <a:gradFill>
                  <a:gsLst>
                    <a:gs pos="100000">
                      <a:schemeClr val="bg2"/>
                    </a:gs>
                    <a:gs pos="0">
                      <a:schemeClr val="bg2"/>
                    </a:gs>
                  </a:gsLst>
                  <a:lin ang="5400000" scaled="0"/>
                </a:gradFill>
              </a:rPr>
              <a:t>Connect with Office </a:t>
            </a:r>
            <a:r>
              <a:rPr lang="en-US" dirty="0">
                <a:gradFill>
                  <a:gsLst>
                    <a:gs pos="100000">
                      <a:schemeClr val="bg2"/>
                    </a:gs>
                    <a:gs pos="0">
                      <a:schemeClr val="bg2"/>
                    </a:gs>
                  </a:gsLst>
                  <a:lin ang="5400000" scaled="0"/>
                </a:gradFill>
              </a:rPr>
              <a:t>365 APIs</a:t>
            </a:r>
          </a:p>
          <a:p>
            <a:pPr>
              <a:spcBef>
                <a:spcPts val="2399"/>
              </a:spcBef>
            </a:pPr>
            <a:r>
              <a:rPr lang="en-US" dirty="0" smtClean="0">
                <a:gradFill>
                  <a:gsLst>
                    <a:gs pos="100000">
                      <a:schemeClr val="bg2"/>
                    </a:gs>
                    <a:gs pos="0">
                      <a:schemeClr val="bg2"/>
                    </a:gs>
                  </a:gsLst>
                  <a:lin ang="5400000" scaled="0"/>
                </a:gradFill>
              </a:rPr>
              <a:t>Open Platform</a:t>
            </a:r>
          </a:p>
          <a:p>
            <a:pPr>
              <a:spcBef>
                <a:spcPts val="2399"/>
              </a:spcBef>
            </a:pPr>
            <a:r>
              <a:rPr lang="en-US" dirty="0" smtClean="0">
                <a:gradFill>
                  <a:gsLst>
                    <a:gs pos="100000">
                      <a:schemeClr val="bg2"/>
                    </a:gs>
                    <a:gs pos="0">
                      <a:schemeClr val="bg2"/>
                    </a:gs>
                  </a:gsLst>
                  <a:lin ang="5400000" scaled="0"/>
                </a:gradFill>
              </a:rPr>
              <a:t>Distribution</a:t>
            </a:r>
            <a:endParaRPr lang="en-US" dirty="0">
              <a:gradFill>
                <a:gsLst>
                  <a:gs pos="100000">
                    <a:schemeClr val="bg2"/>
                  </a:gs>
                  <a:gs pos="0">
                    <a:schemeClr val="bg2"/>
                  </a:gs>
                </a:gsLst>
                <a:lin ang="5400000" scaled="0"/>
              </a:gradFill>
            </a:endParaRPr>
          </a:p>
          <a:p>
            <a:pPr>
              <a:spcBef>
                <a:spcPts val="2399"/>
              </a:spcBef>
            </a:pPr>
            <a:r>
              <a:rPr lang="en-US" dirty="0">
                <a:gradFill>
                  <a:gsLst>
                    <a:gs pos="100000">
                      <a:schemeClr val="bg2"/>
                    </a:gs>
                    <a:gs pos="0">
                      <a:schemeClr val="bg2"/>
                    </a:gs>
                  </a:gsLst>
                  <a:lin ang="5400000" scaled="0"/>
                </a:gradFill>
              </a:rPr>
              <a:t>Resources</a:t>
            </a:r>
          </a:p>
        </p:txBody>
      </p:sp>
      <p:pic>
        <p:nvPicPr>
          <p:cNvPr id="4" name="Picture Placeholder 3"/>
          <p:cNvPicPr>
            <a:picLocks noGrp="1" noChangeAspect="1"/>
          </p:cNvPicPr>
          <p:nvPr>
            <p:ph type="pic" sz="quarter" idx="16"/>
          </p:nvPr>
        </p:nvPicPr>
        <p:blipFill>
          <a:blip r:embed="rId3">
            <a:extLst>
              <a:ext uri="{28A0092B-C50C-407E-A947-70E740481C1C}">
                <a14:useLocalDpi xmlns:a14="http://schemas.microsoft.com/office/drawing/2010/main" val="0"/>
              </a:ext>
            </a:extLst>
          </a:blip>
          <a:stretch>
            <a:fillRect/>
          </a:stretch>
        </p:blipFill>
        <p:spPr>
          <a:xfrm>
            <a:off x="269169" y="1905492"/>
            <a:ext cx="4301734" cy="2865616"/>
          </a:xfrm>
        </p:spPr>
      </p:pic>
      <p:sp>
        <p:nvSpPr>
          <p:cNvPr id="5" name="Title 4"/>
          <p:cNvSpPr>
            <a:spLocks noGrp="1"/>
          </p:cNvSpPr>
          <p:nvPr>
            <p:ph type="title"/>
          </p:nvPr>
        </p:nvSpPr>
        <p:spPr/>
        <p:txBody>
          <a:bodyPr/>
          <a:lstStyle/>
          <a:p>
            <a:r>
              <a:rPr lang="en-US" dirty="0" smtClean="0"/>
              <a:t>Agenda</a:t>
            </a:r>
            <a:endParaRPr lang="en-US" dirty="0"/>
          </a:p>
        </p:txBody>
      </p:sp>
    </p:spTree>
    <p:extLst>
      <p:ext uri="{BB962C8B-B14F-4D97-AF65-F5344CB8AC3E}">
        <p14:creationId xmlns:p14="http://schemas.microsoft.com/office/powerpoint/2010/main" val="3047627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bwMode="auto">
          <a:xfrm>
            <a:off x="2764440" y="1555994"/>
            <a:ext cx="8558867" cy="1631167"/>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8" tIns="143391" rIns="179238" bIns="143391" numCol="1" rtlCol="0" anchor="ctr" anchorCtr="0" compatLnSpc="1">
            <a:prstTxWarp prst="textNoShape">
              <a:avLst/>
            </a:prstTxWarp>
          </a:bodyPr>
          <a:lstStyle/>
          <a:p>
            <a:pPr defTabSz="913916" fontAlgn="base">
              <a:spcBef>
                <a:spcPct val="0"/>
              </a:spcBef>
              <a:spcAft>
                <a:spcPct val="0"/>
              </a:spcAft>
            </a:pPr>
            <a:r>
              <a:rPr lang="en-US" sz="3136" dirty="0">
                <a:gradFill>
                  <a:gsLst>
                    <a:gs pos="11504">
                      <a:srgbClr val="D2D2D2">
                        <a:lumMod val="10000"/>
                      </a:srgbClr>
                    </a:gs>
                    <a:gs pos="39000">
                      <a:srgbClr val="D2D2D2">
                        <a:lumMod val="10000"/>
                      </a:srgbClr>
                    </a:gs>
                  </a:gsLst>
                  <a:lin ang="5400000" scaled="0"/>
                </a:gradFill>
                <a:latin typeface="Segoe UI Light"/>
              </a:rPr>
              <a:t>Secure access to internal apps</a:t>
            </a:r>
          </a:p>
        </p:txBody>
      </p:sp>
      <p:sp>
        <p:nvSpPr>
          <p:cNvPr id="2" name="Title 1"/>
          <p:cNvSpPr>
            <a:spLocks noGrp="1"/>
          </p:cNvSpPr>
          <p:nvPr>
            <p:ph type="title"/>
          </p:nvPr>
        </p:nvSpPr>
        <p:spPr/>
        <p:txBody>
          <a:bodyPr/>
          <a:lstStyle/>
          <a:p>
            <a:r>
              <a:rPr lang="en-US" dirty="0" smtClean="0"/>
              <a:t>Corporate Add-in Catalog</a:t>
            </a:r>
            <a:endParaRPr lang="en-US" dirty="0"/>
          </a:p>
        </p:txBody>
      </p:sp>
      <p:sp>
        <p:nvSpPr>
          <p:cNvPr id="21" name="Rectangle 20"/>
          <p:cNvSpPr/>
          <p:nvPr/>
        </p:nvSpPr>
        <p:spPr bwMode="auto">
          <a:xfrm>
            <a:off x="2764440" y="3236615"/>
            <a:ext cx="8558867" cy="1631167"/>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8" tIns="143391" rIns="179238" bIns="143391" numCol="1" rtlCol="0" anchor="ctr" anchorCtr="0" compatLnSpc="1">
            <a:prstTxWarp prst="textNoShape">
              <a:avLst/>
            </a:prstTxWarp>
          </a:bodyPr>
          <a:lstStyle/>
          <a:p>
            <a:pPr defTabSz="913916" fontAlgn="base">
              <a:spcBef>
                <a:spcPct val="0"/>
              </a:spcBef>
              <a:spcAft>
                <a:spcPct val="0"/>
              </a:spcAft>
            </a:pPr>
            <a:r>
              <a:rPr lang="en-US" sz="3136" dirty="0">
                <a:gradFill>
                  <a:gsLst>
                    <a:gs pos="11504">
                      <a:srgbClr val="D2D2D2">
                        <a:lumMod val="10000"/>
                      </a:srgbClr>
                    </a:gs>
                    <a:gs pos="39000">
                      <a:srgbClr val="D2D2D2">
                        <a:lumMod val="10000"/>
                      </a:srgbClr>
                    </a:gs>
                  </a:gsLst>
                  <a:lin ang="5400000" scaled="0"/>
                </a:gradFill>
                <a:latin typeface="Segoe UI Light"/>
              </a:rPr>
              <a:t>Centrally managed repository of private apps</a:t>
            </a:r>
          </a:p>
        </p:txBody>
      </p:sp>
      <p:sp>
        <p:nvSpPr>
          <p:cNvPr id="22" name="Rectangle 21"/>
          <p:cNvSpPr/>
          <p:nvPr/>
        </p:nvSpPr>
        <p:spPr bwMode="auto">
          <a:xfrm>
            <a:off x="2764440" y="4921720"/>
            <a:ext cx="8558867" cy="1631167"/>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8" tIns="143391" rIns="179238" bIns="143391" numCol="1" rtlCol="0" anchor="ctr" anchorCtr="0" compatLnSpc="1">
            <a:prstTxWarp prst="textNoShape">
              <a:avLst/>
            </a:prstTxWarp>
          </a:bodyPr>
          <a:lstStyle/>
          <a:p>
            <a:pPr defTabSz="913916" fontAlgn="base">
              <a:spcBef>
                <a:spcPct val="0"/>
              </a:spcBef>
              <a:spcAft>
                <a:spcPct val="0"/>
              </a:spcAft>
            </a:pPr>
            <a:r>
              <a:rPr lang="en-US" sz="3136" dirty="0">
                <a:gradFill>
                  <a:gsLst>
                    <a:gs pos="11504">
                      <a:srgbClr val="D2D2D2">
                        <a:lumMod val="10000"/>
                      </a:srgbClr>
                    </a:gs>
                    <a:gs pos="39000">
                      <a:srgbClr val="D2D2D2">
                        <a:lumMod val="10000"/>
                      </a:srgbClr>
                    </a:gs>
                  </a:gsLst>
                  <a:lin ang="5400000" scaled="0"/>
                </a:gradFill>
                <a:latin typeface="Segoe UI Light"/>
              </a:rPr>
              <a:t>Direct deployment to employees</a:t>
            </a:r>
          </a:p>
        </p:txBody>
      </p:sp>
      <p:grpSp>
        <p:nvGrpSpPr>
          <p:cNvPr id="28" name="Group 27"/>
          <p:cNvGrpSpPr/>
          <p:nvPr/>
        </p:nvGrpSpPr>
        <p:grpSpPr>
          <a:xfrm>
            <a:off x="432670" y="1558752"/>
            <a:ext cx="2331768" cy="1631167"/>
            <a:chOff x="441461" y="1586200"/>
            <a:chExt cx="2379144" cy="1664309"/>
          </a:xfrm>
        </p:grpSpPr>
        <p:sp>
          <p:nvSpPr>
            <p:cNvPr id="16" name="Rectangle 15"/>
            <p:cNvSpPr/>
            <p:nvPr/>
          </p:nvSpPr>
          <p:spPr bwMode="auto">
            <a:xfrm>
              <a:off x="441461" y="1586200"/>
              <a:ext cx="2379144" cy="1664309"/>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8" tIns="143391" rIns="179238" bIns="143391"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pic>
          <p:nvPicPr>
            <p:cNvPr id="6" name="Picture 5"/>
            <p:cNvPicPr>
              <a:picLocks noChangeAspect="1"/>
            </p:cNvPicPr>
            <p:nvPr/>
          </p:nvPicPr>
          <p:blipFill>
            <a:blip r:embed="rId3"/>
            <a:stretch>
              <a:fillRect/>
            </a:stretch>
          </p:blipFill>
          <p:spPr>
            <a:xfrm>
              <a:off x="1045309" y="1727290"/>
              <a:ext cx="1058129" cy="1371648"/>
            </a:xfrm>
            <a:prstGeom prst="rect">
              <a:avLst/>
            </a:prstGeom>
          </p:spPr>
        </p:pic>
      </p:grpSp>
      <p:grpSp>
        <p:nvGrpSpPr>
          <p:cNvPr id="29" name="Group 28"/>
          <p:cNvGrpSpPr/>
          <p:nvPr/>
        </p:nvGrpSpPr>
        <p:grpSpPr>
          <a:xfrm>
            <a:off x="432670" y="3237990"/>
            <a:ext cx="2331768" cy="1631167"/>
            <a:chOff x="441461" y="3302370"/>
            <a:chExt cx="2379144" cy="1664309"/>
          </a:xfrm>
        </p:grpSpPr>
        <p:sp>
          <p:nvSpPr>
            <p:cNvPr id="17" name="Rectangle 16"/>
            <p:cNvSpPr/>
            <p:nvPr/>
          </p:nvSpPr>
          <p:spPr bwMode="auto">
            <a:xfrm>
              <a:off x="441461" y="3302370"/>
              <a:ext cx="2379144" cy="1664309"/>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8" tIns="143391" rIns="179238" bIns="143391"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pic>
          <p:nvPicPr>
            <p:cNvPr id="25" name="Picture 24"/>
            <p:cNvPicPr>
              <a:picLocks noChangeAspect="1"/>
            </p:cNvPicPr>
            <p:nvPr/>
          </p:nvPicPr>
          <p:blipFill>
            <a:blip r:embed="rId4"/>
            <a:stretch>
              <a:fillRect/>
            </a:stretch>
          </p:blipFill>
          <p:spPr>
            <a:xfrm>
              <a:off x="1282283" y="3609748"/>
              <a:ext cx="697500" cy="1226250"/>
            </a:xfrm>
            <a:prstGeom prst="rect">
              <a:avLst/>
            </a:prstGeom>
          </p:spPr>
        </p:pic>
      </p:grpSp>
      <p:sp>
        <p:nvSpPr>
          <p:cNvPr id="18" name="Rectangle 17"/>
          <p:cNvSpPr/>
          <p:nvPr/>
        </p:nvSpPr>
        <p:spPr bwMode="auto">
          <a:xfrm>
            <a:off x="432670" y="4919986"/>
            <a:ext cx="2331768" cy="1631167"/>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8" tIns="143391" rIns="179238" bIns="143391"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sp>
        <p:nvSpPr>
          <p:cNvPr id="32" name="Rectangle 31"/>
          <p:cNvSpPr/>
          <p:nvPr/>
        </p:nvSpPr>
        <p:spPr bwMode="auto">
          <a:xfrm>
            <a:off x="0" y="982096"/>
            <a:ext cx="430665" cy="5896222"/>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grpSp>
        <p:nvGrpSpPr>
          <p:cNvPr id="3" name="Group 4"/>
          <p:cNvGrpSpPr>
            <a:grpSpLocks noChangeAspect="1"/>
          </p:cNvGrpSpPr>
          <p:nvPr/>
        </p:nvGrpSpPr>
        <p:grpSpPr bwMode="auto">
          <a:xfrm>
            <a:off x="818397" y="4919542"/>
            <a:ext cx="1496764" cy="1333395"/>
            <a:chOff x="526" y="3161"/>
            <a:chExt cx="962" cy="857"/>
          </a:xfrm>
        </p:grpSpPr>
        <p:sp>
          <p:nvSpPr>
            <p:cNvPr id="4" name="AutoShape 3"/>
            <p:cNvSpPr>
              <a:spLocks noChangeAspect="1" noChangeArrowheads="1" noTextEdit="1"/>
            </p:cNvSpPr>
            <p:nvPr/>
          </p:nvSpPr>
          <p:spPr bwMode="auto">
            <a:xfrm>
              <a:off x="526" y="3161"/>
              <a:ext cx="962" cy="8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sp>
          <p:nvSpPr>
            <p:cNvPr id="5" name="Rectangle 5"/>
            <p:cNvSpPr>
              <a:spLocks noChangeArrowheads="1"/>
            </p:cNvSpPr>
            <p:nvPr/>
          </p:nvSpPr>
          <p:spPr bwMode="auto">
            <a:xfrm>
              <a:off x="841" y="3607"/>
              <a:ext cx="648" cy="41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sp>
          <p:nvSpPr>
            <p:cNvPr id="7" name="Freeform 6"/>
            <p:cNvSpPr>
              <a:spLocks/>
            </p:cNvSpPr>
            <p:nvPr/>
          </p:nvSpPr>
          <p:spPr bwMode="auto">
            <a:xfrm>
              <a:off x="841" y="3607"/>
              <a:ext cx="648" cy="412"/>
            </a:xfrm>
            <a:custGeom>
              <a:avLst/>
              <a:gdLst>
                <a:gd name="T0" fmla="*/ 648 w 648"/>
                <a:gd name="T1" fmla="*/ 412 h 412"/>
                <a:gd name="T2" fmla="*/ 648 w 648"/>
                <a:gd name="T3" fmla="*/ 0 h 412"/>
                <a:gd name="T4" fmla="*/ 0 w 648"/>
                <a:gd name="T5" fmla="*/ 0 h 412"/>
                <a:gd name="T6" fmla="*/ 0 w 648"/>
                <a:gd name="T7" fmla="*/ 412 h 412"/>
              </a:gdLst>
              <a:ahLst/>
              <a:cxnLst>
                <a:cxn ang="0">
                  <a:pos x="T0" y="T1"/>
                </a:cxn>
                <a:cxn ang="0">
                  <a:pos x="T2" y="T3"/>
                </a:cxn>
                <a:cxn ang="0">
                  <a:pos x="T4" y="T5"/>
                </a:cxn>
                <a:cxn ang="0">
                  <a:pos x="T6" y="T7"/>
                </a:cxn>
              </a:cxnLst>
              <a:rect l="0" t="0" r="r" b="b"/>
              <a:pathLst>
                <a:path w="648" h="412">
                  <a:moveTo>
                    <a:pt x="648" y="412"/>
                  </a:moveTo>
                  <a:lnTo>
                    <a:pt x="648" y="0"/>
                  </a:lnTo>
                  <a:lnTo>
                    <a:pt x="0" y="0"/>
                  </a:lnTo>
                  <a:lnTo>
                    <a:pt x="0" y="41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sp>
          <p:nvSpPr>
            <p:cNvPr id="8" name="Rectangle 7"/>
            <p:cNvSpPr>
              <a:spLocks noChangeArrowheads="1"/>
            </p:cNvSpPr>
            <p:nvPr/>
          </p:nvSpPr>
          <p:spPr bwMode="auto">
            <a:xfrm>
              <a:off x="881" y="3648"/>
              <a:ext cx="568" cy="330"/>
            </a:xfrm>
            <a:prstGeom prst="rect">
              <a:avLst/>
            </a:prstGeom>
            <a:solidFill>
              <a:srgbClr val="F78C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sp>
          <p:nvSpPr>
            <p:cNvPr id="9" name="Rectangle 8"/>
            <p:cNvSpPr>
              <a:spLocks noChangeArrowheads="1"/>
            </p:cNvSpPr>
            <p:nvPr/>
          </p:nvSpPr>
          <p:spPr bwMode="auto">
            <a:xfrm>
              <a:off x="675" y="3653"/>
              <a:ext cx="152" cy="15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sp>
          <p:nvSpPr>
            <p:cNvPr id="10" name="Rectangle 9"/>
            <p:cNvSpPr>
              <a:spLocks noChangeArrowheads="1"/>
            </p:cNvSpPr>
            <p:nvPr/>
          </p:nvSpPr>
          <p:spPr bwMode="auto">
            <a:xfrm>
              <a:off x="663" y="3642"/>
              <a:ext cx="176" cy="178"/>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sp>
          <p:nvSpPr>
            <p:cNvPr id="11" name="Freeform 10"/>
            <p:cNvSpPr>
              <a:spLocks noEditPoints="1"/>
            </p:cNvSpPr>
            <p:nvPr/>
          </p:nvSpPr>
          <p:spPr bwMode="auto">
            <a:xfrm>
              <a:off x="660" y="3640"/>
              <a:ext cx="181" cy="182"/>
            </a:xfrm>
            <a:custGeom>
              <a:avLst/>
              <a:gdLst>
                <a:gd name="T0" fmla="*/ 181 w 181"/>
                <a:gd name="T1" fmla="*/ 0 h 182"/>
                <a:gd name="T2" fmla="*/ 176 w 181"/>
                <a:gd name="T3" fmla="*/ 0 h 182"/>
                <a:gd name="T4" fmla="*/ 5 w 181"/>
                <a:gd name="T5" fmla="*/ 0 h 182"/>
                <a:gd name="T6" fmla="*/ 0 w 181"/>
                <a:gd name="T7" fmla="*/ 0 h 182"/>
                <a:gd name="T8" fmla="*/ 0 w 181"/>
                <a:gd name="T9" fmla="*/ 5 h 182"/>
                <a:gd name="T10" fmla="*/ 0 w 181"/>
                <a:gd name="T11" fmla="*/ 178 h 182"/>
                <a:gd name="T12" fmla="*/ 0 w 181"/>
                <a:gd name="T13" fmla="*/ 182 h 182"/>
                <a:gd name="T14" fmla="*/ 5 w 181"/>
                <a:gd name="T15" fmla="*/ 182 h 182"/>
                <a:gd name="T16" fmla="*/ 176 w 181"/>
                <a:gd name="T17" fmla="*/ 182 h 182"/>
                <a:gd name="T18" fmla="*/ 181 w 181"/>
                <a:gd name="T19" fmla="*/ 182 h 182"/>
                <a:gd name="T20" fmla="*/ 181 w 181"/>
                <a:gd name="T21" fmla="*/ 178 h 182"/>
                <a:gd name="T22" fmla="*/ 181 w 181"/>
                <a:gd name="T23" fmla="*/ 5 h 182"/>
                <a:gd name="T24" fmla="*/ 181 w 181"/>
                <a:gd name="T25" fmla="*/ 0 h 182"/>
                <a:gd name="T26" fmla="*/ 176 w 181"/>
                <a:gd name="T27" fmla="*/ 178 h 182"/>
                <a:gd name="T28" fmla="*/ 5 w 181"/>
                <a:gd name="T29" fmla="*/ 178 h 182"/>
                <a:gd name="T30" fmla="*/ 5 w 181"/>
                <a:gd name="T31" fmla="*/ 5 h 182"/>
                <a:gd name="T32" fmla="*/ 176 w 181"/>
                <a:gd name="T33" fmla="*/ 5 h 182"/>
                <a:gd name="T34" fmla="*/ 176 w 181"/>
                <a:gd name="T35" fmla="*/ 17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1" h="182">
                  <a:moveTo>
                    <a:pt x="181" y="0"/>
                  </a:moveTo>
                  <a:lnTo>
                    <a:pt x="176" y="0"/>
                  </a:lnTo>
                  <a:lnTo>
                    <a:pt x="5" y="0"/>
                  </a:lnTo>
                  <a:lnTo>
                    <a:pt x="0" y="0"/>
                  </a:lnTo>
                  <a:lnTo>
                    <a:pt x="0" y="5"/>
                  </a:lnTo>
                  <a:lnTo>
                    <a:pt x="0" y="178"/>
                  </a:lnTo>
                  <a:lnTo>
                    <a:pt x="0" y="182"/>
                  </a:lnTo>
                  <a:lnTo>
                    <a:pt x="5" y="182"/>
                  </a:lnTo>
                  <a:lnTo>
                    <a:pt x="176" y="182"/>
                  </a:lnTo>
                  <a:lnTo>
                    <a:pt x="181" y="182"/>
                  </a:lnTo>
                  <a:lnTo>
                    <a:pt x="181" y="178"/>
                  </a:lnTo>
                  <a:lnTo>
                    <a:pt x="181" y="5"/>
                  </a:lnTo>
                  <a:lnTo>
                    <a:pt x="181" y="0"/>
                  </a:lnTo>
                  <a:close/>
                  <a:moveTo>
                    <a:pt x="176" y="178"/>
                  </a:moveTo>
                  <a:lnTo>
                    <a:pt x="5" y="178"/>
                  </a:lnTo>
                  <a:lnTo>
                    <a:pt x="5" y="5"/>
                  </a:lnTo>
                  <a:lnTo>
                    <a:pt x="176" y="5"/>
                  </a:lnTo>
                  <a:lnTo>
                    <a:pt x="176" y="1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sp>
          <p:nvSpPr>
            <p:cNvPr id="12" name="Freeform 11"/>
            <p:cNvSpPr>
              <a:spLocks/>
            </p:cNvSpPr>
            <p:nvPr/>
          </p:nvSpPr>
          <p:spPr bwMode="auto">
            <a:xfrm>
              <a:off x="525" y="3763"/>
              <a:ext cx="128" cy="256"/>
            </a:xfrm>
            <a:custGeom>
              <a:avLst/>
              <a:gdLst>
                <a:gd name="T0" fmla="*/ 10 w 223"/>
                <a:gd name="T1" fmla="*/ 0 h 447"/>
                <a:gd name="T2" fmla="*/ 0 w 223"/>
                <a:gd name="T3" fmla="*/ 10 h 447"/>
                <a:gd name="T4" fmla="*/ 0 w 223"/>
                <a:gd name="T5" fmla="*/ 437 h 447"/>
                <a:gd name="T6" fmla="*/ 10 w 223"/>
                <a:gd name="T7" fmla="*/ 447 h 447"/>
                <a:gd name="T8" fmla="*/ 213 w 223"/>
                <a:gd name="T9" fmla="*/ 447 h 447"/>
                <a:gd name="T10" fmla="*/ 223 w 223"/>
                <a:gd name="T11" fmla="*/ 437 h 447"/>
                <a:gd name="T12" fmla="*/ 223 w 223"/>
                <a:gd name="T13" fmla="*/ 10 h 447"/>
                <a:gd name="T14" fmla="*/ 213 w 223"/>
                <a:gd name="T15" fmla="*/ 0 h 447"/>
                <a:gd name="T16" fmla="*/ 28 w 223"/>
                <a:gd name="T17" fmla="*/ 0 h 447"/>
                <a:gd name="T18" fmla="*/ 10 w 223"/>
                <a:gd name="T19" fmla="*/ 0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3" h="447">
                  <a:moveTo>
                    <a:pt x="10" y="0"/>
                  </a:moveTo>
                  <a:cubicBezTo>
                    <a:pt x="10" y="0"/>
                    <a:pt x="0" y="0"/>
                    <a:pt x="0" y="10"/>
                  </a:cubicBezTo>
                  <a:cubicBezTo>
                    <a:pt x="0" y="437"/>
                    <a:pt x="0" y="437"/>
                    <a:pt x="0" y="437"/>
                  </a:cubicBezTo>
                  <a:cubicBezTo>
                    <a:pt x="0" y="437"/>
                    <a:pt x="0" y="447"/>
                    <a:pt x="10" y="447"/>
                  </a:cubicBezTo>
                  <a:cubicBezTo>
                    <a:pt x="213" y="447"/>
                    <a:pt x="213" y="447"/>
                    <a:pt x="213" y="447"/>
                  </a:cubicBezTo>
                  <a:cubicBezTo>
                    <a:pt x="213" y="447"/>
                    <a:pt x="223" y="447"/>
                    <a:pt x="223" y="437"/>
                  </a:cubicBezTo>
                  <a:cubicBezTo>
                    <a:pt x="223" y="10"/>
                    <a:pt x="223" y="10"/>
                    <a:pt x="223" y="10"/>
                  </a:cubicBezTo>
                  <a:cubicBezTo>
                    <a:pt x="223" y="10"/>
                    <a:pt x="223" y="0"/>
                    <a:pt x="213" y="0"/>
                  </a:cubicBezTo>
                  <a:cubicBezTo>
                    <a:pt x="28" y="0"/>
                    <a:pt x="28" y="0"/>
                    <a:pt x="28" y="0"/>
                  </a:cubicBezTo>
                  <a:lnTo>
                    <a:pt x="10" y="0"/>
                  </a:lnTo>
                  <a:close/>
                </a:path>
              </a:pathLst>
            </a:custGeom>
            <a:solidFill>
              <a:srgbClr val="2172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sp>
          <p:nvSpPr>
            <p:cNvPr id="13" name="Rectangle 12"/>
            <p:cNvSpPr>
              <a:spLocks noChangeArrowheads="1"/>
            </p:cNvSpPr>
            <p:nvPr/>
          </p:nvSpPr>
          <p:spPr bwMode="auto">
            <a:xfrm>
              <a:off x="537" y="3819"/>
              <a:ext cx="104" cy="157"/>
            </a:xfrm>
            <a:prstGeom prst="rect">
              <a:avLst/>
            </a:prstGeom>
            <a:solidFill>
              <a:srgbClr val="F78C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sp>
          <p:nvSpPr>
            <p:cNvPr id="14" name="Freeform 13"/>
            <p:cNvSpPr>
              <a:spLocks/>
            </p:cNvSpPr>
            <p:nvPr/>
          </p:nvSpPr>
          <p:spPr bwMode="auto">
            <a:xfrm>
              <a:off x="733" y="3748"/>
              <a:ext cx="299" cy="187"/>
            </a:xfrm>
            <a:custGeom>
              <a:avLst/>
              <a:gdLst>
                <a:gd name="T0" fmla="*/ 523 w 523"/>
                <a:gd name="T1" fmla="*/ 0 h 326"/>
                <a:gd name="T2" fmla="*/ 523 w 523"/>
                <a:gd name="T3" fmla="*/ 126 h 326"/>
                <a:gd name="T4" fmla="*/ 366 w 523"/>
                <a:gd name="T5" fmla="*/ 125 h 326"/>
                <a:gd name="T6" fmla="*/ 233 w 523"/>
                <a:gd name="T7" fmla="*/ 292 h 326"/>
                <a:gd name="T8" fmla="*/ 233 w 523"/>
                <a:gd name="T9" fmla="*/ 292 h 326"/>
                <a:gd name="T10" fmla="*/ 233 w 523"/>
                <a:gd name="T11" fmla="*/ 292 h 326"/>
                <a:gd name="T12" fmla="*/ 126 w 523"/>
                <a:gd name="T13" fmla="*/ 326 h 326"/>
                <a:gd name="T14" fmla="*/ 146 w 523"/>
                <a:gd name="T15" fmla="*/ 286 h 326"/>
                <a:gd name="T16" fmla="*/ 207 w 523"/>
                <a:gd name="T17" fmla="*/ 267 h 326"/>
                <a:gd name="T18" fmla="*/ 230 w 523"/>
                <a:gd name="T19" fmla="*/ 238 h 326"/>
                <a:gd name="T20" fmla="*/ 176 w 523"/>
                <a:gd name="T21" fmla="*/ 269 h 326"/>
                <a:gd name="T22" fmla="*/ 176 w 523"/>
                <a:gd name="T23" fmla="*/ 269 h 326"/>
                <a:gd name="T24" fmla="*/ 27 w 523"/>
                <a:gd name="T25" fmla="*/ 298 h 326"/>
                <a:gd name="T26" fmla="*/ 52 w 523"/>
                <a:gd name="T27" fmla="*/ 261 h 326"/>
                <a:gd name="T28" fmla="*/ 163 w 523"/>
                <a:gd name="T29" fmla="*/ 240 h 326"/>
                <a:gd name="T30" fmla="*/ 222 w 523"/>
                <a:gd name="T31" fmla="*/ 208 h 326"/>
                <a:gd name="T32" fmla="*/ 146 w 523"/>
                <a:gd name="T33" fmla="*/ 237 h 326"/>
                <a:gd name="T34" fmla="*/ 1 w 523"/>
                <a:gd name="T35" fmla="*/ 242 h 326"/>
                <a:gd name="T36" fmla="*/ 32 w 523"/>
                <a:gd name="T37" fmla="*/ 210 h 326"/>
                <a:gd name="T38" fmla="*/ 135 w 523"/>
                <a:gd name="T39" fmla="*/ 206 h 326"/>
                <a:gd name="T40" fmla="*/ 212 w 523"/>
                <a:gd name="T41" fmla="*/ 182 h 326"/>
                <a:gd name="T42" fmla="*/ 119 w 523"/>
                <a:gd name="T43" fmla="*/ 202 h 326"/>
                <a:gd name="T44" fmla="*/ 84 w 523"/>
                <a:gd name="T45" fmla="*/ 133 h 326"/>
                <a:gd name="T46" fmla="*/ 128 w 523"/>
                <a:gd name="T47" fmla="*/ 142 h 326"/>
                <a:gd name="T48" fmla="*/ 142 w 523"/>
                <a:gd name="T49" fmla="*/ 169 h 326"/>
                <a:gd name="T50" fmla="*/ 232 w 523"/>
                <a:gd name="T51" fmla="*/ 130 h 326"/>
                <a:gd name="T52" fmla="*/ 277 w 523"/>
                <a:gd name="T53" fmla="*/ 69 h 326"/>
                <a:gd name="T54" fmla="*/ 238 w 523"/>
                <a:gd name="T55" fmla="*/ 56 h 326"/>
                <a:gd name="T56" fmla="*/ 167 w 523"/>
                <a:gd name="T57" fmla="*/ 106 h 326"/>
                <a:gd name="T58" fmla="*/ 119 w 523"/>
                <a:gd name="T59" fmla="*/ 94 h 326"/>
                <a:gd name="T60" fmla="*/ 249 w 523"/>
                <a:gd name="T61" fmla="*/ 0 h 326"/>
                <a:gd name="T62" fmla="*/ 523 w 523"/>
                <a:gd name="T63" fmla="*/ 0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23" h="326">
                  <a:moveTo>
                    <a:pt x="523" y="0"/>
                  </a:moveTo>
                  <a:cubicBezTo>
                    <a:pt x="523" y="126"/>
                    <a:pt x="523" y="126"/>
                    <a:pt x="523" y="126"/>
                  </a:cubicBezTo>
                  <a:cubicBezTo>
                    <a:pt x="366" y="125"/>
                    <a:pt x="366" y="125"/>
                    <a:pt x="366" y="125"/>
                  </a:cubicBezTo>
                  <a:cubicBezTo>
                    <a:pt x="233" y="292"/>
                    <a:pt x="233" y="292"/>
                    <a:pt x="233" y="292"/>
                  </a:cubicBezTo>
                  <a:cubicBezTo>
                    <a:pt x="233" y="292"/>
                    <a:pt x="233" y="292"/>
                    <a:pt x="233" y="292"/>
                  </a:cubicBezTo>
                  <a:cubicBezTo>
                    <a:pt x="233" y="292"/>
                    <a:pt x="233" y="292"/>
                    <a:pt x="233" y="292"/>
                  </a:cubicBezTo>
                  <a:cubicBezTo>
                    <a:pt x="126" y="326"/>
                    <a:pt x="126" y="326"/>
                    <a:pt x="126" y="326"/>
                  </a:cubicBezTo>
                  <a:cubicBezTo>
                    <a:pt x="120" y="310"/>
                    <a:pt x="129" y="292"/>
                    <a:pt x="146" y="286"/>
                  </a:cubicBezTo>
                  <a:cubicBezTo>
                    <a:pt x="207" y="267"/>
                    <a:pt x="207" y="267"/>
                    <a:pt x="207" y="267"/>
                  </a:cubicBezTo>
                  <a:cubicBezTo>
                    <a:pt x="230" y="238"/>
                    <a:pt x="230" y="238"/>
                    <a:pt x="230" y="238"/>
                  </a:cubicBezTo>
                  <a:cubicBezTo>
                    <a:pt x="176" y="269"/>
                    <a:pt x="176" y="269"/>
                    <a:pt x="176" y="269"/>
                  </a:cubicBezTo>
                  <a:cubicBezTo>
                    <a:pt x="176" y="269"/>
                    <a:pt x="176" y="269"/>
                    <a:pt x="176" y="269"/>
                  </a:cubicBezTo>
                  <a:cubicBezTo>
                    <a:pt x="27" y="298"/>
                    <a:pt x="27" y="298"/>
                    <a:pt x="27" y="298"/>
                  </a:cubicBezTo>
                  <a:cubicBezTo>
                    <a:pt x="24" y="281"/>
                    <a:pt x="35" y="264"/>
                    <a:pt x="52" y="261"/>
                  </a:cubicBezTo>
                  <a:cubicBezTo>
                    <a:pt x="163" y="240"/>
                    <a:pt x="163" y="240"/>
                    <a:pt x="163" y="240"/>
                  </a:cubicBezTo>
                  <a:cubicBezTo>
                    <a:pt x="222" y="208"/>
                    <a:pt x="222" y="208"/>
                    <a:pt x="222" y="208"/>
                  </a:cubicBezTo>
                  <a:cubicBezTo>
                    <a:pt x="146" y="237"/>
                    <a:pt x="146" y="237"/>
                    <a:pt x="146" y="237"/>
                  </a:cubicBezTo>
                  <a:cubicBezTo>
                    <a:pt x="1" y="242"/>
                    <a:pt x="1" y="242"/>
                    <a:pt x="1" y="242"/>
                  </a:cubicBezTo>
                  <a:cubicBezTo>
                    <a:pt x="0" y="225"/>
                    <a:pt x="14" y="210"/>
                    <a:pt x="32" y="210"/>
                  </a:cubicBezTo>
                  <a:cubicBezTo>
                    <a:pt x="135" y="206"/>
                    <a:pt x="135" y="206"/>
                    <a:pt x="135" y="206"/>
                  </a:cubicBezTo>
                  <a:cubicBezTo>
                    <a:pt x="212" y="182"/>
                    <a:pt x="212" y="182"/>
                    <a:pt x="212" y="182"/>
                  </a:cubicBezTo>
                  <a:cubicBezTo>
                    <a:pt x="119" y="202"/>
                    <a:pt x="119" y="202"/>
                    <a:pt x="119" y="202"/>
                  </a:cubicBezTo>
                  <a:cubicBezTo>
                    <a:pt x="84" y="133"/>
                    <a:pt x="84" y="133"/>
                    <a:pt x="84" y="133"/>
                  </a:cubicBezTo>
                  <a:cubicBezTo>
                    <a:pt x="99" y="123"/>
                    <a:pt x="119" y="128"/>
                    <a:pt x="128" y="142"/>
                  </a:cubicBezTo>
                  <a:cubicBezTo>
                    <a:pt x="142" y="169"/>
                    <a:pt x="142" y="169"/>
                    <a:pt x="142" y="169"/>
                  </a:cubicBezTo>
                  <a:cubicBezTo>
                    <a:pt x="232" y="130"/>
                    <a:pt x="232" y="130"/>
                    <a:pt x="232" y="130"/>
                  </a:cubicBezTo>
                  <a:cubicBezTo>
                    <a:pt x="232" y="130"/>
                    <a:pt x="286" y="114"/>
                    <a:pt x="277" y="69"/>
                  </a:cubicBezTo>
                  <a:cubicBezTo>
                    <a:pt x="253" y="60"/>
                    <a:pt x="238" y="56"/>
                    <a:pt x="238" y="56"/>
                  </a:cubicBezTo>
                  <a:cubicBezTo>
                    <a:pt x="167" y="106"/>
                    <a:pt x="167" y="106"/>
                    <a:pt x="167" y="106"/>
                  </a:cubicBezTo>
                  <a:cubicBezTo>
                    <a:pt x="152" y="117"/>
                    <a:pt x="129" y="109"/>
                    <a:pt x="119" y="94"/>
                  </a:cubicBezTo>
                  <a:cubicBezTo>
                    <a:pt x="249" y="0"/>
                    <a:pt x="249" y="0"/>
                    <a:pt x="249" y="0"/>
                  </a:cubicBezTo>
                  <a:lnTo>
                    <a:pt x="523" y="0"/>
                  </a:lnTo>
                  <a:close/>
                </a:path>
              </a:pathLst>
            </a:custGeom>
            <a:solidFill>
              <a:srgbClr val="F9EB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sp>
          <p:nvSpPr>
            <p:cNvPr id="15" name="Freeform 14"/>
            <p:cNvSpPr>
              <a:spLocks/>
            </p:cNvSpPr>
            <p:nvPr/>
          </p:nvSpPr>
          <p:spPr bwMode="auto">
            <a:xfrm>
              <a:off x="835" y="3875"/>
              <a:ext cx="20" cy="23"/>
            </a:xfrm>
            <a:custGeom>
              <a:avLst/>
              <a:gdLst>
                <a:gd name="T0" fmla="*/ 12 w 20"/>
                <a:gd name="T1" fmla="*/ 23 h 23"/>
                <a:gd name="T2" fmla="*/ 0 w 20"/>
                <a:gd name="T3" fmla="*/ 4 h 23"/>
                <a:gd name="T4" fmla="*/ 8 w 20"/>
                <a:gd name="T5" fmla="*/ 0 h 23"/>
                <a:gd name="T6" fmla="*/ 20 w 20"/>
                <a:gd name="T7" fmla="*/ 18 h 23"/>
                <a:gd name="T8" fmla="*/ 12 w 20"/>
                <a:gd name="T9" fmla="*/ 23 h 23"/>
              </a:gdLst>
              <a:ahLst/>
              <a:cxnLst>
                <a:cxn ang="0">
                  <a:pos x="T0" y="T1"/>
                </a:cxn>
                <a:cxn ang="0">
                  <a:pos x="T2" y="T3"/>
                </a:cxn>
                <a:cxn ang="0">
                  <a:pos x="T4" y="T5"/>
                </a:cxn>
                <a:cxn ang="0">
                  <a:pos x="T6" y="T7"/>
                </a:cxn>
                <a:cxn ang="0">
                  <a:pos x="T8" y="T9"/>
                </a:cxn>
              </a:cxnLst>
              <a:rect l="0" t="0" r="r" b="b"/>
              <a:pathLst>
                <a:path w="20" h="23">
                  <a:moveTo>
                    <a:pt x="12" y="23"/>
                  </a:moveTo>
                  <a:lnTo>
                    <a:pt x="0" y="4"/>
                  </a:lnTo>
                  <a:lnTo>
                    <a:pt x="8" y="0"/>
                  </a:lnTo>
                  <a:lnTo>
                    <a:pt x="20" y="18"/>
                  </a:lnTo>
                  <a:lnTo>
                    <a:pt x="12"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sp>
          <p:nvSpPr>
            <p:cNvPr id="19" name="Freeform 15"/>
            <p:cNvSpPr>
              <a:spLocks/>
            </p:cNvSpPr>
            <p:nvPr/>
          </p:nvSpPr>
          <p:spPr bwMode="auto">
            <a:xfrm>
              <a:off x="989" y="3812"/>
              <a:ext cx="18" cy="18"/>
            </a:xfrm>
            <a:custGeom>
              <a:avLst/>
              <a:gdLst>
                <a:gd name="T0" fmla="*/ 16 w 32"/>
                <a:gd name="T1" fmla="*/ 0 h 31"/>
                <a:gd name="T2" fmla="*/ 31 w 32"/>
                <a:gd name="T3" fmla="*/ 15 h 31"/>
                <a:gd name="T4" fmla="*/ 16 w 32"/>
                <a:gd name="T5" fmla="*/ 31 h 31"/>
                <a:gd name="T6" fmla="*/ 0 w 32"/>
                <a:gd name="T7" fmla="*/ 16 h 31"/>
                <a:gd name="T8" fmla="*/ 16 w 32"/>
                <a:gd name="T9" fmla="*/ 0 h 31"/>
              </a:gdLst>
              <a:ahLst/>
              <a:cxnLst>
                <a:cxn ang="0">
                  <a:pos x="T0" y="T1"/>
                </a:cxn>
                <a:cxn ang="0">
                  <a:pos x="T2" y="T3"/>
                </a:cxn>
                <a:cxn ang="0">
                  <a:pos x="T4" y="T5"/>
                </a:cxn>
                <a:cxn ang="0">
                  <a:pos x="T6" y="T7"/>
                </a:cxn>
                <a:cxn ang="0">
                  <a:pos x="T8" y="T9"/>
                </a:cxn>
              </a:cxnLst>
              <a:rect l="0" t="0" r="r" b="b"/>
              <a:pathLst>
                <a:path w="32" h="31">
                  <a:moveTo>
                    <a:pt x="16" y="0"/>
                  </a:moveTo>
                  <a:cubicBezTo>
                    <a:pt x="24" y="0"/>
                    <a:pt x="31" y="7"/>
                    <a:pt x="31" y="15"/>
                  </a:cubicBezTo>
                  <a:cubicBezTo>
                    <a:pt x="32" y="24"/>
                    <a:pt x="25" y="31"/>
                    <a:pt x="16" y="31"/>
                  </a:cubicBezTo>
                  <a:cubicBezTo>
                    <a:pt x="7" y="31"/>
                    <a:pt x="0" y="24"/>
                    <a:pt x="0" y="16"/>
                  </a:cubicBezTo>
                  <a:cubicBezTo>
                    <a:pt x="0" y="7"/>
                    <a:pt x="7" y="0"/>
                    <a:pt x="16"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sp>
          <p:nvSpPr>
            <p:cNvPr id="23" name="Freeform 16"/>
            <p:cNvSpPr>
              <a:spLocks/>
            </p:cNvSpPr>
            <p:nvPr/>
          </p:nvSpPr>
          <p:spPr bwMode="auto">
            <a:xfrm>
              <a:off x="989" y="3794"/>
              <a:ext cx="18" cy="18"/>
            </a:xfrm>
            <a:custGeom>
              <a:avLst/>
              <a:gdLst>
                <a:gd name="T0" fmla="*/ 15 w 31"/>
                <a:gd name="T1" fmla="*/ 0 h 32"/>
                <a:gd name="T2" fmla="*/ 31 w 31"/>
                <a:gd name="T3" fmla="*/ 16 h 32"/>
                <a:gd name="T4" fmla="*/ 16 w 31"/>
                <a:gd name="T5" fmla="*/ 32 h 32"/>
                <a:gd name="T6" fmla="*/ 0 w 31"/>
                <a:gd name="T7" fmla="*/ 16 h 32"/>
                <a:gd name="T8" fmla="*/ 15 w 31"/>
                <a:gd name="T9" fmla="*/ 0 h 32"/>
              </a:gdLst>
              <a:ahLst/>
              <a:cxnLst>
                <a:cxn ang="0">
                  <a:pos x="T0" y="T1"/>
                </a:cxn>
                <a:cxn ang="0">
                  <a:pos x="T2" y="T3"/>
                </a:cxn>
                <a:cxn ang="0">
                  <a:pos x="T4" y="T5"/>
                </a:cxn>
                <a:cxn ang="0">
                  <a:pos x="T6" y="T7"/>
                </a:cxn>
                <a:cxn ang="0">
                  <a:pos x="T8" y="T9"/>
                </a:cxn>
              </a:cxnLst>
              <a:rect l="0" t="0" r="r" b="b"/>
              <a:pathLst>
                <a:path w="31" h="32">
                  <a:moveTo>
                    <a:pt x="15" y="0"/>
                  </a:moveTo>
                  <a:cubicBezTo>
                    <a:pt x="24" y="0"/>
                    <a:pt x="31" y="7"/>
                    <a:pt x="31" y="16"/>
                  </a:cubicBezTo>
                  <a:cubicBezTo>
                    <a:pt x="31" y="25"/>
                    <a:pt x="24" y="32"/>
                    <a:pt x="16" y="32"/>
                  </a:cubicBezTo>
                  <a:cubicBezTo>
                    <a:pt x="7" y="32"/>
                    <a:pt x="0" y="25"/>
                    <a:pt x="0" y="16"/>
                  </a:cubicBezTo>
                  <a:cubicBezTo>
                    <a:pt x="0" y="8"/>
                    <a:pt x="7" y="1"/>
                    <a:pt x="15"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sp>
          <p:nvSpPr>
            <p:cNvPr id="24" name="Freeform 17"/>
            <p:cNvSpPr>
              <a:spLocks/>
            </p:cNvSpPr>
            <p:nvPr/>
          </p:nvSpPr>
          <p:spPr bwMode="auto">
            <a:xfrm>
              <a:off x="989" y="3776"/>
              <a:ext cx="18" cy="18"/>
            </a:xfrm>
            <a:custGeom>
              <a:avLst/>
              <a:gdLst>
                <a:gd name="T0" fmla="*/ 15 w 31"/>
                <a:gd name="T1" fmla="*/ 0 h 32"/>
                <a:gd name="T2" fmla="*/ 31 w 31"/>
                <a:gd name="T3" fmla="*/ 16 h 32"/>
                <a:gd name="T4" fmla="*/ 15 w 31"/>
                <a:gd name="T5" fmla="*/ 32 h 32"/>
                <a:gd name="T6" fmla="*/ 0 w 31"/>
                <a:gd name="T7" fmla="*/ 16 h 32"/>
                <a:gd name="T8" fmla="*/ 15 w 31"/>
                <a:gd name="T9" fmla="*/ 0 h 32"/>
              </a:gdLst>
              <a:ahLst/>
              <a:cxnLst>
                <a:cxn ang="0">
                  <a:pos x="T0" y="T1"/>
                </a:cxn>
                <a:cxn ang="0">
                  <a:pos x="T2" y="T3"/>
                </a:cxn>
                <a:cxn ang="0">
                  <a:pos x="T4" y="T5"/>
                </a:cxn>
                <a:cxn ang="0">
                  <a:pos x="T6" y="T7"/>
                </a:cxn>
                <a:cxn ang="0">
                  <a:pos x="T8" y="T9"/>
                </a:cxn>
              </a:cxnLst>
              <a:rect l="0" t="0" r="r" b="b"/>
              <a:pathLst>
                <a:path w="31" h="32">
                  <a:moveTo>
                    <a:pt x="15" y="0"/>
                  </a:moveTo>
                  <a:cubicBezTo>
                    <a:pt x="24" y="0"/>
                    <a:pt x="31" y="7"/>
                    <a:pt x="31" y="16"/>
                  </a:cubicBezTo>
                  <a:cubicBezTo>
                    <a:pt x="31" y="24"/>
                    <a:pt x="24" y="31"/>
                    <a:pt x="15" y="32"/>
                  </a:cubicBezTo>
                  <a:cubicBezTo>
                    <a:pt x="7" y="32"/>
                    <a:pt x="0" y="25"/>
                    <a:pt x="0" y="16"/>
                  </a:cubicBezTo>
                  <a:cubicBezTo>
                    <a:pt x="0" y="7"/>
                    <a:pt x="7" y="0"/>
                    <a:pt x="15"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sp>
          <p:nvSpPr>
            <p:cNvPr id="26" name="Freeform 18"/>
            <p:cNvSpPr>
              <a:spLocks/>
            </p:cNvSpPr>
            <p:nvPr/>
          </p:nvSpPr>
          <p:spPr bwMode="auto">
            <a:xfrm>
              <a:off x="988" y="3758"/>
              <a:ext cx="19" cy="18"/>
            </a:xfrm>
            <a:custGeom>
              <a:avLst/>
              <a:gdLst>
                <a:gd name="T0" fmla="*/ 16 w 32"/>
                <a:gd name="T1" fmla="*/ 0 h 31"/>
                <a:gd name="T2" fmla="*/ 32 w 32"/>
                <a:gd name="T3" fmla="*/ 15 h 31"/>
                <a:gd name="T4" fmla="*/ 16 w 32"/>
                <a:gd name="T5" fmla="*/ 31 h 31"/>
                <a:gd name="T6" fmla="*/ 0 w 32"/>
                <a:gd name="T7" fmla="*/ 16 h 31"/>
                <a:gd name="T8" fmla="*/ 16 w 32"/>
                <a:gd name="T9" fmla="*/ 0 h 31"/>
              </a:gdLst>
              <a:ahLst/>
              <a:cxnLst>
                <a:cxn ang="0">
                  <a:pos x="T0" y="T1"/>
                </a:cxn>
                <a:cxn ang="0">
                  <a:pos x="T2" y="T3"/>
                </a:cxn>
                <a:cxn ang="0">
                  <a:pos x="T4" y="T5"/>
                </a:cxn>
                <a:cxn ang="0">
                  <a:pos x="T6" y="T7"/>
                </a:cxn>
                <a:cxn ang="0">
                  <a:pos x="T8" y="T9"/>
                </a:cxn>
              </a:cxnLst>
              <a:rect l="0" t="0" r="r" b="b"/>
              <a:pathLst>
                <a:path w="32" h="31">
                  <a:moveTo>
                    <a:pt x="16" y="0"/>
                  </a:moveTo>
                  <a:cubicBezTo>
                    <a:pt x="25" y="0"/>
                    <a:pt x="32" y="7"/>
                    <a:pt x="32" y="15"/>
                  </a:cubicBezTo>
                  <a:cubicBezTo>
                    <a:pt x="32" y="24"/>
                    <a:pt x="25" y="31"/>
                    <a:pt x="16" y="31"/>
                  </a:cubicBezTo>
                  <a:cubicBezTo>
                    <a:pt x="8" y="31"/>
                    <a:pt x="0" y="24"/>
                    <a:pt x="0" y="16"/>
                  </a:cubicBezTo>
                  <a:cubicBezTo>
                    <a:pt x="0" y="7"/>
                    <a:pt x="7" y="0"/>
                    <a:pt x="16"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sp>
          <p:nvSpPr>
            <p:cNvPr id="31" name="Freeform 19"/>
            <p:cNvSpPr>
              <a:spLocks/>
            </p:cNvSpPr>
            <p:nvPr/>
          </p:nvSpPr>
          <p:spPr bwMode="auto">
            <a:xfrm>
              <a:off x="988" y="3740"/>
              <a:ext cx="18" cy="18"/>
            </a:xfrm>
            <a:custGeom>
              <a:avLst/>
              <a:gdLst>
                <a:gd name="T0" fmla="*/ 16 w 31"/>
                <a:gd name="T1" fmla="*/ 0 h 31"/>
                <a:gd name="T2" fmla="*/ 31 w 31"/>
                <a:gd name="T3" fmla="*/ 15 h 31"/>
                <a:gd name="T4" fmla="*/ 16 w 31"/>
                <a:gd name="T5" fmla="*/ 31 h 31"/>
                <a:gd name="T6" fmla="*/ 0 w 31"/>
                <a:gd name="T7" fmla="*/ 15 h 31"/>
                <a:gd name="T8" fmla="*/ 16 w 31"/>
                <a:gd name="T9" fmla="*/ 0 h 31"/>
              </a:gdLst>
              <a:ahLst/>
              <a:cxnLst>
                <a:cxn ang="0">
                  <a:pos x="T0" y="T1"/>
                </a:cxn>
                <a:cxn ang="0">
                  <a:pos x="T2" y="T3"/>
                </a:cxn>
                <a:cxn ang="0">
                  <a:pos x="T4" y="T5"/>
                </a:cxn>
                <a:cxn ang="0">
                  <a:pos x="T6" y="T7"/>
                </a:cxn>
                <a:cxn ang="0">
                  <a:pos x="T8" y="T9"/>
                </a:cxn>
              </a:cxnLst>
              <a:rect l="0" t="0" r="r" b="b"/>
              <a:pathLst>
                <a:path w="31" h="31">
                  <a:moveTo>
                    <a:pt x="16" y="0"/>
                  </a:moveTo>
                  <a:cubicBezTo>
                    <a:pt x="24" y="0"/>
                    <a:pt x="31" y="6"/>
                    <a:pt x="31" y="15"/>
                  </a:cubicBezTo>
                  <a:cubicBezTo>
                    <a:pt x="31" y="24"/>
                    <a:pt x="25" y="31"/>
                    <a:pt x="16" y="31"/>
                  </a:cubicBezTo>
                  <a:cubicBezTo>
                    <a:pt x="7" y="31"/>
                    <a:pt x="0" y="24"/>
                    <a:pt x="0" y="15"/>
                  </a:cubicBezTo>
                  <a:cubicBezTo>
                    <a:pt x="0" y="7"/>
                    <a:pt x="7" y="0"/>
                    <a:pt x="16"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sp>
          <p:nvSpPr>
            <p:cNvPr id="33" name="Freeform 20"/>
            <p:cNvSpPr>
              <a:spLocks/>
            </p:cNvSpPr>
            <p:nvPr/>
          </p:nvSpPr>
          <p:spPr bwMode="auto">
            <a:xfrm>
              <a:off x="1032" y="3748"/>
              <a:ext cx="417" cy="150"/>
            </a:xfrm>
            <a:custGeom>
              <a:avLst/>
              <a:gdLst>
                <a:gd name="T0" fmla="*/ 417 w 417"/>
                <a:gd name="T1" fmla="*/ 150 h 150"/>
                <a:gd name="T2" fmla="*/ 0 w 417"/>
                <a:gd name="T3" fmla="*/ 75 h 150"/>
                <a:gd name="T4" fmla="*/ 0 w 417"/>
                <a:gd name="T5" fmla="*/ 0 h 150"/>
                <a:gd name="T6" fmla="*/ 186 w 417"/>
                <a:gd name="T7" fmla="*/ 0 h 150"/>
                <a:gd name="T8" fmla="*/ 417 w 417"/>
                <a:gd name="T9" fmla="*/ 0 h 150"/>
                <a:gd name="T10" fmla="*/ 417 w 417"/>
                <a:gd name="T11" fmla="*/ 150 h 150"/>
              </a:gdLst>
              <a:ahLst/>
              <a:cxnLst>
                <a:cxn ang="0">
                  <a:pos x="T0" y="T1"/>
                </a:cxn>
                <a:cxn ang="0">
                  <a:pos x="T2" y="T3"/>
                </a:cxn>
                <a:cxn ang="0">
                  <a:pos x="T4" y="T5"/>
                </a:cxn>
                <a:cxn ang="0">
                  <a:pos x="T6" y="T7"/>
                </a:cxn>
                <a:cxn ang="0">
                  <a:pos x="T8" y="T9"/>
                </a:cxn>
                <a:cxn ang="0">
                  <a:pos x="T10" y="T11"/>
                </a:cxn>
              </a:cxnLst>
              <a:rect l="0" t="0" r="r" b="b"/>
              <a:pathLst>
                <a:path w="417" h="150">
                  <a:moveTo>
                    <a:pt x="417" y="150"/>
                  </a:moveTo>
                  <a:lnTo>
                    <a:pt x="0" y="75"/>
                  </a:lnTo>
                  <a:lnTo>
                    <a:pt x="0" y="0"/>
                  </a:lnTo>
                  <a:lnTo>
                    <a:pt x="186" y="0"/>
                  </a:lnTo>
                  <a:lnTo>
                    <a:pt x="417" y="0"/>
                  </a:lnTo>
                  <a:lnTo>
                    <a:pt x="417" y="150"/>
                  </a:lnTo>
                  <a:close/>
                </a:path>
              </a:pathLst>
            </a:custGeom>
            <a:solidFill>
              <a:srgbClr val="672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sp>
          <p:nvSpPr>
            <p:cNvPr id="34" name="Rectangle 21"/>
            <p:cNvSpPr>
              <a:spLocks noChangeArrowheads="1"/>
            </p:cNvSpPr>
            <p:nvPr/>
          </p:nvSpPr>
          <p:spPr bwMode="auto">
            <a:xfrm>
              <a:off x="1127" y="3484"/>
              <a:ext cx="177" cy="178"/>
            </a:xfrm>
            <a:prstGeom prst="rect">
              <a:avLst/>
            </a:prstGeom>
            <a:solidFill>
              <a:srgbClr val="0083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sp>
          <p:nvSpPr>
            <p:cNvPr id="35" name="Freeform 22"/>
            <p:cNvSpPr>
              <a:spLocks noEditPoints="1"/>
            </p:cNvSpPr>
            <p:nvPr/>
          </p:nvSpPr>
          <p:spPr bwMode="auto">
            <a:xfrm>
              <a:off x="1125" y="3482"/>
              <a:ext cx="181" cy="182"/>
            </a:xfrm>
            <a:custGeom>
              <a:avLst/>
              <a:gdLst>
                <a:gd name="T0" fmla="*/ 181 w 181"/>
                <a:gd name="T1" fmla="*/ 0 h 182"/>
                <a:gd name="T2" fmla="*/ 177 w 181"/>
                <a:gd name="T3" fmla="*/ 0 h 182"/>
                <a:gd name="T4" fmla="*/ 5 w 181"/>
                <a:gd name="T5" fmla="*/ 0 h 182"/>
                <a:gd name="T6" fmla="*/ 0 w 181"/>
                <a:gd name="T7" fmla="*/ 0 h 182"/>
                <a:gd name="T8" fmla="*/ 0 w 181"/>
                <a:gd name="T9" fmla="*/ 5 h 182"/>
                <a:gd name="T10" fmla="*/ 0 w 181"/>
                <a:gd name="T11" fmla="*/ 178 h 182"/>
                <a:gd name="T12" fmla="*/ 0 w 181"/>
                <a:gd name="T13" fmla="*/ 182 h 182"/>
                <a:gd name="T14" fmla="*/ 5 w 181"/>
                <a:gd name="T15" fmla="*/ 182 h 182"/>
                <a:gd name="T16" fmla="*/ 177 w 181"/>
                <a:gd name="T17" fmla="*/ 182 h 182"/>
                <a:gd name="T18" fmla="*/ 181 w 181"/>
                <a:gd name="T19" fmla="*/ 182 h 182"/>
                <a:gd name="T20" fmla="*/ 181 w 181"/>
                <a:gd name="T21" fmla="*/ 178 h 182"/>
                <a:gd name="T22" fmla="*/ 181 w 181"/>
                <a:gd name="T23" fmla="*/ 5 h 182"/>
                <a:gd name="T24" fmla="*/ 181 w 181"/>
                <a:gd name="T25" fmla="*/ 0 h 182"/>
                <a:gd name="T26" fmla="*/ 177 w 181"/>
                <a:gd name="T27" fmla="*/ 178 h 182"/>
                <a:gd name="T28" fmla="*/ 5 w 181"/>
                <a:gd name="T29" fmla="*/ 178 h 182"/>
                <a:gd name="T30" fmla="*/ 5 w 181"/>
                <a:gd name="T31" fmla="*/ 5 h 182"/>
                <a:gd name="T32" fmla="*/ 177 w 181"/>
                <a:gd name="T33" fmla="*/ 5 h 182"/>
                <a:gd name="T34" fmla="*/ 177 w 181"/>
                <a:gd name="T35" fmla="*/ 17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1" h="182">
                  <a:moveTo>
                    <a:pt x="181" y="0"/>
                  </a:moveTo>
                  <a:lnTo>
                    <a:pt x="177" y="0"/>
                  </a:lnTo>
                  <a:lnTo>
                    <a:pt x="5" y="0"/>
                  </a:lnTo>
                  <a:lnTo>
                    <a:pt x="0" y="0"/>
                  </a:lnTo>
                  <a:lnTo>
                    <a:pt x="0" y="5"/>
                  </a:lnTo>
                  <a:lnTo>
                    <a:pt x="0" y="178"/>
                  </a:lnTo>
                  <a:lnTo>
                    <a:pt x="0" y="182"/>
                  </a:lnTo>
                  <a:lnTo>
                    <a:pt x="5" y="182"/>
                  </a:lnTo>
                  <a:lnTo>
                    <a:pt x="177" y="182"/>
                  </a:lnTo>
                  <a:lnTo>
                    <a:pt x="181" y="182"/>
                  </a:lnTo>
                  <a:lnTo>
                    <a:pt x="181" y="178"/>
                  </a:lnTo>
                  <a:lnTo>
                    <a:pt x="181" y="5"/>
                  </a:lnTo>
                  <a:lnTo>
                    <a:pt x="181" y="0"/>
                  </a:lnTo>
                  <a:close/>
                  <a:moveTo>
                    <a:pt x="177" y="178"/>
                  </a:moveTo>
                  <a:lnTo>
                    <a:pt x="5" y="178"/>
                  </a:lnTo>
                  <a:lnTo>
                    <a:pt x="5" y="5"/>
                  </a:lnTo>
                  <a:lnTo>
                    <a:pt x="177" y="5"/>
                  </a:lnTo>
                  <a:lnTo>
                    <a:pt x="177" y="1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sp>
          <p:nvSpPr>
            <p:cNvPr id="36" name="Freeform 23"/>
            <p:cNvSpPr>
              <a:spLocks/>
            </p:cNvSpPr>
            <p:nvPr/>
          </p:nvSpPr>
          <p:spPr bwMode="auto">
            <a:xfrm>
              <a:off x="1034" y="3325"/>
              <a:ext cx="222" cy="198"/>
            </a:xfrm>
            <a:custGeom>
              <a:avLst/>
              <a:gdLst>
                <a:gd name="T0" fmla="*/ 260 w 389"/>
                <a:gd name="T1" fmla="*/ 0 h 346"/>
                <a:gd name="T2" fmla="*/ 250 w 389"/>
                <a:gd name="T3" fmla="*/ 18 h 346"/>
                <a:gd name="T4" fmla="*/ 13 w 389"/>
                <a:gd name="T5" fmla="*/ 115 h 346"/>
                <a:gd name="T6" fmla="*/ 16 w 389"/>
                <a:gd name="T7" fmla="*/ 158 h 346"/>
                <a:gd name="T8" fmla="*/ 59 w 389"/>
                <a:gd name="T9" fmla="*/ 143 h 346"/>
                <a:gd name="T10" fmla="*/ 0 w 389"/>
                <a:gd name="T11" fmla="*/ 194 h 346"/>
                <a:gd name="T12" fmla="*/ 0 w 389"/>
                <a:gd name="T13" fmla="*/ 194 h 346"/>
                <a:gd name="T14" fmla="*/ 30 w 389"/>
                <a:gd name="T15" fmla="*/ 221 h 346"/>
                <a:gd name="T16" fmla="*/ 93 w 389"/>
                <a:gd name="T17" fmla="*/ 165 h 346"/>
                <a:gd name="T18" fmla="*/ 25 w 389"/>
                <a:gd name="T19" fmla="*/ 242 h 346"/>
                <a:gd name="T20" fmla="*/ 58 w 389"/>
                <a:gd name="T21" fmla="*/ 268 h 346"/>
                <a:gd name="T22" fmla="*/ 119 w 389"/>
                <a:gd name="T23" fmla="*/ 188 h 346"/>
                <a:gd name="T24" fmla="*/ 57 w 389"/>
                <a:gd name="T25" fmla="*/ 289 h 346"/>
                <a:gd name="T26" fmla="*/ 154 w 389"/>
                <a:gd name="T27" fmla="*/ 346 h 346"/>
                <a:gd name="T28" fmla="*/ 139 w 389"/>
                <a:gd name="T29" fmla="*/ 291 h 346"/>
                <a:gd name="T30" fmla="*/ 107 w 389"/>
                <a:gd name="T31" fmla="*/ 273 h 346"/>
                <a:gd name="T32" fmla="*/ 189 w 389"/>
                <a:gd name="T33" fmla="*/ 185 h 346"/>
                <a:gd name="T34" fmla="*/ 281 w 389"/>
                <a:gd name="T35" fmla="*/ 158 h 346"/>
                <a:gd name="T36" fmla="*/ 284 w 389"/>
                <a:gd name="T37" fmla="*/ 213 h 346"/>
                <a:gd name="T38" fmla="*/ 195 w 389"/>
                <a:gd name="T39" fmla="*/ 277 h 346"/>
                <a:gd name="T40" fmla="*/ 185 w 389"/>
                <a:gd name="T41" fmla="*/ 335 h 346"/>
                <a:gd name="T42" fmla="*/ 253 w 389"/>
                <a:gd name="T43" fmla="*/ 287 h 346"/>
                <a:gd name="T44" fmla="*/ 311 w 389"/>
                <a:gd name="T45" fmla="*/ 245 h 346"/>
                <a:gd name="T46" fmla="*/ 351 w 389"/>
                <a:gd name="T47" fmla="*/ 217 h 346"/>
                <a:gd name="T48" fmla="*/ 351 w 389"/>
                <a:gd name="T49" fmla="*/ 217 h 346"/>
                <a:gd name="T50" fmla="*/ 351 w 389"/>
                <a:gd name="T51" fmla="*/ 217 h 346"/>
                <a:gd name="T52" fmla="*/ 389 w 389"/>
                <a:gd name="T53" fmla="*/ 67 h 346"/>
                <a:gd name="T54" fmla="*/ 260 w 389"/>
                <a:gd name="T55" fmla="*/ 0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89" h="346">
                  <a:moveTo>
                    <a:pt x="260" y="0"/>
                  </a:moveTo>
                  <a:cubicBezTo>
                    <a:pt x="250" y="18"/>
                    <a:pt x="250" y="18"/>
                    <a:pt x="250" y="18"/>
                  </a:cubicBezTo>
                  <a:cubicBezTo>
                    <a:pt x="13" y="115"/>
                    <a:pt x="13" y="115"/>
                    <a:pt x="13" y="115"/>
                  </a:cubicBezTo>
                  <a:cubicBezTo>
                    <a:pt x="16" y="158"/>
                    <a:pt x="16" y="158"/>
                    <a:pt x="16" y="158"/>
                  </a:cubicBezTo>
                  <a:cubicBezTo>
                    <a:pt x="59" y="143"/>
                    <a:pt x="59" y="143"/>
                    <a:pt x="59" y="143"/>
                  </a:cubicBezTo>
                  <a:cubicBezTo>
                    <a:pt x="0" y="194"/>
                    <a:pt x="0" y="194"/>
                    <a:pt x="0" y="194"/>
                  </a:cubicBezTo>
                  <a:cubicBezTo>
                    <a:pt x="0" y="194"/>
                    <a:pt x="0" y="194"/>
                    <a:pt x="0" y="194"/>
                  </a:cubicBezTo>
                  <a:cubicBezTo>
                    <a:pt x="30" y="221"/>
                    <a:pt x="30" y="221"/>
                    <a:pt x="30" y="221"/>
                  </a:cubicBezTo>
                  <a:cubicBezTo>
                    <a:pt x="93" y="165"/>
                    <a:pt x="93" y="165"/>
                    <a:pt x="93" y="165"/>
                  </a:cubicBezTo>
                  <a:cubicBezTo>
                    <a:pt x="25" y="242"/>
                    <a:pt x="25" y="242"/>
                    <a:pt x="25" y="242"/>
                  </a:cubicBezTo>
                  <a:cubicBezTo>
                    <a:pt x="58" y="268"/>
                    <a:pt x="58" y="268"/>
                    <a:pt x="58" y="268"/>
                  </a:cubicBezTo>
                  <a:cubicBezTo>
                    <a:pt x="119" y="188"/>
                    <a:pt x="119" y="188"/>
                    <a:pt x="119" y="188"/>
                  </a:cubicBezTo>
                  <a:cubicBezTo>
                    <a:pt x="57" y="289"/>
                    <a:pt x="57" y="289"/>
                    <a:pt x="57" y="289"/>
                  </a:cubicBezTo>
                  <a:cubicBezTo>
                    <a:pt x="154" y="346"/>
                    <a:pt x="154" y="346"/>
                    <a:pt x="154" y="346"/>
                  </a:cubicBezTo>
                  <a:cubicBezTo>
                    <a:pt x="165" y="327"/>
                    <a:pt x="158" y="302"/>
                    <a:pt x="139" y="291"/>
                  </a:cubicBezTo>
                  <a:cubicBezTo>
                    <a:pt x="107" y="273"/>
                    <a:pt x="107" y="273"/>
                    <a:pt x="107" y="273"/>
                  </a:cubicBezTo>
                  <a:cubicBezTo>
                    <a:pt x="189" y="185"/>
                    <a:pt x="189" y="185"/>
                    <a:pt x="189" y="185"/>
                  </a:cubicBezTo>
                  <a:cubicBezTo>
                    <a:pt x="189" y="185"/>
                    <a:pt x="231" y="127"/>
                    <a:pt x="281" y="158"/>
                  </a:cubicBezTo>
                  <a:cubicBezTo>
                    <a:pt x="303" y="172"/>
                    <a:pt x="308" y="195"/>
                    <a:pt x="284" y="213"/>
                  </a:cubicBezTo>
                  <a:cubicBezTo>
                    <a:pt x="195" y="277"/>
                    <a:pt x="195" y="277"/>
                    <a:pt x="195" y="277"/>
                  </a:cubicBezTo>
                  <a:cubicBezTo>
                    <a:pt x="176" y="290"/>
                    <a:pt x="171" y="316"/>
                    <a:pt x="185" y="335"/>
                  </a:cubicBezTo>
                  <a:cubicBezTo>
                    <a:pt x="253" y="287"/>
                    <a:pt x="253" y="287"/>
                    <a:pt x="253" y="287"/>
                  </a:cubicBezTo>
                  <a:cubicBezTo>
                    <a:pt x="311" y="245"/>
                    <a:pt x="311" y="245"/>
                    <a:pt x="311" y="245"/>
                  </a:cubicBezTo>
                  <a:cubicBezTo>
                    <a:pt x="351" y="217"/>
                    <a:pt x="351" y="217"/>
                    <a:pt x="351" y="217"/>
                  </a:cubicBezTo>
                  <a:cubicBezTo>
                    <a:pt x="351" y="217"/>
                    <a:pt x="351" y="217"/>
                    <a:pt x="351" y="217"/>
                  </a:cubicBezTo>
                  <a:cubicBezTo>
                    <a:pt x="351" y="217"/>
                    <a:pt x="351" y="217"/>
                    <a:pt x="351" y="217"/>
                  </a:cubicBezTo>
                  <a:cubicBezTo>
                    <a:pt x="389" y="67"/>
                    <a:pt x="389" y="67"/>
                    <a:pt x="389" y="67"/>
                  </a:cubicBezTo>
                  <a:lnTo>
                    <a:pt x="260" y="0"/>
                  </a:lnTo>
                  <a:close/>
                </a:path>
              </a:pathLst>
            </a:custGeom>
            <a:solidFill>
              <a:srgbClr val="F9EB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sp>
          <p:nvSpPr>
            <p:cNvPr id="37" name="Freeform 24"/>
            <p:cNvSpPr>
              <a:spLocks/>
            </p:cNvSpPr>
            <p:nvPr/>
          </p:nvSpPr>
          <p:spPr bwMode="auto">
            <a:xfrm>
              <a:off x="1165" y="3160"/>
              <a:ext cx="118" cy="186"/>
            </a:xfrm>
            <a:custGeom>
              <a:avLst/>
              <a:gdLst>
                <a:gd name="T0" fmla="*/ 0 w 118"/>
                <a:gd name="T1" fmla="*/ 0 h 186"/>
                <a:gd name="T2" fmla="*/ 22 w 118"/>
                <a:gd name="T3" fmla="*/ 137 h 186"/>
                <a:gd name="T4" fmla="*/ 115 w 118"/>
                <a:gd name="T5" fmla="*/ 186 h 186"/>
                <a:gd name="T6" fmla="*/ 118 w 118"/>
                <a:gd name="T7" fmla="*/ 0 h 186"/>
                <a:gd name="T8" fmla="*/ 0 w 118"/>
                <a:gd name="T9" fmla="*/ 0 h 186"/>
              </a:gdLst>
              <a:ahLst/>
              <a:cxnLst>
                <a:cxn ang="0">
                  <a:pos x="T0" y="T1"/>
                </a:cxn>
                <a:cxn ang="0">
                  <a:pos x="T2" y="T3"/>
                </a:cxn>
                <a:cxn ang="0">
                  <a:pos x="T4" y="T5"/>
                </a:cxn>
                <a:cxn ang="0">
                  <a:pos x="T6" y="T7"/>
                </a:cxn>
                <a:cxn ang="0">
                  <a:pos x="T8" y="T9"/>
                </a:cxn>
              </a:cxnLst>
              <a:rect l="0" t="0" r="r" b="b"/>
              <a:pathLst>
                <a:path w="118" h="186">
                  <a:moveTo>
                    <a:pt x="0" y="0"/>
                  </a:moveTo>
                  <a:lnTo>
                    <a:pt x="22" y="137"/>
                  </a:lnTo>
                  <a:lnTo>
                    <a:pt x="115" y="186"/>
                  </a:lnTo>
                  <a:lnTo>
                    <a:pt x="118" y="0"/>
                  </a:lnTo>
                  <a:lnTo>
                    <a:pt x="0" y="0"/>
                  </a:lnTo>
                  <a:close/>
                </a:path>
              </a:pathLst>
            </a:custGeom>
            <a:solidFill>
              <a:srgbClr val="F78C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sp>
          <p:nvSpPr>
            <p:cNvPr id="38" name="Freeform 25"/>
            <p:cNvSpPr>
              <a:spLocks/>
            </p:cNvSpPr>
            <p:nvPr/>
          </p:nvSpPr>
          <p:spPr bwMode="auto">
            <a:xfrm>
              <a:off x="1178" y="3299"/>
              <a:ext cx="100" cy="69"/>
            </a:xfrm>
            <a:custGeom>
              <a:avLst/>
              <a:gdLst>
                <a:gd name="T0" fmla="*/ 0 w 100"/>
                <a:gd name="T1" fmla="*/ 23 h 69"/>
                <a:gd name="T2" fmla="*/ 12 w 100"/>
                <a:gd name="T3" fmla="*/ 0 h 69"/>
                <a:gd name="T4" fmla="*/ 100 w 100"/>
                <a:gd name="T5" fmla="*/ 46 h 69"/>
                <a:gd name="T6" fmla="*/ 88 w 100"/>
                <a:gd name="T7" fmla="*/ 69 h 69"/>
                <a:gd name="T8" fmla="*/ 0 w 100"/>
                <a:gd name="T9" fmla="*/ 23 h 69"/>
              </a:gdLst>
              <a:ahLst/>
              <a:cxnLst>
                <a:cxn ang="0">
                  <a:pos x="T0" y="T1"/>
                </a:cxn>
                <a:cxn ang="0">
                  <a:pos x="T2" y="T3"/>
                </a:cxn>
                <a:cxn ang="0">
                  <a:pos x="T4" y="T5"/>
                </a:cxn>
                <a:cxn ang="0">
                  <a:pos x="T6" y="T7"/>
                </a:cxn>
                <a:cxn ang="0">
                  <a:pos x="T8" y="T9"/>
                </a:cxn>
              </a:cxnLst>
              <a:rect l="0" t="0" r="r" b="b"/>
              <a:pathLst>
                <a:path w="100" h="69">
                  <a:moveTo>
                    <a:pt x="0" y="23"/>
                  </a:moveTo>
                  <a:lnTo>
                    <a:pt x="12" y="0"/>
                  </a:lnTo>
                  <a:lnTo>
                    <a:pt x="100" y="46"/>
                  </a:lnTo>
                  <a:lnTo>
                    <a:pt x="88" y="69"/>
                  </a:lnTo>
                  <a:lnTo>
                    <a:pt x="0"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sp>
          <p:nvSpPr>
            <p:cNvPr id="39" name="Freeform 26"/>
            <p:cNvSpPr>
              <a:spLocks/>
            </p:cNvSpPr>
            <p:nvPr/>
          </p:nvSpPr>
          <p:spPr bwMode="auto">
            <a:xfrm>
              <a:off x="1175" y="3620"/>
              <a:ext cx="223" cy="198"/>
            </a:xfrm>
            <a:custGeom>
              <a:avLst/>
              <a:gdLst>
                <a:gd name="T0" fmla="*/ 360 w 390"/>
                <a:gd name="T1" fmla="*/ 124 h 346"/>
                <a:gd name="T2" fmla="*/ 297 w 390"/>
                <a:gd name="T3" fmla="*/ 181 h 346"/>
                <a:gd name="T4" fmla="*/ 364 w 390"/>
                <a:gd name="T5" fmla="*/ 103 h 346"/>
                <a:gd name="T6" fmla="*/ 332 w 390"/>
                <a:gd name="T7" fmla="*/ 77 h 346"/>
                <a:gd name="T8" fmla="*/ 271 w 390"/>
                <a:gd name="T9" fmla="*/ 158 h 346"/>
                <a:gd name="T10" fmla="*/ 333 w 390"/>
                <a:gd name="T11" fmla="*/ 56 h 346"/>
                <a:gd name="T12" fmla="*/ 235 w 390"/>
                <a:gd name="T13" fmla="*/ 0 h 346"/>
                <a:gd name="T14" fmla="*/ 250 w 390"/>
                <a:gd name="T15" fmla="*/ 54 h 346"/>
                <a:gd name="T16" fmla="*/ 282 w 390"/>
                <a:gd name="T17" fmla="*/ 73 h 346"/>
                <a:gd name="T18" fmla="*/ 201 w 390"/>
                <a:gd name="T19" fmla="*/ 161 h 346"/>
                <a:gd name="T20" fmla="*/ 109 w 390"/>
                <a:gd name="T21" fmla="*/ 188 h 346"/>
                <a:gd name="T22" fmla="*/ 105 w 390"/>
                <a:gd name="T23" fmla="*/ 132 h 346"/>
                <a:gd name="T24" fmla="*/ 195 w 390"/>
                <a:gd name="T25" fmla="*/ 69 h 346"/>
                <a:gd name="T26" fmla="*/ 205 w 390"/>
                <a:gd name="T27" fmla="*/ 11 h 346"/>
                <a:gd name="T28" fmla="*/ 137 w 390"/>
                <a:gd name="T29" fmla="*/ 59 h 346"/>
                <a:gd name="T30" fmla="*/ 78 w 390"/>
                <a:gd name="T31" fmla="*/ 101 h 346"/>
                <a:gd name="T32" fmla="*/ 39 w 390"/>
                <a:gd name="T33" fmla="*/ 129 h 346"/>
                <a:gd name="T34" fmla="*/ 39 w 390"/>
                <a:gd name="T35" fmla="*/ 129 h 346"/>
                <a:gd name="T36" fmla="*/ 39 w 390"/>
                <a:gd name="T37" fmla="*/ 129 h 346"/>
                <a:gd name="T38" fmla="*/ 0 w 390"/>
                <a:gd name="T39" fmla="*/ 279 h 346"/>
                <a:gd name="T40" fmla="*/ 130 w 390"/>
                <a:gd name="T41" fmla="*/ 346 h 346"/>
                <a:gd name="T42" fmla="*/ 140 w 390"/>
                <a:gd name="T43" fmla="*/ 328 h 346"/>
                <a:gd name="T44" fmla="*/ 377 w 390"/>
                <a:gd name="T45" fmla="*/ 231 h 346"/>
                <a:gd name="T46" fmla="*/ 374 w 390"/>
                <a:gd name="T47" fmla="*/ 188 h 346"/>
                <a:gd name="T48" fmla="*/ 331 w 390"/>
                <a:gd name="T49" fmla="*/ 203 h 346"/>
                <a:gd name="T50" fmla="*/ 390 w 390"/>
                <a:gd name="T51" fmla="*/ 152 h 346"/>
                <a:gd name="T52" fmla="*/ 360 w 390"/>
                <a:gd name="T53" fmla="*/ 124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90" h="346">
                  <a:moveTo>
                    <a:pt x="360" y="124"/>
                  </a:moveTo>
                  <a:cubicBezTo>
                    <a:pt x="297" y="181"/>
                    <a:pt x="297" y="181"/>
                    <a:pt x="297" y="181"/>
                  </a:cubicBezTo>
                  <a:cubicBezTo>
                    <a:pt x="364" y="103"/>
                    <a:pt x="364" y="103"/>
                    <a:pt x="364" y="103"/>
                  </a:cubicBezTo>
                  <a:cubicBezTo>
                    <a:pt x="332" y="77"/>
                    <a:pt x="332" y="77"/>
                    <a:pt x="332" y="77"/>
                  </a:cubicBezTo>
                  <a:cubicBezTo>
                    <a:pt x="271" y="158"/>
                    <a:pt x="271" y="158"/>
                    <a:pt x="271" y="158"/>
                  </a:cubicBezTo>
                  <a:cubicBezTo>
                    <a:pt x="333" y="56"/>
                    <a:pt x="333" y="56"/>
                    <a:pt x="333" y="56"/>
                  </a:cubicBezTo>
                  <a:cubicBezTo>
                    <a:pt x="235" y="0"/>
                    <a:pt x="235" y="0"/>
                    <a:pt x="235" y="0"/>
                  </a:cubicBezTo>
                  <a:cubicBezTo>
                    <a:pt x="224" y="19"/>
                    <a:pt x="231" y="44"/>
                    <a:pt x="250" y="54"/>
                  </a:cubicBezTo>
                  <a:cubicBezTo>
                    <a:pt x="282" y="73"/>
                    <a:pt x="282" y="73"/>
                    <a:pt x="282" y="73"/>
                  </a:cubicBezTo>
                  <a:cubicBezTo>
                    <a:pt x="201" y="161"/>
                    <a:pt x="201" y="161"/>
                    <a:pt x="201" y="161"/>
                  </a:cubicBezTo>
                  <a:cubicBezTo>
                    <a:pt x="201" y="161"/>
                    <a:pt x="158" y="218"/>
                    <a:pt x="109" y="188"/>
                  </a:cubicBezTo>
                  <a:cubicBezTo>
                    <a:pt x="87" y="174"/>
                    <a:pt x="82" y="151"/>
                    <a:pt x="105" y="132"/>
                  </a:cubicBezTo>
                  <a:cubicBezTo>
                    <a:pt x="195" y="69"/>
                    <a:pt x="195" y="69"/>
                    <a:pt x="195" y="69"/>
                  </a:cubicBezTo>
                  <a:cubicBezTo>
                    <a:pt x="214" y="56"/>
                    <a:pt x="218" y="30"/>
                    <a:pt x="205" y="11"/>
                  </a:cubicBezTo>
                  <a:cubicBezTo>
                    <a:pt x="137" y="59"/>
                    <a:pt x="137" y="59"/>
                    <a:pt x="137" y="59"/>
                  </a:cubicBezTo>
                  <a:cubicBezTo>
                    <a:pt x="78" y="101"/>
                    <a:pt x="78" y="101"/>
                    <a:pt x="78" y="101"/>
                  </a:cubicBezTo>
                  <a:cubicBezTo>
                    <a:pt x="39" y="129"/>
                    <a:pt x="39" y="129"/>
                    <a:pt x="39" y="129"/>
                  </a:cubicBezTo>
                  <a:cubicBezTo>
                    <a:pt x="39" y="129"/>
                    <a:pt x="39" y="129"/>
                    <a:pt x="39" y="129"/>
                  </a:cubicBezTo>
                  <a:cubicBezTo>
                    <a:pt x="39" y="129"/>
                    <a:pt x="39" y="129"/>
                    <a:pt x="39" y="129"/>
                  </a:cubicBezTo>
                  <a:cubicBezTo>
                    <a:pt x="0" y="279"/>
                    <a:pt x="0" y="279"/>
                    <a:pt x="0" y="279"/>
                  </a:cubicBezTo>
                  <a:cubicBezTo>
                    <a:pt x="130" y="346"/>
                    <a:pt x="130" y="346"/>
                    <a:pt x="130" y="346"/>
                  </a:cubicBezTo>
                  <a:cubicBezTo>
                    <a:pt x="140" y="328"/>
                    <a:pt x="140" y="328"/>
                    <a:pt x="140" y="328"/>
                  </a:cubicBezTo>
                  <a:cubicBezTo>
                    <a:pt x="377" y="231"/>
                    <a:pt x="377" y="231"/>
                    <a:pt x="377" y="231"/>
                  </a:cubicBezTo>
                  <a:cubicBezTo>
                    <a:pt x="374" y="188"/>
                    <a:pt x="374" y="188"/>
                    <a:pt x="374" y="188"/>
                  </a:cubicBezTo>
                  <a:cubicBezTo>
                    <a:pt x="331" y="203"/>
                    <a:pt x="331" y="203"/>
                    <a:pt x="331" y="203"/>
                  </a:cubicBezTo>
                  <a:cubicBezTo>
                    <a:pt x="390" y="152"/>
                    <a:pt x="390" y="152"/>
                    <a:pt x="390" y="152"/>
                  </a:cubicBezTo>
                  <a:lnTo>
                    <a:pt x="360" y="124"/>
                  </a:lnTo>
                  <a:close/>
                </a:path>
              </a:pathLst>
            </a:custGeom>
            <a:solidFill>
              <a:srgbClr val="F9EB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sp>
          <p:nvSpPr>
            <p:cNvPr id="40" name="Freeform 27"/>
            <p:cNvSpPr>
              <a:spLocks/>
            </p:cNvSpPr>
            <p:nvPr/>
          </p:nvSpPr>
          <p:spPr bwMode="auto">
            <a:xfrm>
              <a:off x="1152" y="3797"/>
              <a:ext cx="117" cy="181"/>
            </a:xfrm>
            <a:custGeom>
              <a:avLst/>
              <a:gdLst>
                <a:gd name="T0" fmla="*/ 117 w 117"/>
                <a:gd name="T1" fmla="*/ 181 h 181"/>
                <a:gd name="T2" fmla="*/ 92 w 117"/>
                <a:gd name="T3" fmla="*/ 48 h 181"/>
                <a:gd name="T4" fmla="*/ 0 w 117"/>
                <a:gd name="T5" fmla="*/ 0 h 181"/>
                <a:gd name="T6" fmla="*/ 0 w 117"/>
                <a:gd name="T7" fmla="*/ 181 h 181"/>
                <a:gd name="T8" fmla="*/ 117 w 117"/>
                <a:gd name="T9" fmla="*/ 181 h 181"/>
              </a:gdLst>
              <a:ahLst/>
              <a:cxnLst>
                <a:cxn ang="0">
                  <a:pos x="T0" y="T1"/>
                </a:cxn>
                <a:cxn ang="0">
                  <a:pos x="T2" y="T3"/>
                </a:cxn>
                <a:cxn ang="0">
                  <a:pos x="T4" y="T5"/>
                </a:cxn>
                <a:cxn ang="0">
                  <a:pos x="T6" y="T7"/>
                </a:cxn>
                <a:cxn ang="0">
                  <a:pos x="T8" y="T9"/>
                </a:cxn>
              </a:cxnLst>
              <a:rect l="0" t="0" r="r" b="b"/>
              <a:pathLst>
                <a:path w="117" h="181">
                  <a:moveTo>
                    <a:pt x="117" y="181"/>
                  </a:moveTo>
                  <a:lnTo>
                    <a:pt x="92" y="48"/>
                  </a:lnTo>
                  <a:lnTo>
                    <a:pt x="0" y="0"/>
                  </a:lnTo>
                  <a:lnTo>
                    <a:pt x="0" y="181"/>
                  </a:lnTo>
                  <a:lnTo>
                    <a:pt x="117" y="181"/>
                  </a:lnTo>
                  <a:close/>
                </a:path>
              </a:pathLst>
            </a:custGeom>
            <a:solidFill>
              <a:srgbClr val="EA0B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sp>
          <p:nvSpPr>
            <p:cNvPr id="41" name="Freeform 28"/>
            <p:cNvSpPr>
              <a:spLocks/>
            </p:cNvSpPr>
            <p:nvPr/>
          </p:nvSpPr>
          <p:spPr bwMode="auto">
            <a:xfrm>
              <a:off x="1153" y="3775"/>
              <a:ext cx="100" cy="68"/>
            </a:xfrm>
            <a:custGeom>
              <a:avLst/>
              <a:gdLst>
                <a:gd name="T0" fmla="*/ 100 w 100"/>
                <a:gd name="T1" fmla="*/ 45 h 68"/>
                <a:gd name="T2" fmla="*/ 88 w 100"/>
                <a:gd name="T3" fmla="*/ 68 h 68"/>
                <a:gd name="T4" fmla="*/ 0 w 100"/>
                <a:gd name="T5" fmla="*/ 23 h 68"/>
                <a:gd name="T6" fmla="*/ 12 w 100"/>
                <a:gd name="T7" fmla="*/ 0 h 68"/>
                <a:gd name="T8" fmla="*/ 100 w 100"/>
                <a:gd name="T9" fmla="*/ 45 h 68"/>
              </a:gdLst>
              <a:ahLst/>
              <a:cxnLst>
                <a:cxn ang="0">
                  <a:pos x="T0" y="T1"/>
                </a:cxn>
                <a:cxn ang="0">
                  <a:pos x="T2" y="T3"/>
                </a:cxn>
                <a:cxn ang="0">
                  <a:pos x="T4" y="T5"/>
                </a:cxn>
                <a:cxn ang="0">
                  <a:pos x="T6" y="T7"/>
                </a:cxn>
                <a:cxn ang="0">
                  <a:pos x="T8" y="T9"/>
                </a:cxn>
              </a:cxnLst>
              <a:rect l="0" t="0" r="r" b="b"/>
              <a:pathLst>
                <a:path w="100" h="68">
                  <a:moveTo>
                    <a:pt x="100" y="45"/>
                  </a:moveTo>
                  <a:lnTo>
                    <a:pt x="88" y="68"/>
                  </a:lnTo>
                  <a:lnTo>
                    <a:pt x="0" y="23"/>
                  </a:lnTo>
                  <a:lnTo>
                    <a:pt x="12" y="0"/>
                  </a:lnTo>
                  <a:lnTo>
                    <a:pt x="100" y="4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sp>
          <p:nvSpPr>
            <p:cNvPr id="42" name="Freeform 29"/>
            <p:cNvSpPr>
              <a:spLocks/>
            </p:cNvSpPr>
            <p:nvPr/>
          </p:nvSpPr>
          <p:spPr bwMode="auto">
            <a:xfrm>
              <a:off x="549" y="3711"/>
              <a:ext cx="134" cy="265"/>
            </a:xfrm>
            <a:custGeom>
              <a:avLst/>
              <a:gdLst>
                <a:gd name="T0" fmla="*/ 154 w 233"/>
                <a:gd name="T1" fmla="*/ 463 h 463"/>
                <a:gd name="T2" fmla="*/ 232 w 233"/>
                <a:gd name="T3" fmla="*/ 354 h 463"/>
                <a:gd name="T4" fmla="*/ 233 w 233"/>
                <a:gd name="T5" fmla="*/ 193 h 463"/>
                <a:gd name="T6" fmla="*/ 194 w 233"/>
                <a:gd name="T7" fmla="*/ 225 h 463"/>
                <a:gd name="T8" fmla="*/ 194 w 233"/>
                <a:gd name="T9" fmla="*/ 313 h 463"/>
                <a:gd name="T10" fmla="*/ 161 w 233"/>
                <a:gd name="T11" fmla="*/ 336 h 463"/>
                <a:gd name="T12" fmla="*/ 137 w 233"/>
                <a:gd name="T13" fmla="*/ 264 h 463"/>
                <a:gd name="T14" fmla="*/ 158 w 233"/>
                <a:gd name="T15" fmla="*/ 168 h 463"/>
                <a:gd name="T16" fmla="*/ 188 w 233"/>
                <a:gd name="T17" fmla="*/ 173 h 463"/>
                <a:gd name="T18" fmla="*/ 221 w 233"/>
                <a:gd name="T19" fmla="*/ 143 h 463"/>
                <a:gd name="T20" fmla="*/ 145 w 233"/>
                <a:gd name="T21" fmla="*/ 131 h 463"/>
                <a:gd name="T22" fmla="*/ 107 w 233"/>
                <a:gd name="T23" fmla="*/ 217 h 463"/>
                <a:gd name="T24" fmla="*/ 132 w 233"/>
                <a:gd name="T25" fmla="*/ 141 h 463"/>
                <a:gd name="T26" fmla="*/ 189 w 233"/>
                <a:gd name="T27" fmla="*/ 55 h 463"/>
                <a:gd name="T28" fmla="*/ 181 w 233"/>
                <a:gd name="T29" fmla="*/ 11 h 463"/>
                <a:gd name="T30" fmla="*/ 100 w 233"/>
                <a:gd name="T31" fmla="*/ 132 h 463"/>
                <a:gd name="T32" fmla="*/ 80 w 233"/>
                <a:gd name="T33" fmla="*/ 211 h 463"/>
                <a:gd name="T34" fmla="*/ 88 w 233"/>
                <a:gd name="T35" fmla="*/ 144 h 463"/>
                <a:gd name="T36" fmla="*/ 136 w 233"/>
                <a:gd name="T37" fmla="*/ 42 h 463"/>
                <a:gd name="T38" fmla="*/ 121 w 233"/>
                <a:gd name="T39" fmla="*/ 0 h 463"/>
                <a:gd name="T40" fmla="*/ 57 w 233"/>
                <a:gd name="T41" fmla="*/ 137 h 463"/>
                <a:gd name="T42" fmla="*/ 57 w 233"/>
                <a:gd name="T43" fmla="*/ 137 h 463"/>
                <a:gd name="T44" fmla="*/ 51 w 233"/>
                <a:gd name="T45" fmla="*/ 199 h 463"/>
                <a:gd name="T46" fmla="*/ 41 w 233"/>
                <a:gd name="T47" fmla="*/ 164 h 463"/>
                <a:gd name="T48" fmla="*/ 61 w 233"/>
                <a:gd name="T49" fmla="*/ 103 h 463"/>
                <a:gd name="T50" fmla="*/ 40 w 233"/>
                <a:gd name="T51" fmla="*/ 63 h 463"/>
                <a:gd name="T52" fmla="*/ 6 w 233"/>
                <a:gd name="T53" fmla="*/ 170 h 463"/>
                <a:gd name="T54" fmla="*/ 6 w 233"/>
                <a:gd name="T55" fmla="*/ 170 h 463"/>
                <a:gd name="T56" fmla="*/ 6 w 233"/>
                <a:gd name="T57" fmla="*/ 170 h 463"/>
                <a:gd name="T58" fmla="*/ 63 w 233"/>
                <a:gd name="T59" fmla="*/ 376 h 463"/>
                <a:gd name="T60" fmla="*/ 0 w 233"/>
                <a:gd name="T61" fmla="*/ 462 h 463"/>
                <a:gd name="T62" fmla="*/ 154 w 233"/>
                <a:gd name="T63" fmla="*/ 463 h 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33" h="463">
                  <a:moveTo>
                    <a:pt x="154" y="463"/>
                  </a:moveTo>
                  <a:cubicBezTo>
                    <a:pt x="232" y="354"/>
                    <a:pt x="232" y="354"/>
                    <a:pt x="232" y="354"/>
                  </a:cubicBezTo>
                  <a:cubicBezTo>
                    <a:pt x="233" y="193"/>
                    <a:pt x="233" y="193"/>
                    <a:pt x="233" y="193"/>
                  </a:cubicBezTo>
                  <a:cubicBezTo>
                    <a:pt x="214" y="193"/>
                    <a:pt x="195" y="207"/>
                    <a:pt x="194" y="225"/>
                  </a:cubicBezTo>
                  <a:cubicBezTo>
                    <a:pt x="194" y="313"/>
                    <a:pt x="194" y="313"/>
                    <a:pt x="194" y="313"/>
                  </a:cubicBezTo>
                  <a:cubicBezTo>
                    <a:pt x="194" y="313"/>
                    <a:pt x="182" y="323"/>
                    <a:pt x="161" y="336"/>
                  </a:cubicBezTo>
                  <a:cubicBezTo>
                    <a:pt x="119" y="318"/>
                    <a:pt x="137" y="264"/>
                    <a:pt x="137" y="264"/>
                  </a:cubicBezTo>
                  <a:cubicBezTo>
                    <a:pt x="158" y="168"/>
                    <a:pt x="158" y="168"/>
                    <a:pt x="158" y="168"/>
                  </a:cubicBezTo>
                  <a:cubicBezTo>
                    <a:pt x="188" y="173"/>
                    <a:pt x="188" y="173"/>
                    <a:pt x="188" y="173"/>
                  </a:cubicBezTo>
                  <a:cubicBezTo>
                    <a:pt x="205" y="174"/>
                    <a:pt x="220" y="160"/>
                    <a:pt x="221" y="143"/>
                  </a:cubicBezTo>
                  <a:cubicBezTo>
                    <a:pt x="145" y="131"/>
                    <a:pt x="145" y="131"/>
                    <a:pt x="145" y="131"/>
                  </a:cubicBezTo>
                  <a:cubicBezTo>
                    <a:pt x="107" y="217"/>
                    <a:pt x="107" y="217"/>
                    <a:pt x="107" y="217"/>
                  </a:cubicBezTo>
                  <a:cubicBezTo>
                    <a:pt x="132" y="141"/>
                    <a:pt x="132" y="141"/>
                    <a:pt x="132" y="141"/>
                  </a:cubicBezTo>
                  <a:cubicBezTo>
                    <a:pt x="189" y="55"/>
                    <a:pt x="189" y="55"/>
                    <a:pt x="189" y="55"/>
                  </a:cubicBezTo>
                  <a:cubicBezTo>
                    <a:pt x="199" y="40"/>
                    <a:pt x="195" y="21"/>
                    <a:pt x="181" y="11"/>
                  </a:cubicBezTo>
                  <a:cubicBezTo>
                    <a:pt x="100" y="132"/>
                    <a:pt x="100" y="132"/>
                    <a:pt x="100" y="132"/>
                  </a:cubicBezTo>
                  <a:cubicBezTo>
                    <a:pt x="80" y="211"/>
                    <a:pt x="80" y="211"/>
                    <a:pt x="80" y="211"/>
                  </a:cubicBezTo>
                  <a:cubicBezTo>
                    <a:pt x="88" y="144"/>
                    <a:pt x="88" y="144"/>
                    <a:pt x="88" y="144"/>
                  </a:cubicBezTo>
                  <a:cubicBezTo>
                    <a:pt x="136" y="42"/>
                    <a:pt x="136" y="42"/>
                    <a:pt x="136" y="42"/>
                  </a:cubicBezTo>
                  <a:cubicBezTo>
                    <a:pt x="143" y="26"/>
                    <a:pt x="136" y="7"/>
                    <a:pt x="121" y="0"/>
                  </a:cubicBezTo>
                  <a:cubicBezTo>
                    <a:pt x="57" y="137"/>
                    <a:pt x="57" y="137"/>
                    <a:pt x="57" y="137"/>
                  </a:cubicBezTo>
                  <a:cubicBezTo>
                    <a:pt x="57" y="137"/>
                    <a:pt x="57" y="137"/>
                    <a:pt x="57" y="137"/>
                  </a:cubicBezTo>
                  <a:cubicBezTo>
                    <a:pt x="51" y="199"/>
                    <a:pt x="51" y="199"/>
                    <a:pt x="51" y="199"/>
                  </a:cubicBezTo>
                  <a:cubicBezTo>
                    <a:pt x="41" y="164"/>
                    <a:pt x="41" y="164"/>
                    <a:pt x="41" y="164"/>
                  </a:cubicBezTo>
                  <a:cubicBezTo>
                    <a:pt x="61" y="103"/>
                    <a:pt x="61" y="103"/>
                    <a:pt x="61" y="103"/>
                  </a:cubicBezTo>
                  <a:cubicBezTo>
                    <a:pt x="66" y="86"/>
                    <a:pt x="57" y="68"/>
                    <a:pt x="40" y="63"/>
                  </a:cubicBezTo>
                  <a:cubicBezTo>
                    <a:pt x="6" y="170"/>
                    <a:pt x="6" y="170"/>
                    <a:pt x="6" y="170"/>
                  </a:cubicBezTo>
                  <a:cubicBezTo>
                    <a:pt x="6" y="170"/>
                    <a:pt x="6" y="170"/>
                    <a:pt x="6" y="170"/>
                  </a:cubicBezTo>
                  <a:cubicBezTo>
                    <a:pt x="6" y="170"/>
                    <a:pt x="6" y="170"/>
                    <a:pt x="6" y="170"/>
                  </a:cubicBezTo>
                  <a:cubicBezTo>
                    <a:pt x="63" y="376"/>
                    <a:pt x="63" y="376"/>
                    <a:pt x="63" y="376"/>
                  </a:cubicBezTo>
                  <a:cubicBezTo>
                    <a:pt x="0" y="462"/>
                    <a:pt x="0" y="462"/>
                    <a:pt x="0" y="462"/>
                  </a:cubicBezTo>
                  <a:lnTo>
                    <a:pt x="154" y="463"/>
                  </a:lnTo>
                  <a:close/>
                </a:path>
              </a:pathLst>
            </a:custGeom>
            <a:solidFill>
              <a:srgbClr val="F9EB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sp>
          <p:nvSpPr>
            <p:cNvPr id="43" name="Freeform 30"/>
            <p:cNvSpPr>
              <a:spLocks/>
            </p:cNvSpPr>
            <p:nvPr/>
          </p:nvSpPr>
          <p:spPr bwMode="auto">
            <a:xfrm>
              <a:off x="577" y="3804"/>
              <a:ext cx="23" cy="10"/>
            </a:xfrm>
            <a:custGeom>
              <a:avLst/>
              <a:gdLst>
                <a:gd name="T0" fmla="*/ 1 w 23"/>
                <a:gd name="T1" fmla="*/ 0 h 10"/>
                <a:gd name="T2" fmla="*/ 23 w 23"/>
                <a:gd name="T3" fmla="*/ 1 h 10"/>
                <a:gd name="T4" fmla="*/ 22 w 23"/>
                <a:gd name="T5" fmla="*/ 10 h 10"/>
                <a:gd name="T6" fmla="*/ 0 w 23"/>
                <a:gd name="T7" fmla="*/ 8 h 10"/>
                <a:gd name="T8" fmla="*/ 1 w 23"/>
                <a:gd name="T9" fmla="*/ 0 h 10"/>
              </a:gdLst>
              <a:ahLst/>
              <a:cxnLst>
                <a:cxn ang="0">
                  <a:pos x="T0" y="T1"/>
                </a:cxn>
                <a:cxn ang="0">
                  <a:pos x="T2" y="T3"/>
                </a:cxn>
                <a:cxn ang="0">
                  <a:pos x="T4" y="T5"/>
                </a:cxn>
                <a:cxn ang="0">
                  <a:pos x="T6" y="T7"/>
                </a:cxn>
                <a:cxn ang="0">
                  <a:pos x="T8" y="T9"/>
                </a:cxn>
              </a:cxnLst>
              <a:rect l="0" t="0" r="r" b="b"/>
              <a:pathLst>
                <a:path w="23" h="10">
                  <a:moveTo>
                    <a:pt x="1" y="0"/>
                  </a:moveTo>
                  <a:lnTo>
                    <a:pt x="23" y="1"/>
                  </a:lnTo>
                  <a:lnTo>
                    <a:pt x="22" y="10"/>
                  </a:lnTo>
                  <a:lnTo>
                    <a:pt x="0" y="8"/>
                  </a:ln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grpSp>
    </p:spTree>
    <p:extLst>
      <p:ext uri="{BB962C8B-B14F-4D97-AF65-F5344CB8AC3E}">
        <p14:creationId xmlns:p14="http://schemas.microsoft.com/office/powerpoint/2010/main" val="6538117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900"/>
                                        <p:tgtEl>
                                          <p:spTgt spid="28"/>
                                        </p:tgtEl>
                                      </p:cBhvr>
                                    </p:animEffect>
                                  </p:childTnLst>
                                </p:cTn>
                              </p:par>
                              <p:par>
                                <p:cTn id="8" presetID="63" presetClass="path" presetSubtype="0" decel="100000" fill="hold" nodeType="withEffect">
                                  <p:stCondLst>
                                    <p:cond delay="500"/>
                                  </p:stCondLst>
                                  <p:childTnLst>
                                    <p:animMotion origin="layout" path="M -0.02413 1.07127E-6 L 4.77406E-6 1.07127E-6 " pathEditMode="relative" rAng="0" ptsTypes="AA">
                                      <p:cBhvr>
                                        <p:cTn id="9" dur="900" fill="hold"/>
                                        <p:tgtEl>
                                          <p:spTgt spid="28"/>
                                        </p:tgtEl>
                                        <p:attrNameLst>
                                          <p:attrName>ppt_x</p:attrName>
                                          <p:attrName>ppt_y</p:attrName>
                                        </p:attrNameLst>
                                      </p:cBhvr>
                                      <p:rCtr x="1200" y="0"/>
                                    </p:animMotion>
                                  </p:childTnLst>
                                </p:cTn>
                              </p:par>
                              <p:par>
                                <p:cTn id="10" presetID="6" presetClass="emph" presetSubtype="0" accel="100000" autoRev="1" fill="hold" nodeType="withEffect">
                                  <p:stCondLst>
                                    <p:cond delay="0"/>
                                  </p:stCondLst>
                                  <p:childTnLst>
                                    <p:animScale>
                                      <p:cBhvr>
                                        <p:cTn id="11" dur="500" fill="hold"/>
                                        <p:tgtEl>
                                          <p:spTgt spid="28"/>
                                        </p:tgtEl>
                                      </p:cBhvr>
                                      <p:by x="80000" y="80000"/>
                                    </p:animScale>
                                  </p:childTnLst>
                                </p:cTn>
                              </p:par>
                              <p:par>
                                <p:cTn id="12" presetID="10" presetClass="entr" presetSubtype="0" fill="hold" nodeType="withEffect">
                                  <p:stCondLst>
                                    <p:cond delay="600"/>
                                  </p:stCondLst>
                                  <p:childTnLst>
                                    <p:set>
                                      <p:cBhvr>
                                        <p:cTn id="13" dur="1" fill="hold">
                                          <p:stCondLst>
                                            <p:cond delay="0"/>
                                          </p:stCondLst>
                                        </p:cTn>
                                        <p:tgtEl>
                                          <p:spTgt spid="29"/>
                                        </p:tgtEl>
                                        <p:attrNameLst>
                                          <p:attrName>style.visibility</p:attrName>
                                        </p:attrNameLst>
                                      </p:cBhvr>
                                      <p:to>
                                        <p:strVal val="visible"/>
                                      </p:to>
                                    </p:set>
                                    <p:animEffect transition="in" filter="fade">
                                      <p:cBhvr>
                                        <p:cTn id="14" dur="900"/>
                                        <p:tgtEl>
                                          <p:spTgt spid="29"/>
                                        </p:tgtEl>
                                      </p:cBhvr>
                                    </p:animEffect>
                                  </p:childTnLst>
                                </p:cTn>
                              </p:par>
                              <p:par>
                                <p:cTn id="15" presetID="63" presetClass="path" presetSubtype="0" decel="100000" fill="hold" nodeType="withEffect">
                                  <p:stCondLst>
                                    <p:cond delay="600"/>
                                  </p:stCondLst>
                                  <p:childTnLst>
                                    <p:animMotion origin="layout" path="M -0.02413 4.8434E-6 L 4.77406E-6 4.8434E-6 " pathEditMode="relative" rAng="0" ptsTypes="AA">
                                      <p:cBhvr>
                                        <p:cTn id="16" dur="900" fill="hold"/>
                                        <p:tgtEl>
                                          <p:spTgt spid="29"/>
                                        </p:tgtEl>
                                        <p:attrNameLst>
                                          <p:attrName>ppt_x</p:attrName>
                                          <p:attrName>ppt_y</p:attrName>
                                        </p:attrNameLst>
                                      </p:cBhvr>
                                      <p:rCtr x="1200" y="0"/>
                                    </p:animMotion>
                                  </p:childTnLst>
                                </p:cTn>
                              </p:par>
                              <p:par>
                                <p:cTn id="17" presetID="6" presetClass="emph" presetSubtype="0" accel="100000" autoRev="1" fill="hold" nodeType="withEffect">
                                  <p:stCondLst>
                                    <p:cond delay="0"/>
                                  </p:stCondLst>
                                  <p:childTnLst>
                                    <p:animScale>
                                      <p:cBhvr>
                                        <p:cTn id="18" dur="600" fill="hold"/>
                                        <p:tgtEl>
                                          <p:spTgt spid="29"/>
                                        </p:tgtEl>
                                      </p:cBhvr>
                                      <p:by x="80000" y="80000"/>
                                    </p:animScale>
                                  </p:childTnLst>
                                </p:cTn>
                              </p:par>
                              <p:par>
                                <p:cTn id="19" presetID="2" presetClass="entr" presetSubtype="2" decel="100000" fill="hold" grpId="0" nodeType="withEffect">
                                  <p:stCondLst>
                                    <p:cond delay="1000"/>
                                  </p:stCondLst>
                                  <p:childTnLst>
                                    <p:set>
                                      <p:cBhvr>
                                        <p:cTn id="20" dur="1" fill="hold">
                                          <p:stCondLst>
                                            <p:cond delay="0"/>
                                          </p:stCondLst>
                                        </p:cTn>
                                        <p:tgtEl>
                                          <p:spTgt spid="20"/>
                                        </p:tgtEl>
                                        <p:attrNameLst>
                                          <p:attrName>style.visibility</p:attrName>
                                        </p:attrNameLst>
                                      </p:cBhvr>
                                      <p:to>
                                        <p:strVal val="visible"/>
                                      </p:to>
                                    </p:set>
                                    <p:anim calcmode="lin" valueType="num">
                                      <p:cBhvr additive="base">
                                        <p:cTn id="21" dur="500" fill="hold"/>
                                        <p:tgtEl>
                                          <p:spTgt spid="20"/>
                                        </p:tgtEl>
                                        <p:attrNameLst>
                                          <p:attrName>ppt_x</p:attrName>
                                        </p:attrNameLst>
                                      </p:cBhvr>
                                      <p:tavLst>
                                        <p:tav tm="0">
                                          <p:val>
                                            <p:strVal val="1+#ppt_w/2"/>
                                          </p:val>
                                        </p:tav>
                                        <p:tav tm="100000">
                                          <p:val>
                                            <p:strVal val="#ppt_x"/>
                                          </p:val>
                                        </p:tav>
                                      </p:tavLst>
                                    </p:anim>
                                    <p:anim calcmode="lin" valueType="num">
                                      <p:cBhvr additive="base">
                                        <p:cTn id="22" dur="500" fill="hold"/>
                                        <p:tgtEl>
                                          <p:spTgt spid="20"/>
                                        </p:tgtEl>
                                        <p:attrNameLst>
                                          <p:attrName>ppt_y</p:attrName>
                                        </p:attrNameLst>
                                      </p:cBhvr>
                                      <p:tavLst>
                                        <p:tav tm="0">
                                          <p:val>
                                            <p:strVal val="#ppt_y"/>
                                          </p:val>
                                        </p:tav>
                                        <p:tav tm="100000">
                                          <p:val>
                                            <p:strVal val="#ppt_y"/>
                                          </p:val>
                                        </p:tav>
                                      </p:tavLst>
                                    </p:anim>
                                  </p:childTnLst>
                                </p:cTn>
                              </p:par>
                              <p:par>
                                <p:cTn id="23" presetID="2" presetClass="entr" presetSubtype="2" decel="100000" fill="hold" grpId="0" nodeType="withEffect">
                                  <p:stCondLst>
                                    <p:cond delay="1100"/>
                                  </p:stCondLst>
                                  <p:childTnLst>
                                    <p:set>
                                      <p:cBhvr>
                                        <p:cTn id="24" dur="1" fill="hold">
                                          <p:stCondLst>
                                            <p:cond delay="0"/>
                                          </p:stCondLst>
                                        </p:cTn>
                                        <p:tgtEl>
                                          <p:spTgt spid="21"/>
                                        </p:tgtEl>
                                        <p:attrNameLst>
                                          <p:attrName>style.visibility</p:attrName>
                                        </p:attrNameLst>
                                      </p:cBhvr>
                                      <p:to>
                                        <p:strVal val="visible"/>
                                      </p:to>
                                    </p:set>
                                    <p:anim calcmode="lin" valueType="num">
                                      <p:cBhvr additive="base">
                                        <p:cTn id="25" dur="500" fill="hold"/>
                                        <p:tgtEl>
                                          <p:spTgt spid="21"/>
                                        </p:tgtEl>
                                        <p:attrNameLst>
                                          <p:attrName>ppt_x</p:attrName>
                                        </p:attrNameLst>
                                      </p:cBhvr>
                                      <p:tavLst>
                                        <p:tav tm="0">
                                          <p:val>
                                            <p:strVal val="1+#ppt_w/2"/>
                                          </p:val>
                                        </p:tav>
                                        <p:tav tm="100000">
                                          <p:val>
                                            <p:strVal val="#ppt_x"/>
                                          </p:val>
                                        </p:tav>
                                      </p:tavLst>
                                    </p:anim>
                                    <p:anim calcmode="lin" valueType="num">
                                      <p:cBhvr additive="base">
                                        <p:cTn id="26" dur="500" fill="hold"/>
                                        <p:tgtEl>
                                          <p:spTgt spid="21"/>
                                        </p:tgtEl>
                                        <p:attrNameLst>
                                          <p:attrName>ppt_y</p:attrName>
                                        </p:attrNameLst>
                                      </p:cBhvr>
                                      <p:tavLst>
                                        <p:tav tm="0">
                                          <p:val>
                                            <p:strVal val="#ppt_y"/>
                                          </p:val>
                                        </p:tav>
                                        <p:tav tm="100000">
                                          <p:val>
                                            <p:strVal val="#ppt_y"/>
                                          </p:val>
                                        </p:tav>
                                      </p:tavLst>
                                    </p:anim>
                                  </p:childTnLst>
                                </p:cTn>
                              </p:par>
                              <p:par>
                                <p:cTn id="27" presetID="2" presetClass="entr" presetSubtype="2" decel="100000" fill="hold" grpId="0" nodeType="withEffect">
                                  <p:stCondLst>
                                    <p:cond delay="1200"/>
                                  </p:stCondLst>
                                  <p:childTnLst>
                                    <p:set>
                                      <p:cBhvr>
                                        <p:cTn id="28" dur="1" fill="hold">
                                          <p:stCondLst>
                                            <p:cond delay="0"/>
                                          </p:stCondLst>
                                        </p:cTn>
                                        <p:tgtEl>
                                          <p:spTgt spid="22"/>
                                        </p:tgtEl>
                                        <p:attrNameLst>
                                          <p:attrName>style.visibility</p:attrName>
                                        </p:attrNameLst>
                                      </p:cBhvr>
                                      <p:to>
                                        <p:strVal val="visible"/>
                                      </p:to>
                                    </p:set>
                                    <p:anim calcmode="lin" valueType="num">
                                      <p:cBhvr additive="base">
                                        <p:cTn id="29" dur="500" fill="hold"/>
                                        <p:tgtEl>
                                          <p:spTgt spid="22"/>
                                        </p:tgtEl>
                                        <p:attrNameLst>
                                          <p:attrName>ppt_x</p:attrName>
                                        </p:attrNameLst>
                                      </p:cBhvr>
                                      <p:tavLst>
                                        <p:tav tm="0">
                                          <p:val>
                                            <p:strVal val="1+#ppt_w/2"/>
                                          </p:val>
                                        </p:tav>
                                        <p:tav tm="100000">
                                          <p:val>
                                            <p:strVal val="#ppt_x"/>
                                          </p:val>
                                        </p:tav>
                                      </p:tavLst>
                                    </p:anim>
                                    <p:anim calcmode="lin" valueType="num">
                                      <p:cBhvr additive="base">
                                        <p:cTn id="30" dur="500" fill="hold"/>
                                        <p:tgtEl>
                                          <p:spTgt spid="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Resources</a:t>
            </a:r>
            <a:endParaRPr lang="en-US" dirty="0"/>
          </a:p>
        </p:txBody>
      </p:sp>
      <p:sp>
        <p:nvSpPr>
          <p:cNvPr id="9" name="Subtitle 4"/>
          <p:cNvSpPr>
            <a:spLocks noGrp="1"/>
          </p:cNvSpPr>
          <p:nvPr>
            <p:ph type="subTitle" idx="1"/>
          </p:nvPr>
        </p:nvSpPr>
        <p:spPr/>
        <p:txBody>
          <a:bodyPr/>
          <a:lstStyle/>
          <a:p>
            <a:pPr lvl="0"/>
            <a:r>
              <a:rPr lang="en-US" sz="2744" dirty="0" smtClean="0"/>
              <a:t>Office 365 Development Overview</a:t>
            </a:r>
            <a:endParaRPr lang="en-US" dirty="0"/>
          </a:p>
        </p:txBody>
      </p:sp>
    </p:spTree>
    <p:extLst>
      <p:ext uri="{BB962C8B-B14F-4D97-AF65-F5344CB8AC3E}">
        <p14:creationId xmlns:p14="http://schemas.microsoft.com/office/powerpoint/2010/main" val="1079878577"/>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452" y="151642"/>
            <a:ext cx="12183923" cy="981514"/>
          </a:xfrm>
          <a:prstGeom prst="rect">
            <a:avLst/>
          </a:prstGeom>
          <a:noFill/>
        </p:spPr>
        <p:txBody>
          <a:bodyPr wrap="square" lIns="179141" tIns="143312" rIns="179141" bIns="143312" rtlCol="0">
            <a:spAutoFit/>
          </a:bodyPr>
          <a:lstStyle/>
          <a:p>
            <a:pPr algn="ctr" defTabSz="913643">
              <a:lnSpc>
                <a:spcPct val="90000"/>
              </a:lnSpc>
              <a:spcAft>
                <a:spcPts val="588"/>
              </a:spcAft>
            </a:pPr>
            <a:r>
              <a:rPr lang="en-US" sz="4900" dirty="0">
                <a:gradFill>
                  <a:gsLst>
                    <a:gs pos="2917">
                      <a:srgbClr val="FFFFFF"/>
                    </a:gs>
                    <a:gs pos="30000">
                      <a:srgbClr val="FFFFFF"/>
                    </a:gs>
                  </a:gsLst>
                  <a:lin ang="5400000" scaled="0"/>
                </a:gradFill>
              </a:rPr>
              <a:t>dev.Office.com</a:t>
            </a:r>
          </a:p>
        </p:txBody>
      </p:sp>
      <p:sp>
        <p:nvSpPr>
          <p:cNvPr id="9" name="Text Placeholder 8"/>
          <p:cNvSpPr>
            <a:spLocks noGrp="1"/>
          </p:cNvSpPr>
          <p:nvPr>
            <p:ph type="body" sz="quarter" idx="10"/>
          </p:nvPr>
        </p:nvSpPr>
        <p:spPr/>
        <p:txBody>
          <a:bodyPr/>
          <a:lstStyle/>
          <a:p>
            <a:pPr>
              <a:spcAft>
                <a:spcPts val="588"/>
              </a:spcAft>
            </a:pPr>
            <a:r>
              <a:rPr lang="en-US" dirty="0">
                <a:gradFill>
                  <a:gsLst>
                    <a:gs pos="2917">
                      <a:schemeClr val="tx1"/>
                    </a:gs>
                    <a:gs pos="30000">
                      <a:schemeClr val="tx1"/>
                    </a:gs>
                  </a:gsLst>
                  <a:lin ang="5400000" scaled="0"/>
                </a:gradFill>
              </a:rPr>
              <a:t>Opportunity</a:t>
            </a:r>
          </a:p>
          <a:p>
            <a:pPr>
              <a:spcAft>
                <a:spcPts val="588"/>
              </a:spcAft>
            </a:pPr>
            <a:r>
              <a:rPr lang="en-US" dirty="0" smtClean="0">
                <a:gradFill>
                  <a:gsLst>
                    <a:gs pos="2917">
                      <a:schemeClr val="tx1"/>
                    </a:gs>
                    <a:gs pos="30000">
                      <a:schemeClr val="tx1"/>
                    </a:gs>
                  </a:gsLst>
                  <a:lin ang="5400000" scaled="0"/>
                </a:gradFill>
              </a:rPr>
              <a:t>Getting Started</a:t>
            </a:r>
            <a:endParaRPr lang="en-US" dirty="0">
              <a:gradFill>
                <a:gsLst>
                  <a:gs pos="2917">
                    <a:schemeClr val="tx1"/>
                  </a:gs>
                  <a:gs pos="30000">
                    <a:schemeClr val="tx1"/>
                  </a:gs>
                </a:gsLst>
                <a:lin ang="5400000" scaled="0"/>
              </a:gradFill>
            </a:endParaRPr>
          </a:p>
          <a:p>
            <a:pPr>
              <a:spcAft>
                <a:spcPts val="588"/>
              </a:spcAft>
            </a:pPr>
            <a:r>
              <a:rPr lang="en-US" dirty="0">
                <a:gradFill>
                  <a:gsLst>
                    <a:gs pos="2917">
                      <a:schemeClr val="tx1"/>
                    </a:gs>
                    <a:gs pos="30000">
                      <a:schemeClr val="tx1"/>
                    </a:gs>
                  </a:gsLst>
                  <a:lin ang="5400000" scaled="0"/>
                </a:gradFill>
              </a:rPr>
              <a:t>Transform</a:t>
            </a:r>
          </a:p>
          <a:p>
            <a:pPr>
              <a:spcAft>
                <a:spcPts val="588"/>
              </a:spcAft>
            </a:pPr>
            <a:r>
              <a:rPr lang="en-US" dirty="0" smtClean="0">
                <a:gradFill>
                  <a:gsLst>
                    <a:gs pos="2917">
                      <a:schemeClr val="tx1"/>
                    </a:gs>
                    <a:gs pos="30000">
                      <a:schemeClr val="tx1"/>
                    </a:gs>
                  </a:gsLst>
                  <a:lin ang="5400000" scaled="0"/>
                </a:gradFill>
              </a:rPr>
              <a:t>Resources</a:t>
            </a:r>
          </a:p>
          <a:p>
            <a:pPr>
              <a:spcAft>
                <a:spcPts val="588"/>
              </a:spcAft>
            </a:pPr>
            <a:r>
              <a:rPr lang="en-US" dirty="0" smtClean="0">
                <a:gradFill>
                  <a:gsLst>
                    <a:gs pos="2917">
                      <a:schemeClr val="tx1"/>
                    </a:gs>
                    <a:gs pos="30000">
                      <a:schemeClr val="tx1"/>
                    </a:gs>
                  </a:gsLst>
                  <a:lin ang="5400000" scaled="0"/>
                </a:gradFill>
              </a:rPr>
              <a:t>Showcase</a:t>
            </a:r>
          </a:p>
          <a:p>
            <a:pPr>
              <a:spcAft>
                <a:spcPts val="588"/>
              </a:spcAft>
            </a:pPr>
            <a:r>
              <a:rPr lang="en-US" dirty="0" smtClean="0">
                <a:gradFill>
                  <a:gsLst>
                    <a:gs pos="2917">
                      <a:schemeClr val="tx1"/>
                    </a:gs>
                    <a:gs pos="30000">
                      <a:schemeClr val="tx1"/>
                    </a:gs>
                  </a:gsLst>
                  <a:lin ang="5400000" scaled="0"/>
                </a:gradFill>
              </a:rPr>
              <a:t>Documentation</a:t>
            </a:r>
            <a:endParaRPr lang="en-US" dirty="0"/>
          </a:p>
        </p:txBody>
      </p:sp>
      <p:sp>
        <p:nvSpPr>
          <p:cNvPr id="8" name="Title 7"/>
          <p:cNvSpPr>
            <a:spLocks noGrp="1"/>
          </p:cNvSpPr>
          <p:nvPr>
            <p:ph type="title"/>
          </p:nvPr>
        </p:nvSpPr>
        <p:spPr/>
        <p:txBody>
          <a:bodyPr/>
          <a:lstStyle/>
          <a:p>
            <a:r>
              <a:rPr lang="en-US" sz="4704" dirty="0"/>
              <a:t>http://dev.office.com</a:t>
            </a:r>
          </a:p>
        </p:txBody>
      </p:sp>
      <p:pic>
        <p:nvPicPr>
          <p:cNvPr id="4" name="Picture 3"/>
          <p:cNvPicPr>
            <a:picLocks noChangeAspect="1"/>
          </p:cNvPicPr>
          <p:nvPr/>
        </p:nvPicPr>
        <p:blipFill rotWithShape="1">
          <a:blip r:embed="rId3"/>
          <a:srcRect b="22665"/>
          <a:stretch/>
        </p:blipFill>
        <p:spPr>
          <a:xfrm>
            <a:off x="4758597" y="1553014"/>
            <a:ext cx="6992078" cy="4685861"/>
          </a:xfrm>
          <a:prstGeom prst="rect">
            <a:avLst/>
          </a:prstGeom>
        </p:spPr>
      </p:pic>
    </p:spTree>
    <p:extLst>
      <p:ext uri="{BB962C8B-B14F-4D97-AF65-F5344CB8AC3E}">
        <p14:creationId xmlns:p14="http://schemas.microsoft.com/office/powerpoint/2010/main" val="611466079"/>
      </p:ext>
    </p:extLst>
  </p:cSld>
  <p:clrMapOvr>
    <a:masterClrMapping/>
  </p:clrMapOvr>
  <p:transition spd="slow">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Virtual Academy Courses</a:t>
            </a:r>
            <a:endParaRPr lang="en-US" dirty="0"/>
          </a:p>
        </p:txBody>
      </p:sp>
      <p:graphicFrame>
        <p:nvGraphicFramePr>
          <p:cNvPr id="10" name="Content Placeholder 9"/>
          <p:cNvGraphicFramePr>
            <a:graphicFrameLocks noGrp="1"/>
          </p:cNvGraphicFramePr>
          <p:nvPr>
            <p:ph sz="quarter" idx="10"/>
            <p:extLst>
              <p:ext uri="{D42A27DB-BD31-4B8C-83A1-F6EECF244321}">
                <p14:modId xmlns:p14="http://schemas.microsoft.com/office/powerpoint/2010/main" val="2745689241"/>
              </p:ext>
            </p:extLst>
          </p:nvPr>
        </p:nvGraphicFramePr>
        <p:xfrm>
          <a:off x="438838" y="1244303"/>
          <a:ext cx="11225057" cy="4350685"/>
        </p:xfrm>
        <a:graphic>
          <a:graphicData uri="http://schemas.openxmlformats.org/drawingml/2006/table">
            <a:tbl>
              <a:tblPr firstRow="1" bandRow="1">
                <a:tableStyleId>{5C22544A-7EE6-4342-B048-85BDC9FD1C3A}</a:tableStyleId>
              </a:tblPr>
              <a:tblGrid>
                <a:gridCol w="11225057">
                  <a:extLst>
                    <a:ext uri="{9D8B030D-6E8A-4147-A177-3AD203B41FA5}">
                      <a16:colId xmlns:a16="http://schemas.microsoft.com/office/drawing/2014/main" val="1253488153"/>
                    </a:ext>
                  </a:extLst>
                </a:gridCol>
              </a:tblGrid>
              <a:tr h="1047037">
                <a:tc>
                  <a:txBody>
                    <a:bodyPr/>
                    <a:lstStyle/>
                    <a:p>
                      <a:r>
                        <a:rPr lang="en-US" sz="2400" dirty="0" smtClean="0"/>
                        <a:t>Office 365 Development</a:t>
                      </a:r>
                      <a:endParaRPr lang="en-US" sz="2400" dirty="0"/>
                    </a:p>
                  </a:txBody>
                  <a:tcPr marL="91403" marR="91403" marT="45701" marB="45701" anchor="ctr"/>
                </a:tc>
                <a:extLst>
                  <a:ext uri="{0D108BD9-81ED-4DB2-BD59-A6C34878D82A}">
                    <a16:rowId xmlns:a16="http://schemas.microsoft.com/office/drawing/2014/main" val="829859176"/>
                  </a:ext>
                </a:extLst>
              </a:tr>
              <a:tr h="360260">
                <a:tc>
                  <a:txBody>
                    <a:bodyPr/>
                    <a:lstStyle/>
                    <a:p>
                      <a:r>
                        <a:rPr lang="en-US" sz="1800" b="1" dirty="0" smtClean="0"/>
                        <a:t>Course</a:t>
                      </a:r>
                      <a:r>
                        <a:rPr lang="en-US" sz="1800" b="1" baseline="0" dirty="0" smtClean="0"/>
                        <a:t> </a:t>
                      </a:r>
                      <a:r>
                        <a:rPr lang="en-US" sz="1800" b="1" dirty="0" smtClean="0"/>
                        <a:t>1: Introduction</a:t>
                      </a:r>
                      <a:r>
                        <a:rPr lang="en-US" sz="1800" b="1" baseline="0" dirty="0" smtClean="0"/>
                        <a:t> to </a:t>
                      </a:r>
                      <a:r>
                        <a:rPr lang="en-US" sz="1800" b="1" dirty="0" smtClean="0"/>
                        <a:t>Office 365 Development</a:t>
                      </a:r>
                      <a:endParaRPr lang="en-US" sz="1800" b="1" dirty="0"/>
                    </a:p>
                  </a:txBody>
                  <a:tcPr marL="91403" marR="91403" marT="45701" marB="45701" anchor="ctr"/>
                </a:tc>
                <a:extLst>
                  <a:ext uri="{0D108BD9-81ED-4DB2-BD59-A6C34878D82A}">
                    <a16:rowId xmlns:a16="http://schemas.microsoft.com/office/drawing/2014/main" val="1946132611"/>
                  </a:ext>
                </a:extLst>
              </a:tr>
              <a:tr h="360260">
                <a:tc>
                  <a:txBody>
                    <a:bodyPr/>
                    <a:lstStyle/>
                    <a:p>
                      <a:pPr marL="0" marR="0" indent="0" algn="l" defTabSz="932559" rtl="0" eaLnBrk="1" fontAlgn="auto" latinLnBrk="0" hangingPunct="1">
                        <a:lnSpc>
                          <a:spcPct val="100000"/>
                        </a:lnSpc>
                        <a:spcBef>
                          <a:spcPts val="0"/>
                        </a:spcBef>
                        <a:spcAft>
                          <a:spcPts val="0"/>
                        </a:spcAft>
                        <a:buClrTx/>
                        <a:buSzTx/>
                        <a:buFontTx/>
                        <a:buNone/>
                        <a:tabLst/>
                        <a:defRPr/>
                      </a:pPr>
                      <a:r>
                        <a:rPr lang="en-US" sz="1800" b="0" dirty="0" smtClean="0"/>
                        <a:t>Course</a:t>
                      </a:r>
                      <a:r>
                        <a:rPr lang="en-US" sz="1800" b="1" baseline="0" dirty="0" smtClean="0"/>
                        <a:t> </a:t>
                      </a:r>
                      <a:r>
                        <a:rPr lang="en-US" sz="1800" b="0" dirty="0" smtClean="0"/>
                        <a:t>2: Deep dive into the Office</a:t>
                      </a:r>
                      <a:r>
                        <a:rPr lang="en-US" sz="1800" b="0" baseline="0" dirty="0" smtClean="0"/>
                        <a:t> 365 App Model</a:t>
                      </a:r>
                      <a:endParaRPr lang="en-US" sz="1800" b="0" dirty="0" smtClean="0"/>
                    </a:p>
                  </a:txBody>
                  <a:tcPr marL="91403" marR="91403" marT="45701" marB="45701" anchor="ctr"/>
                </a:tc>
                <a:extLst>
                  <a:ext uri="{0D108BD9-81ED-4DB2-BD59-A6C34878D82A}">
                    <a16:rowId xmlns:a16="http://schemas.microsoft.com/office/drawing/2014/main" val="3204002662"/>
                  </a:ext>
                </a:extLst>
              </a:tr>
              <a:tr h="387386">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Course</a:t>
                      </a:r>
                      <a:r>
                        <a:rPr lang="en-US" sz="1800" b="1" baseline="0" dirty="0" smtClean="0"/>
                        <a:t> </a:t>
                      </a:r>
                      <a:r>
                        <a:rPr lang="en-US" sz="1800" dirty="0" smtClean="0"/>
                        <a:t>3: Deep Dive into integrating Office 365 APIs with your standalone web application development</a:t>
                      </a:r>
                      <a:endParaRPr lang="en-US" sz="1800" b="0" dirty="0" smtClean="0"/>
                    </a:p>
                  </a:txBody>
                  <a:tcPr marL="91403" marR="91403" marT="45701" marB="45701" anchor="ctr"/>
                </a:tc>
                <a:extLst>
                  <a:ext uri="{0D108BD9-81ED-4DB2-BD59-A6C34878D82A}">
                    <a16:rowId xmlns:a16="http://schemas.microsoft.com/office/drawing/2014/main" val="4266278162"/>
                  </a:ext>
                </a:extLst>
              </a:tr>
              <a:tr h="458534">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Course</a:t>
                      </a:r>
                      <a:r>
                        <a:rPr lang="en-US" sz="1800" b="1" baseline="0" dirty="0" smtClean="0"/>
                        <a:t> </a:t>
                      </a:r>
                      <a:r>
                        <a:rPr lang="en-US" sz="1800" b="0" dirty="0" smtClean="0"/>
                        <a:t>4: </a:t>
                      </a:r>
                      <a:r>
                        <a:rPr lang="en-US" sz="1800" dirty="0" smtClean="0"/>
                        <a:t>Deep Dive into integrating Office 365 APIs with your mobile device development</a:t>
                      </a:r>
                    </a:p>
                  </a:txBody>
                  <a:tcPr marL="91403" marR="91403" marT="45701" marB="45701" anchor="ctr"/>
                </a:tc>
                <a:extLst>
                  <a:ext uri="{0D108BD9-81ED-4DB2-BD59-A6C34878D82A}">
                    <a16:rowId xmlns:a16="http://schemas.microsoft.com/office/drawing/2014/main" val="10004"/>
                  </a:ext>
                </a:extLst>
              </a:tr>
              <a:tr h="360260">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Course</a:t>
                      </a:r>
                      <a:r>
                        <a:rPr lang="en-US" sz="1800" b="1" baseline="0" dirty="0" smtClean="0"/>
                        <a:t> </a:t>
                      </a:r>
                      <a:r>
                        <a:rPr lang="en-US" sz="1800" b="0" dirty="0" smtClean="0"/>
                        <a:t>5:</a:t>
                      </a:r>
                      <a:r>
                        <a:rPr lang="en-US" sz="1800" b="0" baseline="0" dirty="0" smtClean="0"/>
                        <a:t> Shipping your Office 365 App to the Office Store</a:t>
                      </a:r>
                      <a:endParaRPr lang="en-US" sz="1800" b="0" dirty="0" smtClean="0"/>
                    </a:p>
                  </a:txBody>
                  <a:tcPr marL="91403" marR="91403" marT="45701" marB="45701" anchor="ctr"/>
                </a:tc>
                <a:extLst>
                  <a:ext uri="{0D108BD9-81ED-4DB2-BD59-A6C34878D82A}">
                    <a16:rowId xmlns:a16="http://schemas.microsoft.com/office/drawing/2014/main" val="10005"/>
                  </a:ext>
                </a:extLst>
              </a:tr>
              <a:tr h="629118">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Course</a:t>
                      </a:r>
                      <a:r>
                        <a:rPr lang="en-US" sz="1800" b="1" baseline="0" dirty="0" smtClean="0"/>
                        <a:t> </a:t>
                      </a:r>
                      <a:r>
                        <a:rPr lang="en-US" sz="1800" b="0" dirty="0" smtClean="0"/>
                        <a:t>6: Deep dive into the building blocks and services of the SharePoint platform</a:t>
                      </a:r>
                    </a:p>
                  </a:txBody>
                  <a:tcPr marL="91403" marR="91403" marT="45701" marB="45701" anchor="ctr"/>
                </a:tc>
                <a:extLst>
                  <a:ext uri="{0D108BD9-81ED-4DB2-BD59-A6C34878D82A}">
                    <a16:rowId xmlns:a16="http://schemas.microsoft.com/office/drawing/2014/main" val="10006"/>
                  </a:ext>
                </a:extLst>
              </a:tr>
              <a:tr h="360260">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Course</a:t>
                      </a:r>
                      <a:r>
                        <a:rPr lang="en-US" sz="1800" b="1" baseline="0" dirty="0" smtClean="0"/>
                        <a:t> </a:t>
                      </a:r>
                      <a:r>
                        <a:rPr lang="en-US" sz="1800" b="0" dirty="0" smtClean="0"/>
                        <a:t>7: Deep Dive into Office 365 Development on non-Microsoft Stack</a:t>
                      </a:r>
                    </a:p>
                  </a:txBody>
                  <a:tcPr marL="91403" marR="91403" marT="45701" marB="45701" anchor="ctr"/>
                </a:tc>
                <a:extLst>
                  <a:ext uri="{0D108BD9-81ED-4DB2-BD59-A6C34878D82A}">
                    <a16:rowId xmlns:a16="http://schemas.microsoft.com/office/drawing/2014/main" val="10007"/>
                  </a:ext>
                </a:extLst>
              </a:tr>
              <a:tr h="360260">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endParaRPr lang="en-US" sz="1800" b="0" dirty="0" smtClean="0"/>
                    </a:p>
                  </a:txBody>
                  <a:tcPr marL="91403" marR="91403" marT="45701" marB="45701" anchor="ctr"/>
                </a:tc>
                <a:extLst>
                  <a:ext uri="{0D108BD9-81ED-4DB2-BD59-A6C34878D82A}">
                    <a16:rowId xmlns:a16="http://schemas.microsoft.com/office/drawing/2014/main" val="10008"/>
                  </a:ext>
                </a:extLst>
              </a:tr>
            </a:tbl>
          </a:graphicData>
        </a:graphic>
      </p:graphicFrame>
      <p:sp>
        <p:nvSpPr>
          <p:cNvPr id="4" name="TextBox 3"/>
          <p:cNvSpPr txBox="1"/>
          <p:nvPr/>
        </p:nvSpPr>
        <p:spPr>
          <a:xfrm>
            <a:off x="232756" y="5895541"/>
            <a:ext cx="12020204" cy="615377"/>
          </a:xfrm>
          <a:prstGeom prst="rect">
            <a:avLst/>
          </a:prstGeom>
          <a:noFill/>
        </p:spPr>
        <p:txBody>
          <a:bodyPr wrap="square" lIns="179238" tIns="143391" rIns="179238" bIns="143391" rtlCol="0">
            <a:spAutoFit/>
          </a:bodyPr>
          <a:lstStyle/>
          <a:p>
            <a:pPr>
              <a:lnSpc>
                <a:spcPct val="90000"/>
              </a:lnSpc>
              <a:spcAft>
                <a:spcPts val="588"/>
              </a:spcAft>
            </a:pPr>
            <a:r>
              <a:rPr lang="en-US" sz="2352" dirty="0">
                <a:gradFill>
                  <a:gsLst>
                    <a:gs pos="2917">
                      <a:schemeClr val="tx1"/>
                    </a:gs>
                    <a:gs pos="30000">
                      <a:schemeClr val="tx1"/>
                    </a:gs>
                  </a:gsLst>
                  <a:lin ang="5400000" scaled="0"/>
                </a:gradFill>
              </a:rPr>
              <a:t>http://www.microsoftvirtualacademy.com/product-training/office-development</a:t>
            </a:r>
          </a:p>
        </p:txBody>
      </p:sp>
    </p:spTree>
    <p:extLst>
      <p:ext uri="{BB962C8B-B14F-4D97-AF65-F5344CB8AC3E}">
        <p14:creationId xmlns:p14="http://schemas.microsoft.com/office/powerpoint/2010/main" val="1830897989"/>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4999804" y="1344368"/>
            <a:ext cx="6838235" cy="5678982"/>
          </a:xfrm>
          <a:prstGeom prst="rect">
            <a:avLst/>
          </a:prstGeom>
          <a:ln>
            <a:solidFill>
              <a:srgbClr val="DC3C00"/>
            </a:solidFill>
          </a:ln>
        </p:spPr>
      </p:pic>
      <p:sp>
        <p:nvSpPr>
          <p:cNvPr id="2" name="Title 1"/>
          <p:cNvSpPr>
            <a:spLocks noGrp="1"/>
          </p:cNvSpPr>
          <p:nvPr>
            <p:ph type="title"/>
          </p:nvPr>
        </p:nvSpPr>
        <p:spPr/>
        <p:txBody>
          <a:bodyPr/>
          <a:lstStyle/>
          <a:p>
            <a:r>
              <a:rPr lang="en-US" dirty="0" smtClean="0"/>
              <a:t>http://blogs.office.com</a:t>
            </a:r>
            <a:endParaRPr lang="en-US" dirty="0"/>
          </a:p>
        </p:txBody>
      </p:sp>
      <p:sp>
        <p:nvSpPr>
          <p:cNvPr id="4" name="Text Placeholder 3"/>
          <p:cNvSpPr>
            <a:spLocks noGrp="1"/>
          </p:cNvSpPr>
          <p:nvPr>
            <p:ph type="body" sz="quarter" idx="10"/>
          </p:nvPr>
        </p:nvSpPr>
        <p:spPr/>
        <p:txBody>
          <a:bodyPr/>
          <a:lstStyle/>
          <a:p>
            <a:pPr>
              <a:spcAft>
                <a:spcPts val="588"/>
              </a:spcAft>
            </a:pPr>
            <a:r>
              <a:rPr lang="en-US" dirty="0">
                <a:gradFill>
                  <a:gsLst>
                    <a:gs pos="2917">
                      <a:schemeClr val="tx1"/>
                    </a:gs>
                    <a:gs pos="30000">
                      <a:schemeClr val="tx1"/>
                    </a:gs>
                  </a:gsLst>
                  <a:lin ang="5400000" scaled="0"/>
                </a:gradFill>
              </a:rPr>
              <a:t>Office 365 news</a:t>
            </a:r>
          </a:p>
          <a:p>
            <a:pPr>
              <a:spcAft>
                <a:spcPts val="588"/>
              </a:spcAft>
            </a:pPr>
            <a:r>
              <a:rPr lang="en-US" dirty="0">
                <a:gradFill>
                  <a:gsLst>
                    <a:gs pos="2917">
                      <a:schemeClr val="tx1"/>
                    </a:gs>
                    <a:gs pos="30000">
                      <a:schemeClr val="tx1"/>
                    </a:gs>
                  </a:gsLst>
                  <a:lin ang="5400000" scaled="0"/>
                </a:gradFill>
              </a:rPr>
              <a:t>Dev announcements</a:t>
            </a:r>
          </a:p>
          <a:p>
            <a:pPr>
              <a:spcAft>
                <a:spcPts val="588"/>
              </a:spcAft>
            </a:pPr>
            <a:r>
              <a:rPr lang="en-US" dirty="0">
                <a:gradFill>
                  <a:gsLst>
                    <a:gs pos="2917">
                      <a:schemeClr val="tx1"/>
                    </a:gs>
                    <a:gs pos="30000">
                      <a:schemeClr val="tx1"/>
                    </a:gs>
                  </a:gsLst>
                  <a:lin ang="5400000" scaled="0"/>
                </a:gradFill>
              </a:rPr>
              <a:t>Events</a:t>
            </a:r>
          </a:p>
          <a:p>
            <a:pPr>
              <a:spcAft>
                <a:spcPts val="588"/>
              </a:spcAft>
            </a:pPr>
            <a:r>
              <a:rPr lang="en-US" dirty="0">
                <a:gradFill>
                  <a:gsLst>
                    <a:gs pos="2917">
                      <a:schemeClr val="tx1"/>
                    </a:gs>
                    <a:gs pos="30000">
                      <a:schemeClr val="tx1"/>
                    </a:gs>
                  </a:gsLst>
                  <a:lin ang="5400000" scaled="0"/>
                </a:gradFill>
              </a:rPr>
              <a:t>Garage Series videos</a:t>
            </a:r>
          </a:p>
          <a:p>
            <a:pPr>
              <a:spcAft>
                <a:spcPts val="588"/>
              </a:spcAft>
            </a:pPr>
            <a:r>
              <a:rPr lang="en-US" dirty="0">
                <a:gradFill>
                  <a:gsLst>
                    <a:gs pos="2917">
                      <a:schemeClr val="tx1"/>
                    </a:gs>
                    <a:gs pos="30000">
                      <a:schemeClr val="tx1"/>
                    </a:gs>
                  </a:gsLst>
                  <a:lin ang="5400000" scaled="0"/>
                </a:gradFill>
              </a:rPr>
              <a:t>Weekly podcast</a:t>
            </a:r>
          </a:p>
          <a:p>
            <a:endParaRPr lang="en-US" dirty="0"/>
          </a:p>
        </p:txBody>
      </p:sp>
    </p:spTree>
    <p:extLst>
      <p:ext uri="{BB962C8B-B14F-4D97-AF65-F5344CB8AC3E}">
        <p14:creationId xmlns:p14="http://schemas.microsoft.com/office/powerpoint/2010/main" val="210298591"/>
      </p:ext>
    </p:extLst>
  </p:cSld>
  <p:clrMapOvr>
    <a:masterClrMapping/>
  </p:clrMapOvr>
  <p:transition spd="slow">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solidFill>
                  <a:schemeClr val="tx1"/>
                </a:solidFill>
              </a:rPr>
              <a:t>Monthly updates</a:t>
            </a:r>
          </a:p>
          <a:p>
            <a:r>
              <a:rPr lang="en-US" dirty="0" smtClean="0">
                <a:solidFill>
                  <a:schemeClr val="tx1"/>
                </a:solidFill>
              </a:rPr>
              <a:t>Developer features</a:t>
            </a:r>
          </a:p>
          <a:p>
            <a:r>
              <a:rPr lang="en-US" dirty="0" smtClean="0">
                <a:solidFill>
                  <a:schemeClr val="tx1"/>
                </a:solidFill>
              </a:rPr>
              <a:t>Associated blog posts</a:t>
            </a:r>
            <a:endParaRPr lang="en-US" dirty="0">
              <a:solidFill>
                <a:schemeClr val="tx1"/>
              </a:solidFill>
            </a:endParaRPr>
          </a:p>
        </p:txBody>
      </p:sp>
      <p:sp>
        <p:nvSpPr>
          <p:cNvPr id="3" name="Title 2"/>
          <p:cNvSpPr>
            <a:spLocks noGrp="1"/>
          </p:cNvSpPr>
          <p:nvPr>
            <p:ph type="title"/>
          </p:nvPr>
        </p:nvSpPr>
        <p:spPr/>
        <p:txBody>
          <a:bodyPr/>
          <a:lstStyle/>
          <a:p>
            <a:r>
              <a:rPr lang="en-US" sz="4704" dirty="0"/>
              <a:t>http://www.office.com/roadmap</a:t>
            </a:r>
          </a:p>
        </p:txBody>
      </p:sp>
      <p:sp>
        <p:nvSpPr>
          <p:cNvPr id="4" name="Slide Number Placeholder 3"/>
          <p:cNvSpPr>
            <a:spLocks noGrp="1"/>
          </p:cNvSpPr>
          <p:nvPr>
            <p:ph type="sldNum" sz="quarter" idx="12"/>
          </p:nvPr>
        </p:nvSpPr>
        <p:spPr/>
        <p:txBody>
          <a:bodyPr/>
          <a:lstStyle/>
          <a:p>
            <a:fld id="{727B4C2D-45E2-4621-8491-2995EB46A674}" type="slidenum">
              <a:rPr lang="en-US" smtClean="0">
                <a:gradFill>
                  <a:gsLst>
                    <a:gs pos="100000">
                      <a:srgbClr val="797A7D"/>
                    </a:gs>
                    <a:gs pos="0">
                      <a:srgbClr val="797A7D"/>
                    </a:gs>
                  </a:gsLst>
                  <a:lin ang="5400000" scaled="0"/>
                </a:gradFill>
              </a:rPr>
              <a:pPr/>
              <a:t>25</a:t>
            </a:fld>
            <a:endParaRPr lang="en-US" dirty="0">
              <a:gradFill>
                <a:gsLst>
                  <a:gs pos="100000">
                    <a:srgbClr val="797A7D"/>
                  </a:gs>
                  <a:gs pos="0">
                    <a:srgbClr val="797A7D"/>
                  </a:gs>
                </a:gsLst>
                <a:lin ang="5400000" scaled="0"/>
              </a:gradFill>
            </a:endParaRPr>
          </a:p>
        </p:txBody>
      </p:sp>
      <p:pic>
        <p:nvPicPr>
          <p:cNvPr id="5" name="Picture 4" descr="Screen Shot 2014-06-26 at 4.28.51 PM.png"/>
          <p:cNvPicPr>
            <a:picLocks noChangeAspect="1"/>
          </p:cNvPicPr>
          <p:nvPr/>
        </p:nvPicPr>
        <p:blipFill rotWithShape="1">
          <a:blip r:embed="rId2">
            <a:extLst>
              <a:ext uri="{28A0092B-C50C-407E-A947-70E740481C1C}">
                <a14:useLocalDpi xmlns:a14="http://schemas.microsoft.com/office/drawing/2010/main" val="0"/>
              </a:ext>
            </a:extLst>
          </a:blip>
          <a:srcRect l="1078" t="12702" r="25125" b="9437"/>
          <a:stretch/>
        </p:blipFill>
        <p:spPr>
          <a:xfrm>
            <a:off x="5923801" y="1419329"/>
            <a:ext cx="6079274" cy="4008796"/>
          </a:xfrm>
          <a:prstGeom prst="rect">
            <a:avLst/>
          </a:prstGeom>
        </p:spPr>
      </p:pic>
    </p:spTree>
    <p:extLst>
      <p:ext uri="{BB962C8B-B14F-4D97-AF65-F5344CB8AC3E}">
        <p14:creationId xmlns:p14="http://schemas.microsoft.com/office/powerpoint/2010/main" val="877295706"/>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Engage</a:t>
            </a:r>
            <a:endParaRPr lang="en-US" dirty="0"/>
          </a:p>
        </p:txBody>
      </p:sp>
      <p:sp>
        <p:nvSpPr>
          <p:cNvPr id="2" name="Text Placeholder 1"/>
          <p:cNvSpPr>
            <a:spLocks noGrp="1"/>
          </p:cNvSpPr>
          <p:nvPr>
            <p:ph type="body" sz="quarter" idx="11"/>
          </p:nvPr>
        </p:nvSpPr>
        <p:spPr>
          <a:xfrm>
            <a:off x="1474185" y="1233814"/>
            <a:ext cx="4677995" cy="5339165"/>
          </a:xfrm>
        </p:spPr>
        <p:txBody>
          <a:bodyPr/>
          <a:lstStyle/>
          <a:p>
            <a:pPr>
              <a:spcBef>
                <a:spcPts val="588"/>
              </a:spcBef>
              <a:spcAft>
                <a:spcPts val="588"/>
              </a:spcAft>
            </a:pPr>
            <a:r>
              <a:rPr lang="en-US" dirty="0" smtClean="0"/>
              <a:t>Office 365 Network</a:t>
            </a:r>
            <a:br>
              <a:rPr lang="en-US" dirty="0" smtClean="0"/>
            </a:br>
            <a:r>
              <a:rPr lang="en-US" sz="2400" dirty="0" smtClean="0"/>
              <a:t>Share you best practices and join conversations</a:t>
            </a:r>
            <a:r>
              <a:rPr lang="en-US" dirty="0"/>
              <a:t/>
            </a:r>
            <a:br>
              <a:rPr lang="en-US" dirty="0"/>
            </a:br>
            <a:r>
              <a:rPr lang="en-US" sz="2400" dirty="0" smtClean="0">
                <a:hlinkClick r:id="rId3"/>
              </a:rPr>
              <a:t>https</a:t>
            </a:r>
            <a:r>
              <a:rPr lang="en-US" sz="2400" dirty="0">
                <a:hlinkClick r:id="rId3"/>
              </a:rPr>
              <a:t>://</a:t>
            </a:r>
            <a:r>
              <a:rPr lang="en-US" sz="2400" dirty="0" smtClean="0">
                <a:hlinkClick r:id="rId3"/>
              </a:rPr>
              <a:t>www.yammer.com/itpronetwork</a:t>
            </a:r>
            <a:r>
              <a:rPr lang="en-US" sz="2400" dirty="0" smtClean="0"/>
              <a:t/>
            </a:r>
            <a:br>
              <a:rPr lang="en-US" sz="2400" dirty="0" smtClean="0"/>
            </a:br>
            <a:r>
              <a:rPr lang="en-US" sz="2400" dirty="0" smtClean="0"/>
              <a:t/>
            </a:r>
            <a:br>
              <a:rPr lang="en-US" sz="2400" dirty="0" smtClean="0"/>
            </a:br>
            <a:r>
              <a:rPr lang="en-US" dirty="0" err="1" smtClean="0"/>
              <a:t>Stackoverflow</a:t>
            </a:r>
            <a:r>
              <a:rPr lang="en-US" dirty="0"/>
              <a:t/>
            </a:r>
            <a:br>
              <a:rPr lang="en-US" dirty="0"/>
            </a:br>
            <a:r>
              <a:rPr lang="en-US" sz="2400" dirty="0" smtClean="0"/>
              <a:t>Ask deep technical questions to a world-wide set of developers</a:t>
            </a:r>
            <a:br>
              <a:rPr lang="en-US" sz="2400" dirty="0" smtClean="0"/>
            </a:br>
            <a:r>
              <a:rPr lang="en-US" sz="2400" dirty="0" smtClean="0">
                <a:hlinkClick r:id="rId4"/>
              </a:rPr>
              <a:t>http://aka.ms/stackoffice</a:t>
            </a:r>
            <a:r>
              <a:rPr lang="en-US" sz="2400" dirty="0"/>
              <a:t/>
            </a:r>
            <a:br>
              <a:rPr lang="en-US" sz="2400" dirty="0"/>
            </a:br>
            <a:r>
              <a:rPr lang="en-US" sz="2400" dirty="0" smtClean="0"/>
              <a:t/>
            </a:r>
            <a:br>
              <a:rPr lang="en-US" sz="2400" dirty="0" smtClean="0"/>
            </a:br>
            <a:r>
              <a:rPr lang="en-US" dirty="0" err="1" smtClean="0"/>
              <a:t>UserVoice</a:t>
            </a:r>
            <a:r>
              <a:rPr lang="en-US" sz="2000" dirty="0"/>
              <a:t/>
            </a:r>
            <a:br>
              <a:rPr lang="en-US" sz="2000" dirty="0"/>
            </a:br>
            <a:r>
              <a:rPr lang="en-US" sz="2400" dirty="0"/>
              <a:t>Provide suggestions of what you want in future </a:t>
            </a:r>
            <a:r>
              <a:rPr lang="en-US" sz="2400" dirty="0" smtClean="0"/>
              <a:t>versions</a:t>
            </a:r>
            <a:r>
              <a:rPr lang="en-US" sz="2800" dirty="0"/>
              <a:t/>
            </a:r>
            <a:br>
              <a:rPr lang="en-US" sz="2800" dirty="0"/>
            </a:br>
            <a:r>
              <a:rPr lang="en-US" sz="2400" dirty="0" smtClean="0">
                <a:hlinkClick r:id="rId5"/>
              </a:rPr>
              <a:t>http</a:t>
            </a:r>
            <a:r>
              <a:rPr lang="en-US" sz="2400" dirty="0">
                <a:hlinkClick r:id="rId5"/>
              </a:rPr>
              <a:t>://officespdev.uservoice.com/</a:t>
            </a:r>
            <a:r>
              <a:rPr lang="en-US" sz="2400" dirty="0"/>
              <a:t> </a:t>
            </a:r>
          </a:p>
          <a:p>
            <a:pPr>
              <a:spcBef>
                <a:spcPts val="588"/>
              </a:spcBef>
              <a:spcAft>
                <a:spcPts val="588"/>
              </a:spcAft>
            </a:pPr>
            <a:endParaRPr lang="en-US" sz="2400" dirty="0"/>
          </a:p>
          <a:p>
            <a:pPr>
              <a:spcBef>
                <a:spcPts val="588"/>
              </a:spcBef>
              <a:spcAft>
                <a:spcPts val="588"/>
              </a:spcAft>
            </a:pPr>
            <a:endParaRPr lang="en-US" dirty="0"/>
          </a:p>
        </p:txBody>
      </p:sp>
      <p:pic>
        <p:nvPicPr>
          <p:cNvPr id="5" name="Picture 4"/>
          <p:cNvPicPr>
            <a:picLocks noChangeAspect="1"/>
          </p:cNvPicPr>
          <p:nvPr/>
        </p:nvPicPr>
        <p:blipFill>
          <a:blip r:embed="rId6"/>
          <a:stretch>
            <a:fillRect/>
          </a:stretch>
        </p:blipFill>
        <p:spPr>
          <a:xfrm>
            <a:off x="393600" y="1394668"/>
            <a:ext cx="895481" cy="750825"/>
          </a:xfrm>
          <a:prstGeom prst="rect">
            <a:avLst/>
          </a:prstGeom>
        </p:spPr>
      </p:pic>
      <p:pic>
        <p:nvPicPr>
          <p:cNvPr id="10" name="Picture 9"/>
          <p:cNvPicPr>
            <a:picLocks noChangeAspect="1"/>
          </p:cNvPicPr>
          <p:nvPr/>
        </p:nvPicPr>
        <p:blipFill>
          <a:blip r:embed="rId7"/>
          <a:stretch>
            <a:fillRect/>
          </a:stretch>
        </p:blipFill>
        <p:spPr>
          <a:xfrm>
            <a:off x="456206" y="2321966"/>
            <a:ext cx="770270" cy="980977"/>
          </a:xfrm>
          <a:prstGeom prst="rect">
            <a:avLst/>
          </a:prstGeom>
        </p:spPr>
      </p:pic>
      <p:pic>
        <p:nvPicPr>
          <p:cNvPr id="4" name="Picture 3"/>
          <p:cNvPicPr>
            <a:picLocks noChangeAspect="1"/>
          </p:cNvPicPr>
          <p:nvPr/>
        </p:nvPicPr>
        <p:blipFill rotWithShape="1">
          <a:blip r:embed="rId8"/>
          <a:srcRect r="79756"/>
          <a:stretch/>
        </p:blipFill>
        <p:spPr>
          <a:xfrm>
            <a:off x="532108" y="3112234"/>
            <a:ext cx="630577" cy="836633"/>
          </a:xfrm>
          <a:prstGeom prst="rect">
            <a:avLst/>
          </a:prstGeom>
        </p:spPr>
      </p:pic>
      <p:sp>
        <p:nvSpPr>
          <p:cNvPr id="11" name="Text Placeholder 1"/>
          <p:cNvSpPr txBox="1">
            <a:spLocks/>
          </p:cNvSpPr>
          <p:nvPr/>
        </p:nvSpPr>
        <p:spPr>
          <a:xfrm>
            <a:off x="7215555" y="1212165"/>
            <a:ext cx="4677995" cy="5339165"/>
          </a:xfrm>
          <a:prstGeom prst="rect">
            <a:avLst/>
          </a:prstGeom>
        </p:spPr>
        <p:txBody>
          <a:bodyPr vert="horz" lIns="0" tIns="0" rIns="0" bIns="0" rtlCol="0">
            <a:noAutofit/>
          </a:bodyPr>
          <a:lstStyle>
            <a:lvl1pPr marL="0" marR="0" indent="0" algn="l" defTabSz="914363" rtl="0" eaLnBrk="1" fontAlgn="auto" latinLnBrk="0" hangingPunct="1">
              <a:lnSpc>
                <a:spcPct val="90000"/>
              </a:lnSpc>
              <a:spcBef>
                <a:spcPct val="20000"/>
              </a:spcBef>
              <a:spcAft>
                <a:spcPts val="0"/>
              </a:spcAft>
              <a:buClrTx/>
              <a:buSzPct val="80000"/>
              <a:buFont typeface="Arial" pitchFamily="34" charset="0"/>
              <a:buNone/>
              <a:tabLst/>
              <a:defRPr sz="3600" kern="1200" spc="-70" baseline="0">
                <a:gradFill>
                  <a:gsLst>
                    <a:gs pos="1250">
                      <a:schemeClr val="bg2"/>
                    </a:gs>
                    <a:gs pos="100000">
                      <a:schemeClr val="bg2"/>
                    </a:gs>
                  </a:gsLst>
                  <a:lin ang="5400000" scaled="0"/>
                </a:gradFill>
                <a:latin typeface="+mj-lt"/>
                <a:ea typeface="+mn-ea"/>
                <a:cs typeface="+mn-cs"/>
              </a:defRPr>
            </a:lvl1pPr>
            <a:lvl2pPr marL="28012"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1961" kern="1200" spc="0" baseline="0">
                <a:gradFill>
                  <a:gsLst>
                    <a:gs pos="1250">
                      <a:schemeClr val="bg2"/>
                    </a:gs>
                    <a:gs pos="100000">
                      <a:schemeClr val="bg2"/>
                    </a:gs>
                  </a:gsLst>
                  <a:lin ang="5400000" scaled="0"/>
                </a:gradFill>
                <a:latin typeface="+mn-lt"/>
                <a:ea typeface="+mn-ea"/>
                <a:cs typeface="+mn-cs"/>
              </a:defRPr>
            </a:lvl2pPr>
            <a:lvl3pPr marL="219428"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798513" algn="l"/>
              </a:tabLst>
              <a:defRPr sz="1961" kern="1200" spc="0" baseline="0">
                <a:gradFill>
                  <a:gsLst>
                    <a:gs pos="1250">
                      <a:schemeClr val="bg2"/>
                    </a:gs>
                    <a:gs pos="100000">
                      <a:schemeClr val="bg2"/>
                    </a:gs>
                  </a:gsLst>
                  <a:lin ang="5400000" scaled="0"/>
                </a:gradFill>
                <a:latin typeface="+mn-lt"/>
                <a:ea typeface="+mn-ea"/>
                <a:cs typeface="+mn-cs"/>
              </a:defRPr>
            </a:lvl3pPr>
            <a:lvl4pPr marL="466868"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1765" kern="1200" spc="0" baseline="0">
                <a:gradFill>
                  <a:gsLst>
                    <a:gs pos="1250">
                      <a:schemeClr val="bg2"/>
                    </a:gs>
                    <a:gs pos="100000">
                      <a:schemeClr val="bg2"/>
                    </a:gs>
                  </a:gsLst>
                  <a:lin ang="5400000" scaled="0"/>
                </a:gradFill>
                <a:latin typeface="+mn-lt"/>
                <a:ea typeface="+mn-ea"/>
                <a:cs typeface="+mn-cs"/>
              </a:defRPr>
            </a:lvl4pPr>
            <a:lvl5pPr marL="725201"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1255713" algn="l"/>
              </a:tabLst>
              <a:defRPr sz="1765"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2941"/>
              </a:spcBef>
              <a:spcAft>
                <a:spcPts val="588"/>
              </a:spcAft>
            </a:pPr>
            <a:r>
              <a:rPr lang="en-US" dirty="0" smtClean="0"/>
              <a:t>Twitter</a:t>
            </a:r>
            <a:r>
              <a:rPr lang="en-US" dirty="0"/>
              <a:t/>
            </a:r>
            <a:br>
              <a:rPr lang="en-US" dirty="0"/>
            </a:br>
            <a:r>
              <a:rPr lang="en-US" sz="2400" dirty="0"/>
              <a:t>Follow </a:t>
            </a:r>
            <a:r>
              <a:rPr lang="en-US" sz="2400" dirty="0" smtClean="0"/>
              <a:t>our tweets announcing news and relevant dev content</a:t>
            </a:r>
            <a:br>
              <a:rPr lang="en-US" sz="2400" dirty="0" smtClean="0"/>
            </a:br>
            <a:r>
              <a:rPr lang="en-US" sz="2400" dirty="0">
                <a:hlinkClick r:id="rId9"/>
              </a:rPr>
              <a:t>http://www.twitter.com/OfficeDev</a:t>
            </a:r>
            <a:r>
              <a:rPr lang="en-US" sz="2400" dirty="0"/>
              <a:t/>
            </a:r>
            <a:br>
              <a:rPr lang="en-US" sz="2400" dirty="0"/>
            </a:br>
            <a:r>
              <a:rPr lang="en-US" sz="2400" dirty="0"/>
              <a:t/>
            </a:r>
            <a:br>
              <a:rPr lang="en-US" sz="2400" dirty="0"/>
            </a:br>
            <a:r>
              <a:rPr lang="en-US" dirty="0" smtClean="0"/>
              <a:t>Podcast</a:t>
            </a:r>
            <a:r>
              <a:rPr lang="en-US" dirty="0"/>
              <a:t/>
            </a:r>
            <a:br>
              <a:rPr lang="en-US" dirty="0"/>
            </a:br>
            <a:r>
              <a:rPr lang="en-US" sz="2400" dirty="0"/>
              <a:t>Follow our tweets announcing news and relevant dev </a:t>
            </a:r>
            <a:r>
              <a:rPr lang="en-US" sz="2400" dirty="0" smtClean="0"/>
              <a:t>content</a:t>
            </a:r>
            <a:br>
              <a:rPr lang="en-US" sz="2400" dirty="0" smtClean="0"/>
            </a:br>
            <a:r>
              <a:rPr lang="en-US" sz="2400" dirty="0">
                <a:hlinkClick r:id="rId10"/>
              </a:rPr>
              <a:t>http://dev.office.com/podcasts</a:t>
            </a:r>
            <a:r>
              <a:rPr lang="en-US" sz="2400" dirty="0">
                <a:latin typeface="+mn-lt"/>
              </a:rPr>
              <a:t/>
            </a:r>
            <a:br>
              <a:rPr lang="en-US" sz="2400" dirty="0">
                <a:latin typeface="+mn-lt"/>
              </a:rPr>
            </a:br>
            <a:r>
              <a:rPr lang="en-US" sz="2400" dirty="0" smtClean="0">
                <a:latin typeface="+mn-lt"/>
              </a:rPr>
              <a:t/>
            </a:r>
            <a:br>
              <a:rPr lang="en-US" sz="2400" dirty="0" smtClean="0">
                <a:latin typeface="+mn-lt"/>
              </a:rPr>
            </a:br>
            <a:r>
              <a:rPr lang="en-US" dirty="0" smtClean="0"/>
              <a:t>Office Dev Show (CH9)</a:t>
            </a:r>
            <a:br>
              <a:rPr lang="en-US" dirty="0" smtClean="0"/>
            </a:br>
            <a:r>
              <a:rPr lang="en-US" sz="2400" dirty="0" smtClean="0"/>
              <a:t>Watch the latest new and developer tips from Office Engineers</a:t>
            </a:r>
            <a:br>
              <a:rPr lang="en-US" sz="2400" dirty="0" smtClean="0"/>
            </a:br>
            <a:r>
              <a:rPr lang="en-US" sz="2400" dirty="0">
                <a:hlinkClick r:id="rId11"/>
              </a:rPr>
              <a:t>http://aka.ms/OfficeDevShow</a:t>
            </a:r>
            <a:endParaRPr lang="en-US" sz="2400" dirty="0"/>
          </a:p>
          <a:p>
            <a:pPr>
              <a:spcBef>
                <a:spcPts val="588"/>
              </a:spcBef>
              <a:spcAft>
                <a:spcPts val="588"/>
              </a:spcAft>
            </a:pPr>
            <a:r>
              <a:rPr lang="en-US" sz="2400" dirty="0" smtClean="0"/>
              <a:t> </a:t>
            </a:r>
            <a:endParaRPr lang="en-US" sz="2400" dirty="0"/>
          </a:p>
          <a:p>
            <a:pPr>
              <a:spcBef>
                <a:spcPts val="588"/>
              </a:spcBef>
              <a:spcAft>
                <a:spcPts val="588"/>
              </a:spcAft>
            </a:pPr>
            <a:endParaRPr lang="en-US" dirty="0" smtClean="0"/>
          </a:p>
          <a:p>
            <a:pPr>
              <a:spcBef>
                <a:spcPts val="588"/>
              </a:spcBef>
              <a:spcAft>
                <a:spcPts val="588"/>
              </a:spcAft>
            </a:pPr>
            <a:endParaRPr lang="en-US" dirty="0"/>
          </a:p>
          <a:p>
            <a:pPr>
              <a:spcBef>
                <a:spcPts val="588"/>
              </a:spcBef>
              <a:spcAft>
                <a:spcPts val="588"/>
              </a:spcAft>
            </a:pPr>
            <a:endParaRPr lang="en-US" dirty="0"/>
          </a:p>
          <a:p>
            <a:pPr>
              <a:spcBef>
                <a:spcPts val="588"/>
              </a:spcBef>
              <a:spcAft>
                <a:spcPts val="588"/>
              </a:spcAft>
            </a:pPr>
            <a:endParaRPr lang="en-US" dirty="0"/>
          </a:p>
        </p:txBody>
      </p:sp>
      <p:pic>
        <p:nvPicPr>
          <p:cNvPr id="12" name="Picture 11"/>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40832" y="4739135"/>
            <a:ext cx="938180" cy="902095"/>
          </a:xfrm>
          <a:prstGeom prst="rect">
            <a:avLst/>
          </a:prstGeom>
        </p:spPr>
      </p:pic>
    </p:spTree>
    <p:extLst>
      <p:ext uri="{BB962C8B-B14F-4D97-AF65-F5344CB8AC3E}">
        <p14:creationId xmlns:p14="http://schemas.microsoft.com/office/powerpoint/2010/main" val="2729214737"/>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Oval 16"/>
          <p:cNvSpPr/>
          <p:nvPr/>
        </p:nvSpPr>
        <p:spPr bwMode="gray">
          <a:xfrm>
            <a:off x="1110331" y="1190088"/>
            <a:ext cx="2071832" cy="207266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89593" tIns="44796" rIns="89593" bIns="44796" rtlCol="0" anchor="ctr"/>
          <a:lstStyle/>
          <a:p>
            <a:pPr algn="ctr" defTabSz="912557"/>
            <a:endParaRPr lang="en-US" sz="1734" dirty="0">
              <a:solidFill>
                <a:srgbClr val="FFFFFF"/>
              </a:solidFill>
            </a:endParaRPr>
          </a:p>
        </p:txBody>
      </p:sp>
      <p:sp>
        <p:nvSpPr>
          <p:cNvPr id="18" name="Oval 17"/>
          <p:cNvSpPr/>
          <p:nvPr/>
        </p:nvSpPr>
        <p:spPr bwMode="gray">
          <a:xfrm>
            <a:off x="1468545" y="1548447"/>
            <a:ext cx="1355404" cy="1355950"/>
          </a:xfrm>
          <a:prstGeom prst="ellipse">
            <a:avLst/>
          </a:prstGeom>
          <a:solidFill>
            <a:srgbClr val="E25D2F"/>
          </a:solidFill>
          <a:ln>
            <a:noFill/>
          </a:ln>
        </p:spPr>
        <p:style>
          <a:lnRef idx="2">
            <a:schemeClr val="accent1">
              <a:shade val="50000"/>
            </a:schemeClr>
          </a:lnRef>
          <a:fillRef idx="1">
            <a:schemeClr val="accent1"/>
          </a:fillRef>
          <a:effectRef idx="0">
            <a:schemeClr val="accent1"/>
          </a:effectRef>
          <a:fontRef idx="minor">
            <a:schemeClr val="lt1"/>
          </a:fontRef>
        </p:style>
        <p:txBody>
          <a:bodyPr lIns="89593" tIns="44796" rIns="89593" bIns="44796" rtlCol="0" anchor="ctr"/>
          <a:lstStyle/>
          <a:p>
            <a:pPr algn="ctr" defTabSz="912557"/>
            <a:endParaRPr lang="en-US" sz="1734" dirty="0">
              <a:solidFill>
                <a:srgbClr val="FFFFFF"/>
              </a:solidFill>
            </a:endParaRPr>
          </a:p>
        </p:txBody>
      </p:sp>
      <p:pic>
        <p:nvPicPr>
          <p:cNvPr id="16" name="Picture 15"/>
          <p:cNvPicPr>
            <a:picLocks noChangeAspect="1"/>
          </p:cNvPicPr>
          <p:nvPr/>
        </p:nvPicPr>
        <p:blipFill>
          <a:blip r:embed="rId3">
            <a:duotone>
              <a:schemeClr val="accent2">
                <a:shade val="45000"/>
                <a:satMod val="135000"/>
              </a:schemeClr>
              <a:prstClr val="white"/>
            </a:duotone>
          </a:blip>
          <a:stretch>
            <a:fillRect/>
          </a:stretch>
        </p:blipFill>
        <p:spPr bwMode="gray">
          <a:xfrm>
            <a:off x="1609504" y="1851384"/>
            <a:ext cx="1062813" cy="662599"/>
          </a:xfrm>
          <a:prstGeom prst="rect">
            <a:avLst/>
          </a:prstGeom>
        </p:spPr>
      </p:pic>
      <p:pic>
        <p:nvPicPr>
          <p:cNvPr id="4" name="Picture 3"/>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bwMode="gray">
          <a:xfrm>
            <a:off x="230563" y="3407899"/>
            <a:ext cx="4073104" cy="1482717"/>
          </a:xfrm>
          <a:prstGeom prst="rect">
            <a:avLst/>
          </a:prstGeom>
        </p:spPr>
      </p:pic>
      <p:pic>
        <p:nvPicPr>
          <p:cNvPr id="5" name="Picture 4"/>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bwMode="gray">
          <a:xfrm>
            <a:off x="290435" y="3051357"/>
            <a:ext cx="3560944" cy="988326"/>
          </a:xfrm>
          <a:prstGeom prst="rect">
            <a:avLst/>
          </a:prstGeom>
        </p:spPr>
      </p:pic>
      <p:pic>
        <p:nvPicPr>
          <p:cNvPr id="6" name="Picture 5"/>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bwMode="gray">
          <a:xfrm>
            <a:off x="290431" y="2232322"/>
            <a:ext cx="4033661" cy="1743710"/>
          </a:xfrm>
          <a:prstGeom prst="rect">
            <a:avLst/>
          </a:prstGeom>
        </p:spPr>
      </p:pic>
      <p:sp>
        <p:nvSpPr>
          <p:cNvPr id="3" name="TextBox 2"/>
          <p:cNvSpPr txBox="1"/>
          <p:nvPr/>
        </p:nvSpPr>
        <p:spPr>
          <a:xfrm>
            <a:off x="5920060" y="1778882"/>
            <a:ext cx="4157099" cy="967797"/>
          </a:xfrm>
          <a:prstGeom prst="rect">
            <a:avLst/>
          </a:prstGeom>
          <a:noFill/>
        </p:spPr>
        <p:txBody>
          <a:bodyPr wrap="none" lIns="179090" tIns="143271" rIns="179090" bIns="143271" rtlCol="0">
            <a:spAutoFit/>
          </a:bodyPr>
          <a:lstStyle/>
          <a:p>
            <a:pPr defTabSz="913287">
              <a:lnSpc>
                <a:spcPct val="90000"/>
              </a:lnSpc>
              <a:spcAft>
                <a:spcPts val="588"/>
              </a:spcAft>
            </a:pPr>
            <a:r>
              <a:rPr lang="en-US" sz="4899" dirty="0">
                <a:gradFill>
                  <a:gsLst>
                    <a:gs pos="2917">
                      <a:srgbClr val="FFFFFF"/>
                    </a:gs>
                    <a:gs pos="30000">
                      <a:srgbClr val="FFFFFF"/>
                    </a:gs>
                  </a:gsLst>
                  <a:lin ang="5400000" scaled="0"/>
                </a:gradFill>
                <a:latin typeface="Segoe UI Light"/>
              </a:rPr>
              <a:t>dev.office.com</a:t>
            </a:r>
          </a:p>
        </p:txBody>
      </p:sp>
      <p:sp>
        <p:nvSpPr>
          <p:cNvPr id="19" name="TextBox 18"/>
          <p:cNvSpPr txBox="1"/>
          <p:nvPr/>
        </p:nvSpPr>
        <p:spPr>
          <a:xfrm>
            <a:off x="5971601" y="3796896"/>
            <a:ext cx="6936014" cy="1093719"/>
          </a:xfrm>
          <a:prstGeom prst="rect">
            <a:avLst/>
          </a:prstGeom>
          <a:noFill/>
        </p:spPr>
        <p:txBody>
          <a:bodyPr wrap="square" lIns="179090" tIns="143271" rIns="179090" bIns="179090" rtlCol="0" anchor="t">
            <a:noAutofit/>
          </a:bodyPr>
          <a:lstStyle/>
          <a:p>
            <a:pPr defTabSz="565936"/>
            <a:r>
              <a:rPr lang="en-US" sz="3528" dirty="0">
                <a:gradFill>
                  <a:gsLst>
                    <a:gs pos="0">
                      <a:srgbClr val="FFFFFF"/>
                    </a:gs>
                    <a:gs pos="100000">
                      <a:srgbClr val="FFFFFF"/>
                    </a:gs>
                  </a:gsLst>
                  <a:lin ang="5400000" scaled="1"/>
                </a:gradFill>
                <a:latin typeface="Segoe UI Light" panose="020B0502040204020203" pitchFamily="34" charset="0"/>
                <a:cs typeface="Segoe UI Light" panose="020B0502040204020203" pitchFamily="34" charset="0"/>
              </a:rPr>
              <a:t>Explore </a:t>
            </a:r>
          </a:p>
          <a:p>
            <a:pPr defTabSz="565936"/>
            <a:r>
              <a:rPr lang="en-US" sz="1999" b="1" dirty="0">
                <a:gradFill>
                  <a:gsLst>
                    <a:gs pos="0">
                      <a:srgbClr val="FFFFFF"/>
                    </a:gs>
                    <a:gs pos="100000">
                      <a:srgbClr val="FFFFFF"/>
                    </a:gs>
                  </a:gsLst>
                  <a:lin ang="5400000" scaled="1"/>
                </a:gradFill>
                <a:cs typeface="Segoe UI" panose="020B0502040204020203" pitchFamily="34" charset="0"/>
              </a:rPr>
              <a:t>http://api.microsoft.com</a:t>
            </a:r>
          </a:p>
        </p:txBody>
      </p:sp>
      <p:sp>
        <p:nvSpPr>
          <p:cNvPr id="20" name="TextBox 19"/>
          <p:cNvSpPr txBox="1"/>
          <p:nvPr/>
        </p:nvSpPr>
        <p:spPr>
          <a:xfrm>
            <a:off x="5940780" y="2770237"/>
            <a:ext cx="6936014" cy="1093719"/>
          </a:xfrm>
          <a:prstGeom prst="rect">
            <a:avLst/>
          </a:prstGeom>
          <a:noFill/>
        </p:spPr>
        <p:txBody>
          <a:bodyPr wrap="square" lIns="179090" tIns="143271" rIns="179090" bIns="179090" rtlCol="0" anchor="t">
            <a:noAutofit/>
          </a:bodyPr>
          <a:lstStyle/>
          <a:p>
            <a:pPr defTabSz="565936"/>
            <a:r>
              <a:rPr lang="en-US" sz="3528" dirty="0">
                <a:gradFill>
                  <a:gsLst>
                    <a:gs pos="0">
                      <a:srgbClr val="FFFFFF"/>
                    </a:gs>
                    <a:gs pos="100000">
                      <a:srgbClr val="FFFFFF"/>
                    </a:gs>
                  </a:gsLst>
                  <a:lin ang="5400000" scaled="1"/>
                </a:gradFill>
                <a:latin typeface="Segoe UI Light" panose="020B0502040204020203" pitchFamily="34" charset="0"/>
                <a:cs typeface="Segoe UI Light" panose="020B0502040204020203" pitchFamily="34" charset="0"/>
              </a:rPr>
              <a:t>Sign up</a:t>
            </a:r>
          </a:p>
          <a:p>
            <a:pPr defTabSz="565936"/>
            <a:r>
              <a:rPr lang="en-US" sz="1999" b="1" dirty="0">
                <a:gradFill>
                  <a:gsLst>
                    <a:gs pos="0">
                      <a:srgbClr val="FFFFFF"/>
                    </a:gs>
                    <a:gs pos="100000">
                      <a:srgbClr val="FFFFFF"/>
                    </a:gs>
                  </a:gsLst>
                  <a:lin ang="5400000" scaled="1"/>
                </a:gradFill>
                <a:cs typeface="Segoe UI" panose="020B0502040204020203" pitchFamily="34" charset="0"/>
              </a:rPr>
              <a:t>http://</a:t>
            </a:r>
            <a:r>
              <a:rPr lang="en-US" sz="1999" b="1" dirty="0" smtClean="0">
                <a:gradFill>
                  <a:gsLst>
                    <a:gs pos="0">
                      <a:srgbClr val="FFFFFF"/>
                    </a:gs>
                    <a:gs pos="100000">
                      <a:srgbClr val="FFFFFF"/>
                    </a:gs>
                  </a:gsLst>
                  <a:lin ang="5400000" scaled="1"/>
                </a:gradFill>
                <a:cs typeface="Segoe UI" panose="020B0502040204020203" pitchFamily="34" charset="0"/>
              </a:rPr>
              <a:t>dev.office.com/getting-started</a:t>
            </a:r>
            <a:endParaRPr lang="en-US" sz="1999" b="1" dirty="0">
              <a:gradFill>
                <a:gsLst>
                  <a:gs pos="0">
                    <a:srgbClr val="FFFFFF"/>
                  </a:gs>
                  <a:gs pos="100000">
                    <a:srgbClr val="FFFFFF"/>
                  </a:gs>
                </a:gsLst>
                <a:lin ang="5400000" scaled="1"/>
              </a:gradFill>
              <a:cs typeface="Segoe UI" panose="020B0502040204020203" pitchFamily="34" charset="0"/>
            </a:endParaRPr>
          </a:p>
        </p:txBody>
      </p:sp>
      <p:grpSp>
        <p:nvGrpSpPr>
          <p:cNvPr id="28" name="Group 27"/>
          <p:cNvGrpSpPr/>
          <p:nvPr/>
        </p:nvGrpSpPr>
        <p:grpSpPr>
          <a:xfrm>
            <a:off x="650053" y="4089195"/>
            <a:ext cx="3871059" cy="2124828"/>
            <a:chOff x="-2301875" y="-2038350"/>
            <a:chExt cx="1924050" cy="1055688"/>
          </a:xfrm>
        </p:grpSpPr>
        <p:sp>
          <p:nvSpPr>
            <p:cNvPr id="10" name="Freeform 5"/>
            <p:cNvSpPr>
              <a:spLocks/>
            </p:cNvSpPr>
            <p:nvPr/>
          </p:nvSpPr>
          <p:spPr bwMode="auto">
            <a:xfrm>
              <a:off x="-600075" y="-1092200"/>
              <a:ext cx="222250" cy="109538"/>
            </a:xfrm>
            <a:custGeom>
              <a:avLst/>
              <a:gdLst>
                <a:gd name="T0" fmla="*/ 51 w 100"/>
                <a:gd name="T1" fmla="*/ 1 h 49"/>
                <a:gd name="T2" fmla="*/ 0 w 100"/>
                <a:gd name="T3" fmla="*/ 49 h 49"/>
                <a:gd name="T4" fmla="*/ 99 w 100"/>
                <a:gd name="T5" fmla="*/ 49 h 49"/>
                <a:gd name="T6" fmla="*/ 51 w 100"/>
                <a:gd name="T7" fmla="*/ 1 h 49"/>
              </a:gdLst>
              <a:ahLst/>
              <a:cxnLst>
                <a:cxn ang="0">
                  <a:pos x="T0" y="T1"/>
                </a:cxn>
                <a:cxn ang="0">
                  <a:pos x="T2" y="T3"/>
                </a:cxn>
                <a:cxn ang="0">
                  <a:pos x="T4" y="T5"/>
                </a:cxn>
                <a:cxn ang="0">
                  <a:pos x="T6" y="T7"/>
                </a:cxn>
              </a:cxnLst>
              <a:rect l="0" t="0" r="r" b="b"/>
              <a:pathLst>
                <a:path w="100" h="49">
                  <a:moveTo>
                    <a:pt x="51" y="1"/>
                  </a:moveTo>
                  <a:cubicBezTo>
                    <a:pt x="24" y="0"/>
                    <a:pt x="1" y="21"/>
                    <a:pt x="0" y="49"/>
                  </a:cubicBezTo>
                  <a:cubicBezTo>
                    <a:pt x="99" y="49"/>
                    <a:pt x="99" y="49"/>
                    <a:pt x="99" y="49"/>
                  </a:cubicBezTo>
                  <a:cubicBezTo>
                    <a:pt x="100" y="21"/>
                    <a:pt x="79" y="2"/>
                    <a:pt x="51"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3" tIns="46611" rIns="93223" bIns="46611" numCol="1" anchor="t" anchorCtr="0" compatLnSpc="1">
              <a:prstTxWarp prst="textNoShape">
                <a:avLst/>
              </a:prstTxWarp>
            </a:bodyPr>
            <a:lstStyle/>
            <a:p>
              <a:pPr defTabSz="913914"/>
              <a:endParaRPr lang="en-US" sz="1835" dirty="0">
                <a:solidFill>
                  <a:srgbClr val="000000"/>
                </a:solidFill>
              </a:endParaRPr>
            </a:p>
          </p:txBody>
        </p:sp>
        <p:sp>
          <p:nvSpPr>
            <p:cNvPr id="11" name="Freeform 6"/>
            <p:cNvSpPr>
              <a:spLocks/>
            </p:cNvSpPr>
            <p:nvPr/>
          </p:nvSpPr>
          <p:spPr bwMode="auto">
            <a:xfrm>
              <a:off x="-1009650" y="-1089025"/>
              <a:ext cx="473075" cy="60325"/>
            </a:xfrm>
            <a:custGeom>
              <a:avLst/>
              <a:gdLst>
                <a:gd name="T0" fmla="*/ 210 w 213"/>
                <a:gd name="T1" fmla="*/ 27 h 27"/>
                <a:gd name="T2" fmla="*/ 188 w 213"/>
                <a:gd name="T3" fmla="*/ 17 h 27"/>
                <a:gd name="T4" fmla="*/ 142 w 213"/>
                <a:gd name="T5" fmla="*/ 8 h 27"/>
                <a:gd name="T6" fmla="*/ 0 w 213"/>
                <a:gd name="T7" fmla="*/ 8 h 27"/>
                <a:gd name="T8" fmla="*/ 0 w 213"/>
                <a:gd name="T9" fmla="*/ 0 h 27"/>
                <a:gd name="T10" fmla="*/ 142 w 213"/>
                <a:gd name="T11" fmla="*/ 0 h 27"/>
                <a:gd name="T12" fmla="*/ 191 w 213"/>
                <a:gd name="T13" fmla="*/ 10 h 27"/>
                <a:gd name="T14" fmla="*/ 213 w 213"/>
                <a:gd name="T15" fmla="*/ 20 h 27"/>
                <a:gd name="T16" fmla="*/ 210 w 213"/>
                <a:gd name="T17"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3" h="27">
                  <a:moveTo>
                    <a:pt x="210" y="27"/>
                  </a:moveTo>
                  <a:cubicBezTo>
                    <a:pt x="188" y="17"/>
                    <a:pt x="188" y="17"/>
                    <a:pt x="188" y="17"/>
                  </a:cubicBezTo>
                  <a:cubicBezTo>
                    <a:pt x="177" y="12"/>
                    <a:pt x="155" y="8"/>
                    <a:pt x="142" y="8"/>
                  </a:cubicBezTo>
                  <a:cubicBezTo>
                    <a:pt x="0" y="8"/>
                    <a:pt x="0" y="8"/>
                    <a:pt x="0" y="8"/>
                  </a:cubicBezTo>
                  <a:cubicBezTo>
                    <a:pt x="0" y="0"/>
                    <a:pt x="0" y="0"/>
                    <a:pt x="0" y="0"/>
                  </a:cubicBezTo>
                  <a:cubicBezTo>
                    <a:pt x="142" y="0"/>
                    <a:pt x="142" y="0"/>
                    <a:pt x="142" y="0"/>
                  </a:cubicBezTo>
                  <a:cubicBezTo>
                    <a:pt x="157" y="0"/>
                    <a:pt x="179" y="5"/>
                    <a:pt x="191" y="10"/>
                  </a:cubicBezTo>
                  <a:cubicBezTo>
                    <a:pt x="213" y="20"/>
                    <a:pt x="213" y="20"/>
                    <a:pt x="213" y="20"/>
                  </a:cubicBezTo>
                  <a:lnTo>
                    <a:pt x="210" y="27"/>
                  </a:lnTo>
                  <a:close/>
                </a:path>
              </a:pathLst>
            </a:custGeom>
            <a:solidFill>
              <a:srgbClr val="000000"/>
            </a:solidFill>
            <a:ln w="9525">
              <a:noFill/>
              <a:round/>
              <a:headEnd/>
              <a:tailEnd/>
            </a:ln>
            <a:extLst/>
          </p:spPr>
          <p:txBody>
            <a:bodyPr vert="horz" wrap="square" lIns="93223" tIns="46611" rIns="93223" bIns="46611" numCol="1" anchor="t" anchorCtr="0" compatLnSpc="1">
              <a:prstTxWarp prst="textNoShape">
                <a:avLst/>
              </a:prstTxWarp>
            </a:bodyPr>
            <a:lstStyle/>
            <a:p>
              <a:pPr defTabSz="913914"/>
              <a:endParaRPr lang="en-US" sz="1835" dirty="0">
                <a:solidFill>
                  <a:srgbClr val="000000"/>
                </a:solidFill>
              </a:endParaRPr>
            </a:p>
          </p:txBody>
        </p:sp>
        <p:sp>
          <p:nvSpPr>
            <p:cNvPr id="12" name="Oval 7"/>
            <p:cNvSpPr>
              <a:spLocks noChangeArrowheads="1"/>
            </p:cNvSpPr>
            <p:nvPr/>
          </p:nvSpPr>
          <p:spPr bwMode="auto">
            <a:xfrm>
              <a:off x="-1808163" y="-1262063"/>
              <a:ext cx="493713" cy="10318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3" tIns="46611" rIns="93223" bIns="46611" numCol="1" anchor="t" anchorCtr="0" compatLnSpc="1">
              <a:prstTxWarp prst="textNoShape">
                <a:avLst/>
              </a:prstTxWarp>
            </a:bodyPr>
            <a:lstStyle/>
            <a:p>
              <a:pPr defTabSz="913914"/>
              <a:endParaRPr lang="en-US" sz="1835" dirty="0">
                <a:solidFill>
                  <a:srgbClr val="000000"/>
                </a:solidFill>
              </a:endParaRPr>
            </a:p>
          </p:txBody>
        </p:sp>
        <p:sp>
          <p:nvSpPr>
            <p:cNvPr id="13" name="Freeform 8"/>
            <p:cNvSpPr>
              <a:spLocks/>
            </p:cNvSpPr>
            <p:nvPr/>
          </p:nvSpPr>
          <p:spPr bwMode="auto">
            <a:xfrm>
              <a:off x="-2168525" y="-2038350"/>
              <a:ext cx="1193800" cy="828675"/>
            </a:xfrm>
            <a:custGeom>
              <a:avLst/>
              <a:gdLst>
                <a:gd name="T0" fmla="*/ 527 w 537"/>
                <a:gd name="T1" fmla="*/ 373 h 373"/>
                <a:gd name="T2" fmla="*/ 537 w 537"/>
                <a:gd name="T3" fmla="*/ 362 h 373"/>
                <a:gd name="T4" fmla="*/ 537 w 537"/>
                <a:gd name="T5" fmla="*/ 11 h 373"/>
                <a:gd name="T6" fmla="*/ 527 w 537"/>
                <a:gd name="T7" fmla="*/ 0 h 373"/>
                <a:gd name="T8" fmla="*/ 11 w 537"/>
                <a:gd name="T9" fmla="*/ 0 h 373"/>
                <a:gd name="T10" fmla="*/ 0 w 537"/>
                <a:gd name="T11" fmla="*/ 11 h 373"/>
                <a:gd name="T12" fmla="*/ 0 w 537"/>
                <a:gd name="T13" fmla="*/ 362 h 373"/>
                <a:gd name="T14" fmla="*/ 11 w 537"/>
                <a:gd name="T15" fmla="*/ 373 h 373"/>
                <a:gd name="T16" fmla="*/ 527 w 537"/>
                <a:gd name="T17" fmla="*/ 373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7" h="373">
                  <a:moveTo>
                    <a:pt x="527" y="373"/>
                  </a:moveTo>
                  <a:cubicBezTo>
                    <a:pt x="532" y="373"/>
                    <a:pt x="537" y="368"/>
                    <a:pt x="537" y="362"/>
                  </a:cubicBezTo>
                  <a:cubicBezTo>
                    <a:pt x="537" y="11"/>
                    <a:pt x="537" y="11"/>
                    <a:pt x="537" y="11"/>
                  </a:cubicBezTo>
                  <a:cubicBezTo>
                    <a:pt x="537" y="5"/>
                    <a:pt x="532" y="0"/>
                    <a:pt x="527" y="0"/>
                  </a:cubicBezTo>
                  <a:cubicBezTo>
                    <a:pt x="11" y="0"/>
                    <a:pt x="11" y="0"/>
                    <a:pt x="11" y="0"/>
                  </a:cubicBezTo>
                  <a:cubicBezTo>
                    <a:pt x="5" y="0"/>
                    <a:pt x="0" y="5"/>
                    <a:pt x="0" y="11"/>
                  </a:cubicBezTo>
                  <a:cubicBezTo>
                    <a:pt x="0" y="362"/>
                    <a:pt x="0" y="362"/>
                    <a:pt x="0" y="362"/>
                  </a:cubicBezTo>
                  <a:cubicBezTo>
                    <a:pt x="0" y="368"/>
                    <a:pt x="5" y="373"/>
                    <a:pt x="11" y="373"/>
                  </a:cubicBezTo>
                  <a:lnTo>
                    <a:pt x="527" y="37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3" tIns="46611" rIns="93223" bIns="46611" numCol="1" anchor="t" anchorCtr="0" compatLnSpc="1">
              <a:prstTxWarp prst="textNoShape">
                <a:avLst/>
              </a:prstTxWarp>
            </a:bodyPr>
            <a:lstStyle/>
            <a:p>
              <a:pPr defTabSz="913914"/>
              <a:endParaRPr lang="en-US" sz="1835" dirty="0">
                <a:solidFill>
                  <a:srgbClr val="000000"/>
                </a:solidFill>
              </a:endParaRPr>
            </a:p>
          </p:txBody>
        </p:sp>
        <p:sp>
          <p:nvSpPr>
            <p:cNvPr id="22" name="Rectangle 9"/>
            <p:cNvSpPr>
              <a:spLocks noChangeArrowheads="1"/>
            </p:cNvSpPr>
            <p:nvPr/>
          </p:nvSpPr>
          <p:spPr bwMode="auto">
            <a:xfrm>
              <a:off x="-2130425" y="-2000250"/>
              <a:ext cx="1117600" cy="633413"/>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23" tIns="46611" rIns="93223" bIns="46611" numCol="1" anchor="t" anchorCtr="0" compatLnSpc="1">
              <a:prstTxWarp prst="textNoShape">
                <a:avLst/>
              </a:prstTxWarp>
            </a:bodyPr>
            <a:lstStyle/>
            <a:p>
              <a:pPr defTabSz="913914"/>
              <a:endParaRPr lang="en-US" sz="1835" dirty="0">
                <a:solidFill>
                  <a:srgbClr val="000000"/>
                </a:solidFill>
              </a:endParaRPr>
            </a:p>
          </p:txBody>
        </p:sp>
        <p:sp>
          <p:nvSpPr>
            <p:cNvPr id="24" name="Rectangle 10"/>
            <p:cNvSpPr>
              <a:spLocks noChangeArrowheads="1"/>
            </p:cNvSpPr>
            <p:nvPr/>
          </p:nvSpPr>
          <p:spPr bwMode="auto">
            <a:xfrm>
              <a:off x="-2301875" y="-1039813"/>
              <a:ext cx="1477963" cy="555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23" tIns="46611" rIns="93223" bIns="46611" numCol="1" anchor="t" anchorCtr="0" compatLnSpc="1">
              <a:prstTxWarp prst="textNoShape">
                <a:avLst/>
              </a:prstTxWarp>
            </a:bodyPr>
            <a:lstStyle/>
            <a:p>
              <a:pPr defTabSz="913914"/>
              <a:endParaRPr lang="en-US" sz="1835" dirty="0">
                <a:solidFill>
                  <a:srgbClr val="000000"/>
                </a:solidFill>
              </a:endParaRPr>
            </a:p>
          </p:txBody>
        </p:sp>
        <p:sp>
          <p:nvSpPr>
            <p:cNvPr id="25" name="Freeform 11"/>
            <p:cNvSpPr>
              <a:spLocks/>
            </p:cNvSpPr>
            <p:nvPr/>
          </p:nvSpPr>
          <p:spPr bwMode="auto">
            <a:xfrm>
              <a:off x="-2301875" y="-1106488"/>
              <a:ext cx="1477963" cy="66675"/>
            </a:xfrm>
            <a:custGeom>
              <a:avLst/>
              <a:gdLst>
                <a:gd name="T0" fmla="*/ 931 w 931"/>
                <a:gd name="T1" fmla="*/ 42 h 42"/>
                <a:gd name="T2" fmla="*/ 0 w 931"/>
                <a:gd name="T3" fmla="*/ 42 h 42"/>
                <a:gd name="T4" fmla="*/ 59 w 931"/>
                <a:gd name="T5" fmla="*/ 0 h 42"/>
                <a:gd name="T6" fmla="*/ 874 w 931"/>
                <a:gd name="T7" fmla="*/ 0 h 42"/>
                <a:gd name="T8" fmla="*/ 931 w 931"/>
                <a:gd name="T9" fmla="*/ 42 h 42"/>
              </a:gdLst>
              <a:ahLst/>
              <a:cxnLst>
                <a:cxn ang="0">
                  <a:pos x="T0" y="T1"/>
                </a:cxn>
                <a:cxn ang="0">
                  <a:pos x="T2" y="T3"/>
                </a:cxn>
                <a:cxn ang="0">
                  <a:pos x="T4" y="T5"/>
                </a:cxn>
                <a:cxn ang="0">
                  <a:pos x="T6" y="T7"/>
                </a:cxn>
                <a:cxn ang="0">
                  <a:pos x="T8" y="T9"/>
                </a:cxn>
              </a:cxnLst>
              <a:rect l="0" t="0" r="r" b="b"/>
              <a:pathLst>
                <a:path w="931" h="42">
                  <a:moveTo>
                    <a:pt x="931" y="42"/>
                  </a:moveTo>
                  <a:lnTo>
                    <a:pt x="0" y="42"/>
                  </a:lnTo>
                  <a:lnTo>
                    <a:pt x="59" y="0"/>
                  </a:lnTo>
                  <a:lnTo>
                    <a:pt x="874" y="0"/>
                  </a:lnTo>
                  <a:lnTo>
                    <a:pt x="931" y="4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3" tIns="46611" rIns="93223" bIns="46611" numCol="1" anchor="t" anchorCtr="0" compatLnSpc="1">
              <a:prstTxWarp prst="textNoShape">
                <a:avLst/>
              </a:prstTxWarp>
            </a:bodyPr>
            <a:lstStyle/>
            <a:p>
              <a:pPr defTabSz="913914"/>
              <a:endParaRPr lang="en-US" sz="1835" dirty="0">
                <a:solidFill>
                  <a:srgbClr val="000000"/>
                </a:solidFill>
              </a:endParaRPr>
            </a:p>
          </p:txBody>
        </p:sp>
      </p:grpSp>
      <p:sp>
        <p:nvSpPr>
          <p:cNvPr id="26" name="TextBox 25"/>
          <p:cNvSpPr txBox="1"/>
          <p:nvPr/>
        </p:nvSpPr>
        <p:spPr>
          <a:xfrm>
            <a:off x="5920060" y="4910429"/>
            <a:ext cx="6936014" cy="1093719"/>
          </a:xfrm>
          <a:prstGeom prst="rect">
            <a:avLst/>
          </a:prstGeom>
          <a:noFill/>
        </p:spPr>
        <p:txBody>
          <a:bodyPr wrap="square" lIns="179090" tIns="143271" rIns="179090" bIns="179090" rtlCol="0" anchor="t">
            <a:noAutofit/>
          </a:bodyPr>
          <a:lstStyle/>
          <a:p>
            <a:pPr defTabSz="565936"/>
            <a:r>
              <a:rPr lang="en-US" sz="3528" dirty="0">
                <a:gradFill>
                  <a:gsLst>
                    <a:gs pos="0">
                      <a:srgbClr val="FFFFFF"/>
                    </a:gs>
                    <a:gs pos="100000">
                      <a:srgbClr val="FFFFFF"/>
                    </a:gs>
                  </a:gsLst>
                  <a:lin ang="5400000" scaled="1"/>
                </a:gradFill>
                <a:latin typeface="Segoe UI Light" panose="020B0502040204020203" pitchFamily="34" charset="0"/>
                <a:cs typeface="Segoe UI Light" panose="020B0502040204020203" pitchFamily="34" charset="0"/>
              </a:rPr>
              <a:t>Get trained</a:t>
            </a:r>
            <a:br>
              <a:rPr lang="en-US" sz="3528" dirty="0">
                <a:gradFill>
                  <a:gsLst>
                    <a:gs pos="0">
                      <a:srgbClr val="FFFFFF"/>
                    </a:gs>
                    <a:gs pos="100000">
                      <a:srgbClr val="FFFFFF"/>
                    </a:gs>
                  </a:gsLst>
                  <a:lin ang="5400000" scaled="1"/>
                </a:gradFill>
                <a:latin typeface="Segoe UI Light" panose="020B0502040204020203" pitchFamily="34" charset="0"/>
                <a:cs typeface="Segoe UI Light" panose="020B0502040204020203" pitchFamily="34" charset="0"/>
              </a:rPr>
            </a:br>
            <a:r>
              <a:rPr lang="en-US" sz="1999" b="1" dirty="0">
                <a:gradFill>
                  <a:gsLst>
                    <a:gs pos="0">
                      <a:srgbClr val="FFFFFF"/>
                    </a:gs>
                    <a:gs pos="100000">
                      <a:srgbClr val="FFFFFF"/>
                    </a:gs>
                  </a:gsLst>
                  <a:lin ang="5400000" scaled="1"/>
                </a:gradFill>
                <a:cs typeface="Segoe UI" panose="020B0502040204020203" pitchFamily="34" charset="0"/>
              </a:rPr>
              <a:t>http://dev.office.com/training</a:t>
            </a:r>
          </a:p>
        </p:txBody>
      </p:sp>
    </p:spTree>
    <p:extLst>
      <p:ext uri="{BB962C8B-B14F-4D97-AF65-F5344CB8AC3E}">
        <p14:creationId xmlns:p14="http://schemas.microsoft.com/office/powerpoint/2010/main" val="2136280127"/>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75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0"/>
                                        <p:tgtEl>
                                          <p:spTgt spid="4"/>
                                        </p:tgtEl>
                                      </p:cBhvr>
                                    </p:animEffect>
                                  </p:childTnLst>
                                </p:cTn>
                              </p:par>
                              <p:par>
                                <p:cTn id="8" presetID="10" presetClass="entr" presetSubtype="0" fill="hold" nodeType="withEffect">
                                  <p:stCondLst>
                                    <p:cond delay="40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2000"/>
                                        <p:tgtEl>
                                          <p:spTgt spid="6"/>
                                        </p:tgtEl>
                                      </p:cBhvr>
                                    </p:animEffect>
                                  </p:childTnLst>
                                </p:cTn>
                              </p:par>
                              <p:par>
                                <p:cTn id="11" presetID="10" presetClass="entr" presetSubtype="0" fill="hold" nodeType="withEffect">
                                  <p:stCondLst>
                                    <p:cond delay="8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2000"/>
                                        <p:tgtEl>
                                          <p:spTgt spid="5"/>
                                        </p:tgtEl>
                                      </p:cBhvr>
                                    </p:animEffect>
                                  </p:childTnLst>
                                </p:cTn>
                              </p:par>
                              <p:par>
                                <p:cTn id="14" presetID="53" presetClass="entr" presetSubtype="16" fill="hold" grpId="0" nodeType="withEffect">
                                  <p:stCondLst>
                                    <p:cond delay="800"/>
                                  </p:stCondLst>
                                  <p:childTnLst>
                                    <p:set>
                                      <p:cBhvr>
                                        <p:cTn id="15" dur="1" fill="hold">
                                          <p:stCondLst>
                                            <p:cond delay="0"/>
                                          </p:stCondLst>
                                        </p:cTn>
                                        <p:tgtEl>
                                          <p:spTgt spid="17"/>
                                        </p:tgtEl>
                                        <p:attrNameLst>
                                          <p:attrName>style.visibility</p:attrName>
                                        </p:attrNameLst>
                                      </p:cBhvr>
                                      <p:to>
                                        <p:strVal val="visible"/>
                                      </p:to>
                                    </p:set>
                                    <p:anim calcmode="lin" valueType="num">
                                      <p:cBhvr>
                                        <p:cTn id="16" dur="500" fill="hold"/>
                                        <p:tgtEl>
                                          <p:spTgt spid="17"/>
                                        </p:tgtEl>
                                        <p:attrNameLst>
                                          <p:attrName>ppt_w</p:attrName>
                                        </p:attrNameLst>
                                      </p:cBhvr>
                                      <p:tavLst>
                                        <p:tav tm="0">
                                          <p:val>
                                            <p:fltVal val="0"/>
                                          </p:val>
                                        </p:tav>
                                        <p:tav tm="100000">
                                          <p:val>
                                            <p:strVal val="#ppt_w"/>
                                          </p:val>
                                        </p:tav>
                                      </p:tavLst>
                                    </p:anim>
                                    <p:anim calcmode="lin" valueType="num">
                                      <p:cBhvr>
                                        <p:cTn id="17" dur="500" fill="hold"/>
                                        <p:tgtEl>
                                          <p:spTgt spid="17"/>
                                        </p:tgtEl>
                                        <p:attrNameLst>
                                          <p:attrName>ppt_h</p:attrName>
                                        </p:attrNameLst>
                                      </p:cBhvr>
                                      <p:tavLst>
                                        <p:tav tm="0">
                                          <p:val>
                                            <p:fltVal val="0"/>
                                          </p:val>
                                        </p:tav>
                                        <p:tav tm="100000">
                                          <p:val>
                                            <p:strVal val="#ppt_h"/>
                                          </p:val>
                                        </p:tav>
                                      </p:tavLst>
                                    </p:anim>
                                    <p:animEffect transition="in" filter="fade">
                                      <p:cBhvr>
                                        <p:cTn id="18" dur="500"/>
                                        <p:tgtEl>
                                          <p:spTgt spid="17"/>
                                        </p:tgtEl>
                                      </p:cBhvr>
                                    </p:animEffect>
                                  </p:childTnLst>
                                </p:cTn>
                              </p:par>
                              <p:par>
                                <p:cTn id="19" presetID="53" presetClass="entr" presetSubtype="16" fill="hold" grpId="0" nodeType="withEffect">
                                  <p:stCondLst>
                                    <p:cond delay="1000"/>
                                  </p:stCondLst>
                                  <p:childTnLst>
                                    <p:set>
                                      <p:cBhvr>
                                        <p:cTn id="20" dur="1" fill="hold">
                                          <p:stCondLst>
                                            <p:cond delay="0"/>
                                          </p:stCondLst>
                                        </p:cTn>
                                        <p:tgtEl>
                                          <p:spTgt spid="18"/>
                                        </p:tgtEl>
                                        <p:attrNameLst>
                                          <p:attrName>style.visibility</p:attrName>
                                        </p:attrNameLst>
                                      </p:cBhvr>
                                      <p:to>
                                        <p:strVal val="visible"/>
                                      </p:to>
                                    </p:set>
                                    <p:anim calcmode="lin" valueType="num">
                                      <p:cBhvr>
                                        <p:cTn id="21" dur="500" fill="hold"/>
                                        <p:tgtEl>
                                          <p:spTgt spid="18"/>
                                        </p:tgtEl>
                                        <p:attrNameLst>
                                          <p:attrName>ppt_w</p:attrName>
                                        </p:attrNameLst>
                                      </p:cBhvr>
                                      <p:tavLst>
                                        <p:tav tm="0">
                                          <p:val>
                                            <p:fltVal val="0"/>
                                          </p:val>
                                        </p:tav>
                                        <p:tav tm="100000">
                                          <p:val>
                                            <p:strVal val="#ppt_w"/>
                                          </p:val>
                                        </p:tav>
                                      </p:tavLst>
                                    </p:anim>
                                    <p:anim calcmode="lin" valueType="num">
                                      <p:cBhvr>
                                        <p:cTn id="22" dur="500" fill="hold"/>
                                        <p:tgtEl>
                                          <p:spTgt spid="18"/>
                                        </p:tgtEl>
                                        <p:attrNameLst>
                                          <p:attrName>ppt_h</p:attrName>
                                        </p:attrNameLst>
                                      </p:cBhvr>
                                      <p:tavLst>
                                        <p:tav tm="0">
                                          <p:val>
                                            <p:fltVal val="0"/>
                                          </p:val>
                                        </p:tav>
                                        <p:tav tm="100000">
                                          <p:val>
                                            <p:strVal val="#ppt_h"/>
                                          </p:val>
                                        </p:tav>
                                      </p:tavLst>
                                    </p:anim>
                                    <p:animEffect transition="in" filter="fade">
                                      <p:cBhvr>
                                        <p:cTn id="23" dur="500"/>
                                        <p:tgtEl>
                                          <p:spTgt spid="18"/>
                                        </p:tgtEl>
                                      </p:cBhvr>
                                    </p:animEffect>
                                  </p:childTnLst>
                                </p:cTn>
                              </p:par>
                              <p:par>
                                <p:cTn id="24" presetID="53" presetClass="entr" presetSubtype="16" fill="hold" nodeType="withEffect">
                                  <p:stCondLst>
                                    <p:cond delay="1200"/>
                                  </p:stCondLst>
                                  <p:childTnLst>
                                    <p:set>
                                      <p:cBhvr>
                                        <p:cTn id="25" dur="1" fill="hold">
                                          <p:stCondLst>
                                            <p:cond delay="0"/>
                                          </p:stCondLst>
                                        </p:cTn>
                                        <p:tgtEl>
                                          <p:spTgt spid="16"/>
                                        </p:tgtEl>
                                        <p:attrNameLst>
                                          <p:attrName>style.visibility</p:attrName>
                                        </p:attrNameLst>
                                      </p:cBhvr>
                                      <p:to>
                                        <p:strVal val="visible"/>
                                      </p:to>
                                    </p:set>
                                    <p:anim calcmode="lin" valueType="num">
                                      <p:cBhvr>
                                        <p:cTn id="26" dur="500" fill="hold"/>
                                        <p:tgtEl>
                                          <p:spTgt spid="16"/>
                                        </p:tgtEl>
                                        <p:attrNameLst>
                                          <p:attrName>ppt_w</p:attrName>
                                        </p:attrNameLst>
                                      </p:cBhvr>
                                      <p:tavLst>
                                        <p:tav tm="0">
                                          <p:val>
                                            <p:fltVal val="0"/>
                                          </p:val>
                                        </p:tav>
                                        <p:tav tm="100000">
                                          <p:val>
                                            <p:strVal val="#ppt_w"/>
                                          </p:val>
                                        </p:tav>
                                      </p:tavLst>
                                    </p:anim>
                                    <p:anim calcmode="lin" valueType="num">
                                      <p:cBhvr>
                                        <p:cTn id="27" dur="500" fill="hold"/>
                                        <p:tgtEl>
                                          <p:spTgt spid="16"/>
                                        </p:tgtEl>
                                        <p:attrNameLst>
                                          <p:attrName>ppt_h</p:attrName>
                                        </p:attrNameLst>
                                      </p:cBhvr>
                                      <p:tavLst>
                                        <p:tav tm="0">
                                          <p:val>
                                            <p:fltVal val="0"/>
                                          </p:val>
                                        </p:tav>
                                        <p:tav tm="100000">
                                          <p:val>
                                            <p:strVal val="#ppt_h"/>
                                          </p:val>
                                        </p:tav>
                                      </p:tavLst>
                                    </p:anim>
                                    <p:animEffect transition="in" filter="fade">
                                      <p:cBhvr>
                                        <p:cTn id="28" dur="500"/>
                                        <p:tgtEl>
                                          <p:spTgt spid="1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fade">
                                      <p:cBhvr>
                                        <p:cTn id="31" dur="1000"/>
                                        <p:tgtEl>
                                          <p:spTgt spid="19"/>
                                        </p:tgtEl>
                                      </p:cBhvr>
                                    </p:animEffect>
                                  </p:childTnLst>
                                </p:cTn>
                              </p:par>
                              <p:par>
                                <p:cTn id="32" presetID="63" presetClass="path" presetSubtype="0" decel="100000" fill="hold" grpId="1" nodeType="withEffect">
                                  <p:stCondLst>
                                    <p:cond delay="0"/>
                                  </p:stCondLst>
                                  <p:childTnLst>
                                    <p:animMotion origin="layout" path="M -0.02409 -3.33333E-6 L 8.33333E-7 -3.33333E-6 " pathEditMode="relative" rAng="0" ptsTypes="AA">
                                      <p:cBhvr>
                                        <p:cTn id="33" dur="1000" fill="hold"/>
                                        <p:tgtEl>
                                          <p:spTgt spid="19"/>
                                        </p:tgtEl>
                                        <p:attrNameLst>
                                          <p:attrName>ppt_x</p:attrName>
                                          <p:attrName>ppt_y</p:attrName>
                                        </p:attrNameLst>
                                      </p:cBhvr>
                                      <p:rCtr x="1198" y="0"/>
                                    </p:animMotion>
                                  </p:childTnLst>
                                </p:cTn>
                              </p:par>
                              <p:par>
                                <p:cTn id="34" presetID="10" presetClass="entr" presetSubtype="0" fill="hold" grpId="0" nodeType="withEffect">
                                  <p:stCondLst>
                                    <p:cond delay="0"/>
                                  </p:stCondLst>
                                  <p:childTnLst>
                                    <p:set>
                                      <p:cBhvr>
                                        <p:cTn id="35" dur="1" fill="hold">
                                          <p:stCondLst>
                                            <p:cond delay="0"/>
                                          </p:stCondLst>
                                        </p:cTn>
                                        <p:tgtEl>
                                          <p:spTgt spid="20"/>
                                        </p:tgtEl>
                                        <p:attrNameLst>
                                          <p:attrName>style.visibility</p:attrName>
                                        </p:attrNameLst>
                                      </p:cBhvr>
                                      <p:to>
                                        <p:strVal val="visible"/>
                                      </p:to>
                                    </p:set>
                                    <p:animEffect transition="in" filter="fade">
                                      <p:cBhvr>
                                        <p:cTn id="36" dur="1000"/>
                                        <p:tgtEl>
                                          <p:spTgt spid="20"/>
                                        </p:tgtEl>
                                      </p:cBhvr>
                                    </p:animEffect>
                                  </p:childTnLst>
                                </p:cTn>
                              </p:par>
                              <p:par>
                                <p:cTn id="37" presetID="63" presetClass="path" presetSubtype="0" decel="100000" fill="hold" grpId="1" nodeType="withEffect">
                                  <p:stCondLst>
                                    <p:cond delay="0"/>
                                  </p:stCondLst>
                                  <p:childTnLst>
                                    <p:animMotion origin="layout" path="M -0.02408 -4.81481E-6 L 5E-6 -4.81481E-6 " pathEditMode="relative" rAng="0" ptsTypes="AA">
                                      <p:cBhvr>
                                        <p:cTn id="38" dur="1000" fill="hold"/>
                                        <p:tgtEl>
                                          <p:spTgt spid="20"/>
                                        </p:tgtEl>
                                        <p:attrNameLst>
                                          <p:attrName>ppt_x</p:attrName>
                                          <p:attrName>ppt_y</p:attrName>
                                        </p:attrNameLst>
                                      </p:cBhvr>
                                      <p:rCtr x="1198" y="0"/>
                                    </p:animMotion>
                                  </p:childTnLst>
                                </p:cTn>
                              </p:par>
                              <p:par>
                                <p:cTn id="39" presetID="10" presetClass="entr" presetSubtype="0" fill="hold" nodeType="withEffect">
                                  <p:stCondLst>
                                    <p:cond delay="750"/>
                                  </p:stCondLst>
                                  <p:childTnLst>
                                    <p:set>
                                      <p:cBhvr>
                                        <p:cTn id="40" dur="1" fill="hold">
                                          <p:stCondLst>
                                            <p:cond delay="0"/>
                                          </p:stCondLst>
                                        </p:cTn>
                                        <p:tgtEl>
                                          <p:spTgt spid="28"/>
                                        </p:tgtEl>
                                        <p:attrNameLst>
                                          <p:attrName>style.visibility</p:attrName>
                                        </p:attrNameLst>
                                      </p:cBhvr>
                                      <p:to>
                                        <p:strVal val="visible"/>
                                      </p:to>
                                    </p:set>
                                    <p:animEffect transition="in" filter="fade">
                                      <p:cBhvr>
                                        <p:cTn id="41" dur="1000"/>
                                        <p:tgtEl>
                                          <p:spTgt spid="28"/>
                                        </p:tgtEl>
                                      </p:cBhvr>
                                    </p:animEffect>
                                  </p:childTnLst>
                                </p:cTn>
                              </p:par>
                              <p:par>
                                <p:cTn id="42" presetID="63" presetClass="path" presetSubtype="0" decel="100000" fill="hold" nodeType="withEffect">
                                  <p:stCondLst>
                                    <p:cond delay="750"/>
                                  </p:stCondLst>
                                  <p:childTnLst>
                                    <p:animMotion origin="layout" path="M -0.0241 2.59259E-6 L 4.92837E-6 2.59259E-6 " pathEditMode="relative" rAng="0" ptsTypes="AA">
                                      <p:cBhvr>
                                        <p:cTn id="43" dur="1000" fill="hold"/>
                                        <p:tgtEl>
                                          <p:spTgt spid="28"/>
                                        </p:tgtEl>
                                        <p:attrNameLst>
                                          <p:attrName>ppt_x</p:attrName>
                                          <p:attrName>ppt_y</p:attrName>
                                        </p:attrNameLst>
                                      </p:cBhvr>
                                      <p:rCtr x="1198" y="0"/>
                                    </p:animMotion>
                                  </p:childTnLst>
                                </p:cTn>
                              </p:par>
                              <p:par>
                                <p:cTn id="44" presetID="10" presetClass="entr" presetSubtype="0" fill="hold" grpId="0" nodeType="withEffect">
                                  <p:stCondLst>
                                    <p:cond delay="0"/>
                                  </p:stCondLst>
                                  <p:childTnLst>
                                    <p:set>
                                      <p:cBhvr>
                                        <p:cTn id="45" dur="1" fill="hold">
                                          <p:stCondLst>
                                            <p:cond delay="0"/>
                                          </p:stCondLst>
                                        </p:cTn>
                                        <p:tgtEl>
                                          <p:spTgt spid="26"/>
                                        </p:tgtEl>
                                        <p:attrNameLst>
                                          <p:attrName>style.visibility</p:attrName>
                                        </p:attrNameLst>
                                      </p:cBhvr>
                                      <p:to>
                                        <p:strVal val="visible"/>
                                      </p:to>
                                    </p:set>
                                    <p:animEffect transition="in" filter="fade">
                                      <p:cBhvr>
                                        <p:cTn id="46" dur="1000"/>
                                        <p:tgtEl>
                                          <p:spTgt spid="26"/>
                                        </p:tgtEl>
                                      </p:cBhvr>
                                    </p:animEffect>
                                  </p:childTnLst>
                                </p:cTn>
                              </p:par>
                              <p:par>
                                <p:cTn id="47" presetID="63" presetClass="path" presetSubtype="0" decel="100000" fill="hold" grpId="1" nodeType="withEffect">
                                  <p:stCondLst>
                                    <p:cond delay="0"/>
                                  </p:stCondLst>
                                  <p:childTnLst>
                                    <p:animMotion origin="layout" path="M -0.02409 -3.33333E-6 L -2.29167E-6 -3.33333E-6 " pathEditMode="relative" rAng="0" ptsTypes="AA">
                                      <p:cBhvr>
                                        <p:cTn id="48" dur="1000" fill="hold"/>
                                        <p:tgtEl>
                                          <p:spTgt spid="26"/>
                                        </p:tgtEl>
                                        <p:attrNameLst>
                                          <p:attrName>ppt_x</p:attrName>
                                          <p:attrName>ppt_y</p:attrName>
                                        </p:attrNameLst>
                                      </p:cBhvr>
                                      <p:rCtr x="119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p:bldP spid="19" grpId="1"/>
      <p:bldP spid="20" grpId="0"/>
      <p:bldP spid="20" grpId="1"/>
      <p:bldP spid="26" grpId="0"/>
      <p:bldP spid="26" grpId="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99537976"/>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3104" y="1581234"/>
            <a:ext cx="7474282" cy="4284463"/>
          </a:xfrm>
        </p:spPr>
        <p:txBody>
          <a:bodyPr/>
          <a:lstStyle/>
          <a:p>
            <a:r>
              <a:rPr lang="en-US" dirty="0"/>
              <a:t>"The most strategic developer surface area for us is Office </a:t>
            </a:r>
            <a:r>
              <a:rPr lang="en-US" dirty="0" smtClean="0"/>
              <a:t>365“ </a:t>
            </a:r>
            <a:br>
              <a:rPr lang="en-US" dirty="0" smtClean="0"/>
            </a:br>
            <a:r>
              <a:rPr lang="en-US" sz="3136" dirty="0"/>
              <a:t>- Satya Nadella</a:t>
            </a:r>
            <a:r>
              <a:rPr lang="en-US" dirty="0" smtClean="0"/>
              <a:t/>
            </a:r>
            <a:br>
              <a:rPr lang="en-US" dirty="0" smtClean="0"/>
            </a:br>
            <a:endParaRPr lang="en-US" dirty="0"/>
          </a:p>
        </p:txBody>
      </p:sp>
      <p:pic>
        <p:nvPicPr>
          <p:cNvPr id="1028" name="Picture 4" descr="http://www.microsoft.com/global/en-us/news/PublishingImages/exec/Nadella2_print.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41456" y="589825"/>
            <a:ext cx="4178188" cy="62672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658224"/>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72C6"/>
        </a:solidFill>
        <a:effectLst/>
      </p:bgPr>
    </p:bg>
    <p:spTree>
      <p:nvGrpSpPr>
        <p:cNvPr id="1" name=""/>
        <p:cNvGrpSpPr/>
        <p:nvPr/>
      </p:nvGrpSpPr>
      <p:grpSpPr>
        <a:xfrm>
          <a:off x="0" y="0"/>
          <a:ext cx="0" cy="0"/>
          <a:chOff x="0" y="0"/>
          <a:chExt cx="0" cy="0"/>
        </a:xfrm>
      </p:grpSpPr>
      <p:sp>
        <p:nvSpPr>
          <p:cNvPr id="1021" name="Freeform 29"/>
          <p:cNvSpPr>
            <a:spLocks/>
          </p:cNvSpPr>
          <p:nvPr/>
        </p:nvSpPr>
        <p:spPr bwMode="auto">
          <a:xfrm>
            <a:off x="1668967" y="1477133"/>
            <a:ext cx="911189" cy="370318"/>
          </a:xfrm>
          <a:custGeom>
            <a:avLst/>
            <a:gdLst>
              <a:gd name="T0" fmla="*/ 349 w 391"/>
              <a:gd name="T1" fmla="*/ 75 h 159"/>
              <a:gd name="T2" fmla="*/ 342 w 391"/>
              <a:gd name="T3" fmla="*/ 75 h 159"/>
              <a:gd name="T4" fmla="*/ 263 w 391"/>
              <a:gd name="T5" fmla="*/ 0 h 159"/>
              <a:gd name="T6" fmla="*/ 187 w 391"/>
              <a:gd name="T7" fmla="*/ 59 h 159"/>
              <a:gd name="T8" fmla="*/ 145 w 391"/>
              <a:gd name="T9" fmla="*/ 42 h 159"/>
              <a:gd name="T10" fmla="*/ 87 w 391"/>
              <a:gd name="T11" fmla="*/ 94 h 159"/>
              <a:gd name="T12" fmla="*/ 59 w 391"/>
              <a:gd name="T13" fmla="*/ 107 h 159"/>
              <a:gd name="T14" fmla="*/ 32 w 391"/>
              <a:gd name="T15" fmla="*/ 94 h 159"/>
              <a:gd name="T16" fmla="*/ 0 w 391"/>
              <a:gd name="T17" fmla="*/ 126 h 159"/>
              <a:gd name="T18" fmla="*/ 32 w 391"/>
              <a:gd name="T19" fmla="*/ 159 h 159"/>
              <a:gd name="T20" fmla="*/ 42 w 391"/>
              <a:gd name="T21" fmla="*/ 159 h 159"/>
              <a:gd name="T22" fmla="*/ 148 w 391"/>
              <a:gd name="T23" fmla="*/ 159 h 159"/>
              <a:gd name="T24" fmla="*/ 208 w 391"/>
              <a:gd name="T25" fmla="*/ 159 h 159"/>
              <a:gd name="T26" fmla="*/ 352 w 391"/>
              <a:gd name="T27" fmla="*/ 159 h 159"/>
              <a:gd name="T28" fmla="*/ 352 w 391"/>
              <a:gd name="T29" fmla="*/ 159 h 159"/>
              <a:gd name="T30" fmla="*/ 391 w 391"/>
              <a:gd name="T31" fmla="*/ 117 h 159"/>
              <a:gd name="T32" fmla="*/ 349 w 391"/>
              <a:gd name="T33" fmla="*/ 75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1" h="159">
                <a:moveTo>
                  <a:pt x="349" y="75"/>
                </a:moveTo>
                <a:cubicBezTo>
                  <a:pt x="347" y="75"/>
                  <a:pt x="345" y="75"/>
                  <a:pt x="342" y="75"/>
                </a:cubicBezTo>
                <a:cubicBezTo>
                  <a:pt x="340" y="34"/>
                  <a:pt x="306" y="0"/>
                  <a:pt x="263" y="0"/>
                </a:cubicBezTo>
                <a:cubicBezTo>
                  <a:pt x="227" y="0"/>
                  <a:pt x="196" y="25"/>
                  <a:pt x="187" y="59"/>
                </a:cubicBezTo>
                <a:cubicBezTo>
                  <a:pt x="176" y="48"/>
                  <a:pt x="161" y="42"/>
                  <a:pt x="145" y="42"/>
                </a:cubicBezTo>
                <a:cubicBezTo>
                  <a:pt x="115" y="42"/>
                  <a:pt x="90" y="65"/>
                  <a:pt x="87" y="94"/>
                </a:cubicBezTo>
                <a:cubicBezTo>
                  <a:pt x="76" y="96"/>
                  <a:pt x="67" y="100"/>
                  <a:pt x="59" y="107"/>
                </a:cubicBezTo>
                <a:cubicBezTo>
                  <a:pt x="53" y="99"/>
                  <a:pt x="43" y="94"/>
                  <a:pt x="32" y="94"/>
                </a:cubicBezTo>
                <a:cubicBezTo>
                  <a:pt x="15" y="94"/>
                  <a:pt x="0" y="108"/>
                  <a:pt x="0" y="126"/>
                </a:cubicBezTo>
                <a:cubicBezTo>
                  <a:pt x="0" y="144"/>
                  <a:pt x="15" y="159"/>
                  <a:pt x="32" y="159"/>
                </a:cubicBezTo>
                <a:cubicBezTo>
                  <a:pt x="42" y="159"/>
                  <a:pt x="42" y="159"/>
                  <a:pt x="42" y="159"/>
                </a:cubicBezTo>
                <a:cubicBezTo>
                  <a:pt x="148" y="159"/>
                  <a:pt x="148" y="159"/>
                  <a:pt x="148" y="159"/>
                </a:cubicBezTo>
                <a:cubicBezTo>
                  <a:pt x="208" y="159"/>
                  <a:pt x="208" y="159"/>
                  <a:pt x="208" y="159"/>
                </a:cubicBezTo>
                <a:cubicBezTo>
                  <a:pt x="352" y="159"/>
                  <a:pt x="352" y="159"/>
                  <a:pt x="352" y="159"/>
                </a:cubicBezTo>
                <a:cubicBezTo>
                  <a:pt x="352" y="159"/>
                  <a:pt x="352" y="159"/>
                  <a:pt x="352" y="159"/>
                </a:cubicBezTo>
                <a:cubicBezTo>
                  <a:pt x="374" y="157"/>
                  <a:pt x="391" y="139"/>
                  <a:pt x="391" y="117"/>
                </a:cubicBezTo>
                <a:cubicBezTo>
                  <a:pt x="391" y="94"/>
                  <a:pt x="372" y="75"/>
                  <a:pt x="349" y="7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pic>
        <p:nvPicPr>
          <p:cNvPr id="949" name="Picture 948"/>
          <p:cNvPicPr>
            <a:picLocks noChangeAspect="1"/>
          </p:cNvPicPr>
          <p:nvPr/>
        </p:nvPicPr>
        <p:blipFill>
          <a:blip r:embed="rId3"/>
          <a:stretch>
            <a:fillRect/>
          </a:stretch>
        </p:blipFill>
        <p:spPr>
          <a:xfrm>
            <a:off x="9092310" y="2973336"/>
            <a:ext cx="562244" cy="1995419"/>
          </a:xfrm>
          <a:prstGeom prst="rect">
            <a:avLst/>
          </a:prstGeom>
        </p:spPr>
      </p:pic>
      <p:pic>
        <p:nvPicPr>
          <p:cNvPr id="950" name="Picture 949"/>
          <p:cNvPicPr>
            <a:picLocks noChangeAspect="1"/>
          </p:cNvPicPr>
          <p:nvPr/>
        </p:nvPicPr>
        <p:blipFill>
          <a:blip r:embed="rId4"/>
          <a:stretch>
            <a:fillRect/>
          </a:stretch>
        </p:blipFill>
        <p:spPr>
          <a:xfrm>
            <a:off x="9763744" y="3745046"/>
            <a:ext cx="407903" cy="1223710"/>
          </a:xfrm>
          <a:prstGeom prst="rect">
            <a:avLst/>
          </a:prstGeom>
        </p:spPr>
      </p:pic>
      <p:pic>
        <p:nvPicPr>
          <p:cNvPr id="905" name="Picture 904"/>
          <p:cNvPicPr>
            <a:picLocks noChangeAspect="1"/>
          </p:cNvPicPr>
          <p:nvPr/>
        </p:nvPicPr>
        <p:blipFill>
          <a:blip r:embed="rId5"/>
          <a:stretch>
            <a:fillRect/>
          </a:stretch>
        </p:blipFill>
        <p:spPr>
          <a:xfrm>
            <a:off x="1115313" y="3384546"/>
            <a:ext cx="891755" cy="1594348"/>
          </a:xfrm>
          <a:prstGeom prst="rect">
            <a:avLst/>
          </a:prstGeom>
        </p:spPr>
      </p:pic>
      <p:sp>
        <p:nvSpPr>
          <p:cNvPr id="1020" name="Freeform 28"/>
          <p:cNvSpPr>
            <a:spLocks/>
          </p:cNvSpPr>
          <p:nvPr/>
        </p:nvSpPr>
        <p:spPr bwMode="auto">
          <a:xfrm>
            <a:off x="10294879" y="1264057"/>
            <a:ext cx="1367736" cy="554449"/>
          </a:xfrm>
          <a:custGeom>
            <a:avLst/>
            <a:gdLst>
              <a:gd name="T0" fmla="*/ 349 w 391"/>
              <a:gd name="T1" fmla="*/ 74 h 158"/>
              <a:gd name="T2" fmla="*/ 342 w 391"/>
              <a:gd name="T3" fmla="*/ 75 h 158"/>
              <a:gd name="T4" fmla="*/ 263 w 391"/>
              <a:gd name="T5" fmla="*/ 0 h 158"/>
              <a:gd name="T6" fmla="*/ 186 w 391"/>
              <a:gd name="T7" fmla="*/ 59 h 158"/>
              <a:gd name="T8" fmla="*/ 145 w 391"/>
              <a:gd name="T9" fmla="*/ 41 h 158"/>
              <a:gd name="T10" fmla="*/ 86 w 391"/>
              <a:gd name="T11" fmla="*/ 94 h 158"/>
              <a:gd name="T12" fmla="*/ 59 w 391"/>
              <a:gd name="T13" fmla="*/ 107 h 158"/>
              <a:gd name="T14" fmla="*/ 32 w 391"/>
              <a:gd name="T15" fmla="*/ 93 h 158"/>
              <a:gd name="T16" fmla="*/ 0 w 391"/>
              <a:gd name="T17" fmla="*/ 126 h 158"/>
              <a:gd name="T18" fmla="*/ 32 w 391"/>
              <a:gd name="T19" fmla="*/ 158 h 158"/>
              <a:gd name="T20" fmla="*/ 41 w 391"/>
              <a:gd name="T21" fmla="*/ 158 h 158"/>
              <a:gd name="T22" fmla="*/ 148 w 391"/>
              <a:gd name="T23" fmla="*/ 158 h 158"/>
              <a:gd name="T24" fmla="*/ 208 w 391"/>
              <a:gd name="T25" fmla="*/ 158 h 158"/>
              <a:gd name="T26" fmla="*/ 351 w 391"/>
              <a:gd name="T27" fmla="*/ 158 h 158"/>
              <a:gd name="T28" fmla="*/ 351 w 391"/>
              <a:gd name="T29" fmla="*/ 158 h 158"/>
              <a:gd name="T30" fmla="*/ 391 w 391"/>
              <a:gd name="T31" fmla="*/ 116 h 158"/>
              <a:gd name="T32" fmla="*/ 349 w 391"/>
              <a:gd name="T33" fmla="*/ 74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1" h="158">
                <a:moveTo>
                  <a:pt x="349" y="74"/>
                </a:moveTo>
                <a:cubicBezTo>
                  <a:pt x="347" y="74"/>
                  <a:pt x="344" y="75"/>
                  <a:pt x="342" y="75"/>
                </a:cubicBezTo>
                <a:cubicBezTo>
                  <a:pt x="340" y="33"/>
                  <a:pt x="305" y="0"/>
                  <a:pt x="263" y="0"/>
                </a:cubicBezTo>
                <a:cubicBezTo>
                  <a:pt x="226" y="0"/>
                  <a:pt x="195" y="25"/>
                  <a:pt x="186" y="59"/>
                </a:cubicBezTo>
                <a:cubicBezTo>
                  <a:pt x="176" y="48"/>
                  <a:pt x="161" y="41"/>
                  <a:pt x="145" y="41"/>
                </a:cubicBezTo>
                <a:cubicBezTo>
                  <a:pt x="114" y="41"/>
                  <a:pt x="89" y="64"/>
                  <a:pt x="86" y="94"/>
                </a:cubicBezTo>
                <a:cubicBezTo>
                  <a:pt x="76" y="95"/>
                  <a:pt x="66" y="100"/>
                  <a:pt x="59" y="107"/>
                </a:cubicBezTo>
                <a:cubicBezTo>
                  <a:pt x="53" y="98"/>
                  <a:pt x="43" y="93"/>
                  <a:pt x="32" y="93"/>
                </a:cubicBezTo>
                <a:cubicBezTo>
                  <a:pt x="14" y="93"/>
                  <a:pt x="0" y="108"/>
                  <a:pt x="0" y="126"/>
                </a:cubicBezTo>
                <a:cubicBezTo>
                  <a:pt x="0" y="144"/>
                  <a:pt x="14" y="158"/>
                  <a:pt x="32" y="158"/>
                </a:cubicBezTo>
                <a:cubicBezTo>
                  <a:pt x="41" y="158"/>
                  <a:pt x="41" y="158"/>
                  <a:pt x="41" y="158"/>
                </a:cubicBezTo>
                <a:cubicBezTo>
                  <a:pt x="148" y="158"/>
                  <a:pt x="148" y="158"/>
                  <a:pt x="148" y="158"/>
                </a:cubicBezTo>
                <a:cubicBezTo>
                  <a:pt x="208" y="158"/>
                  <a:pt x="208" y="158"/>
                  <a:pt x="208" y="158"/>
                </a:cubicBezTo>
                <a:cubicBezTo>
                  <a:pt x="351" y="158"/>
                  <a:pt x="351" y="158"/>
                  <a:pt x="351" y="158"/>
                </a:cubicBezTo>
                <a:cubicBezTo>
                  <a:pt x="351" y="158"/>
                  <a:pt x="351" y="158"/>
                  <a:pt x="351" y="158"/>
                </a:cubicBezTo>
                <a:cubicBezTo>
                  <a:pt x="373" y="157"/>
                  <a:pt x="391" y="139"/>
                  <a:pt x="391" y="116"/>
                </a:cubicBezTo>
                <a:cubicBezTo>
                  <a:pt x="391" y="93"/>
                  <a:pt x="372" y="74"/>
                  <a:pt x="349" y="7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22" name="Freeform 30"/>
          <p:cNvSpPr>
            <a:spLocks/>
          </p:cNvSpPr>
          <p:nvPr/>
        </p:nvSpPr>
        <p:spPr bwMode="auto">
          <a:xfrm>
            <a:off x="6261166" y="2968472"/>
            <a:ext cx="584729" cy="329305"/>
          </a:xfrm>
          <a:custGeom>
            <a:avLst/>
            <a:gdLst>
              <a:gd name="T0" fmla="*/ 187 w 224"/>
              <a:gd name="T1" fmla="*/ 53 h 126"/>
              <a:gd name="T2" fmla="*/ 183 w 224"/>
              <a:gd name="T3" fmla="*/ 53 h 126"/>
              <a:gd name="T4" fmla="*/ 187 w 224"/>
              <a:gd name="T5" fmla="*/ 37 h 126"/>
              <a:gd name="T6" fmla="*/ 150 w 224"/>
              <a:gd name="T7" fmla="*/ 0 h 126"/>
              <a:gd name="T8" fmla="*/ 114 w 224"/>
              <a:gd name="T9" fmla="*/ 32 h 126"/>
              <a:gd name="T10" fmla="*/ 86 w 224"/>
              <a:gd name="T11" fmla="*/ 20 h 126"/>
              <a:gd name="T12" fmla="*/ 50 w 224"/>
              <a:gd name="T13" fmla="*/ 55 h 126"/>
              <a:gd name="T14" fmla="*/ 37 w 224"/>
              <a:gd name="T15" fmla="*/ 53 h 126"/>
              <a:gd name="T16" fmla="*/ 0 w 224"/>
              <a:gd name="T17" fmla="*/ 90 h 126"/>
              <a:gd name="T18" fmla="*/ 37 w 224"/>
              <a:gd name="T19" fmla="*/ 126 h 126"/>
              <a:gd name="T20" fmla="*/ 187 w 224"/>
              <a:gd name="T21" fmla="*/ 126 h 126"/>
              <a:gd name="T22" fmla="*/ 224 w 224"/>
              <a:gd name="T23" fmla="*/ 90 h 126"/>
              <a:gd name="T24" fmla="*/ 187 w 224"/>
              <a:gd name="T25" fmla="*/ 5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4" h="126">
                <a:moveTo>
                  <a:pt x="187" y="53"/>
                </a:moveTo>
                <a:cubicBezTo>
                  <a:pt x="186" y="53"/>
                  <a:pt x="184" y="53"/>
                  <a:pt x="183" y="53"/>
                </a:cubicBezTo>
                <a:cubicBezTo>
                  <a:pt x="186" y="48"/>
                  <a:pt x="187" y="43"/>
                  <a:pt x="187" y="37"/>
                </a:cubicBezTo>
                <a:cubicBezTo>
                  <a:pt x="187" y="16"/>
                  <a:pt x="171" y="0"/>
                  <a:pt x="150" y="0"/>
                </a:cubicBezTo>
                <a:cubicBezTo>
                  <a:pt x="131" y="0"/>
                  <a:pt x="116" y="14"/>
                  <a:pt x="114" y="32"/>
                </a:cubicBezTo>
                <a:cubicBezTo>
                  <a:pt x="107" y="25"/>
                  <a:pt x="97" y="20"/>
                  <a:pt x="86" y="20"/>
                </a:cubicBezTo>
                <a:cubicBezTo>
                  <a:pt x="67" y="20"/>
                  <a:pt x="51" y="36"/>
                  <a:pt x="50" y="55"/>
                </a:cubicBezTo>
                <a:cubicBezTo>
                  <a:pt x="46" y="54"/>
                  <a:pt x="41" y="53"/>
                  <a:pt x="37" y="53"/>
                </a:cubicBezTo>
                <a:cubicBezTo>
                  <a:pt x="17" y="53"/>
                  <a:pt x="0" y="69"/>
                  <a:pt x="0" y="90"/>
                </a:cubicBezTo>
                <a:cubicBezTo>
                  <a:pt x="0" y="110"/>
                  <a:pt x="17" y="126"/>
                  <a:pt x="37" y="126"/>
                </a:cubicBezTo>
                <a:cubicBezTo>
                  <a:pt x="187" y="126"/>
                  <a:pt x="187" y="126"/>
                  <a:pt x="187" y="126"/>
                </a:cubicBezTo>
                <a:cubicBezTo>
                  <a:pt x="207" y="126"/>
                  <a:pt x="224" y="110"/>
                  <a:pt x="224" y="90"/>
                </a:cubicBezTo>
                <a:cubicBezTo>
                  <a:pt x="224" y="69"/>
                  <a:pt x="207" y="53"/>
                  <a:pt x="187" y="5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23" name="Rectangle 31"/>
          <p:cNvSpPr>
            <a:spLocks noChangeArrowheads="1"/>
          </p:cNvSpPr>
          <p:nvPr/>
        </p:nvSpPr>
        <p:spPr bwMode="auto">
          <a:xfrm>
            <a:off x="4480595" y="3386437"/>
            <a:ext cx="777880" cy="155259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4" name="Rectangle 32"/>
          <p:cNvSpPr>
            <a:spLocks noChangeArrowheads="1"/>
          </p:cNvSpPr>
          <p:nvPr/>
        </p:nvSpPr>
        <p:spPr bwMode="auto">
          <a:xfrm>
            <a:off x="5091710" y="3496206"/>
            <a:ext cx="62273" cy="115046"/>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5" name="Rectangle 33"/>
          <p:cNvSpPr>
            <a:spLocks noChangeArrowheads="1"/>
          </p:cNvSpPr>
          <p:nvPr/>
        </p:nvSpPr>
        <p:spPr bwMode="auto">
          <a:xfrm>
            <a:off x="4921779" y="3496206"/>
            <a:ext cx="63328" cy="115046"/>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6" name="Rectangle 34"/>
          <p:cNvSpPr>
            <a:spLocks noChangeArrowheads="1"/>
          </p:cNvSpPr>
          <p:nvPr/>
        </p:nvSpPr>
        <p:spPr bwMode="auto">
          <a:xfrm>
            <a:off x="4752906" y="3496206"/>
            <a:ext cx="64383" cy="115046"/>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7" name="Rectangle 35"/>
          <p:cNvSpPr>
            <a:spLocks noChangeArrowheads="1"/>
          </p:cNvSpPr>
          <p:nvPr/>
        </p:nvSpPr>
        <p:spPr bwMode="auto">
          <a:xfrm>
            <a:off x="4585084" y="3496206"/>
            <a:ext cx="63328" cy="115046"/>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97" name="Rectangle 36"/>
          <p:cNvSpPr>
            <a:spLocks noChangeArrowheads="1"/>
          </p:cNvSpPr>
          <p:nvPr/>
        </p:nvSpPr>
        <p:spPr bwMode="auto">
          <a:xfrm>
            <a:off x="5091710" y="3666136"/>
            <a:ext cx="62273" cy="115046"/>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98" name="Rectangle 37"/>
          <p:cNvSpPr>
            <a:spLocks noChangeArrowheads="1"/>
          </p:cNvSpPr>
          <p:nvPr/>
        </p:nvSpPr>
        <p:spPr bwMode="auto">
          <a:xfrm>
            <a:off x="4921779" y="3666136"/>
            <a:ext cx="63328" cy="115046"/>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99" name="Rectangle 38"/>
          <p:cNvSpPr>
            <a:spLocks noChangeArrowheads="1"/>
          </p:cNvSpPr>
          <p:nvPr/>
        </p:nvSpPr>
        <p:spPr bwMode="auto">
          <a:xfrm>
            <a:off x="4752906" y="3666136"/>
            <a:ext cx="64383" cy="115046"/>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0" name="Rectangle 39"/>
          <p:cNvSpPr>
            <a:spLocks noChangeArrowheads="1"/>
          </p:cNvSpPr>
          <p:nvPr/>
        </p:nvSpPr>
        <p:spPr bwMode="auto">
          <a:xfrm>
            <a:off x="4585084" y="3666136"/>
            <a:ext cx="63328" cy="115046"/>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1" name="Rectangle 40"/>
          <p:cNvSpPr>
            <a:spLocks noChangeArrowheads="1"/>
          </p:cNvSpPr>
          <p:nvPr/>
        </p:nvSpPr>
        <p:spPr bwMode="auto">
          <a:xfrm>
            <a:off x="5091710" y="3836066"/>
            <a:ext cx="62273" cy="115046"/>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2" name="Rectangle 41"/>
          <p:cNvSpPr>
            <a:spLocks noChangeArrowheads="1"/>
          </p:cNvSpPr>
          <p:nvPr/>
        </p:nvSpPr>
        <p:spPr bwMode="auto">
          <a:xfrm>
            <a:off x="4921779" y="3836066"/>
            <a:ext cx="63328" cy="115046"/>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3" name="Rectangle 42"/>
          <p:cNvSpPr>
            <a:spLocks noChangeArrowheads="1"/>
          </p:cNvSpPr>
          <p:nvPr/>
        </p:nvSpPr>
        <p:spPr bwMode="auto">
          <a:xfrm>
            <a:off x="4752906" y="3836066"/>
            <a:ext cx="64383" cy="115046"/>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4" name="Rectangle 43"/>
          <p:cNvSpPr>
            <a:spLocks noChangeArrowheads="1"/>
          </p:cNvSpPr>
          <p:nvPr/>
        </p:nvSpPr>
        <p:spPr bwMode="auto">
          <a:xfrm>
            <a:off x="4585084" y="3836066"/>
            <a:ext cx="63328" cy="115046"/>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5" name="Rectangle 44"/>
          <p:cNvSpPr>
            <a:spLocks noChangeArrowheads="1"/>
          </p:cNvSpPr>
          <p:nvPr/>
        </p:nvSpPr>
        <p:spPr bwMode="auto">
          <a:xfrm>
            <a:off x="5091710" y="4005996"/>
            <a:ext cx="62273" cy="115046"/>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6" name="Rectangle 45"/>
          <p:cNvSpPr>
            <a:spLocks noChangeArrowheads="1"/>
          </p:cNvSpPr>
          <p:nvPr/>
        </p:nvSpPr>
        <p:spPr bwMode="auto">
          <a:xfrm>
            <a:off x="4921779" y="4005996"/>
            <a:ext cx="63328" cy="115046"/>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7" name="Rectangle 46"/>
          <p:cNvSpPr>
            <a:spLocks noChangeArrowheads="1"/>
          </p:cNvSpPr>
          <p:nvPr/>
        </p:nvSpPr>
        <p:spPr bwMode="auto">
          <a:xfrm>
            <a:off x="4752906" y="4005996"/>
            <a:ext cx="64383" cy="115046"/>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8" name="Rectangle 47"/>
          <p:cNvSpPr>
            <a:spLocks noChangeArrowheads="1"/>
          </p:cNvSpPr>
          <p:nvPr/>
        </p:nvSpPr>
        <p:spPr bwMode="auto">
          <a:xfrm>
            <a:off x="4585084" y="4005996"/>
            <a:ext cx="63328" cy="115046"/>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9" name="Rectangle 48"/>
          <p:cNvSpPr>
            <a:spLocks noChangeArrowheads="1"/>
          </p:cNvSpPr>
          <p:nvPr/>
        </p:nvSpPr>
        <p:spPr bwMode="auto">
          <a:xfrm>
            <a:off x="5091710" y="4175926"/>
            <a:ext cx="62273" cy="112935"/>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10" name="Rectangle 49"/>
          <p:cNvSpPr>
            <a:spLocks noChangeArrowheads="1"/>
          </p:cNvSpPr>
          <p:nvPr/>
        </p:nvSpPr>
        <p:spPr bwMode="auto">
          <a:xfrm>
            <a:off x="4921779" y="4175926"/>
            <a:ext cx="63328" cy="112935"/>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11" name="Rectangle 50"/>
          <p:cNvSpPr>
            <a:spLocks noChangeArrowheads="1"/>
          </p:cNvSpPr>
          <p:nvPr/>
        </p:nvSpPr>
        <p:spPr bwMode="auto">
          <a:xfrm>
            <a:off x="4752906" y="4175926"/>
            <a:ext cx="64383" cy="112935"/>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12" name="Rectangle 51"/>
          <p:cNvSpPr>
            <a:spLocks noChangeArrowheads="1"/>
          </p:cNvSpPr>
          <p:nvPr/>
        </p:nvSpPr>
        <p:spPr bwMode="auto">
          <a:xfrm>
            <a:off x="4585084" y="4175926"/>
            <a:ext cx="63328" cy="112935"/>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13" name="Rectangle 52"/>
          <p:cNvSpPr>
            <a:spLocks noChangeArrowheads="1"/>
          </p:cNvSpPr>
          <p:nvPr/>
        </p:nvSpPr>
        <p:spPr bwMode="auto">
          <a:xfrm>
            <a:off x="5091710" y="4343746"/>
            <a:ext cx="62273" cy="115046"/>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14" name="Rectangle 53"/>
          <p:cNvSpPr>
            <a:spLocks noChangeArrowheads="1"/>
          </p:cNvSpPr>
          <p:nvPr/>
        </p:nvSpPr>
        <p:spPr bwMode="auto">
          <a:xfrm>
            <a:off x="4921779" y="4343746"/>
            <a:ext cx="63328" cy="115046"/>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15" name="Rectangle 54"/>
          <p:cNvSpPr>
            <a:spLocks noChangeArrowheads="1"/>
          </p:cNvSpPr>
          <p:nvPr/>
        </p:nvSpPr>
        <p:spPr bwMode="auto">
          <a:xfrm>
            <a:off x="4752906" y="4343746"/>
            <a:ext cx="64383" cy="115046"/>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16" name="Rectangle 55"/>
          <p:cNvSpPr>
            <a:spLocks noChangeArrowheads="1"/>
          </p:cNvSpPr>
          <p:nvPr/>
        </p:nvSpPr>
        <p:spPr bwMode="auto">
          <a:xfrm>
            <a:off x="4585084" y="4343746"/>
            <a:ext cx="63328" cy="115046"/>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17" name="Rectangle 56"/>
          <p:cNvSpPr>
            <a:spLocks noChangeArrowheads="1"/>
          </p:cNvSpPr>
          <p:nvPr/>
        </p:nvSpPr>
        <p:spPr bwMode="auto">
          <a:xfrm>
            <a:off x="5091710" y="4513676"/>
            <a:ext cx="62273" cy="115046"/>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18" name="Rectangle 57"/>
          <p:cNvSpPr>
            <a:spLocks noChangeArrowheads="1"/>
          </p:cNvSpPr>
          <p:nvPr/>
        </p:nvSpPr>
        <p:spPr bwMode="auto">
          <a:xfrm>
            <a:off x="4921779" y="4513676"/>
            <a:ext cx="63328" cy="115046"/>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19" name="Rectangle 58"/>
          <p:cNvSpPr>
            <a:spLocks noChangeArrowheads="1"/>
          </p:cNvSpPr>
          <p:nvPr/>
        </p:nvSpPr>
        <p:spPr bwMode="auto">
          <a:xfrm>
            <a:off x="4752906" y="4513676"/>
            <a:ext cx="64383" cy="115046"/>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20" name="Rectangle 59"/>
          <p:cNvSpPr>
            <a:spLocks noChangeArrowheads="1"/>
          </p:cNvSpPr>
          <p:nvPr/>
        </p:nvSpPr>
        <p:spPr bwMode="auto">
          <a:xfrm>
            <a:off x="4585084" y="4513676"/>
            <a:ext cx="63328" cy="115046"/>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21" name="Rectangle 60"/>
          <p:cNvSpPr>
            <a:spLocks noChangeArrowheads="1"/>
          </p:cNvSpPr>
          <p:nvPr/>
        </p:nvSpPr>
        <p:spPr bwMode="auto">
          <a:xfrm>
            <a:off x="5091710" y="4683606"/>
            <a:ext cx="62273" cy="115046"/>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22" name="Rectangle 61"/>
          <p:cNvSpPr>
            <a:spLocks noChangeArrowheads="1"/>
          </p:cNvSpPr>
          <p:nvPr/>
        </p:nvSpPr>
        <p:spPr bwMode="auto">
          <a:xfrm>
            <a:off x="4921779" y="4683606"/>
            <a:ext cx="63328" cy="115046"/>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23" name="Rectangle 62"/>
          <p:cNvSpPr>
            <a:spLocks noChangeArrowheads="1"/>
          </p:cNvSpPr>
          <p:nvPr/>
        </p:nvSpPr>
        <p:spPr bwMode="auto">
          <a:xfrm>
            <a:off x="4752906" y="4683606"/>
            <a:ext cx="64383" cy="115046"/>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24" name="Rectangle 63"/>
          <p:cNvSpPr>
            <a:spLocks noChangeArrowheads="1"/>
          </p:cNvSpPr>
          <p:nvPr/>
        </p:nvSpPr>
        <p:spPr bwMode="auto">
          <a:xfrm>
            <a:off x="4585084" y="4683606"/>
            <a:ext cx="63328" cy="115046"/>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26" name="Rectangle 65"/>
          <p:cNvSpPr>
            <a:spLocks noChangeArrowheads="1"/>
          </p:cNvSpPr>
          <p:nvPr/>
        </p:nvSpPr>
        <p:spPr bwMode="auto">
          <a:xfrm>
            <a:off x="4159731" y="3724186"/>
            <a:ext cx="451741" cy="1214843"/>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27" name="Rectangle 66"/>
          <p:cNvSpPr>
            <a:spLocks noChangeArrowheads="1"/>
          </p:cNvSpPr>
          <p:nvPr/>
        </p:nvSpPr>
        <p:spPr bwMode="auto">
          <a:xfrm>
            <a:off x="3074712" y="3729464"/>
            <a:ext cx="762047" cy="609004"/>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28" name="Freeform 67"/>
          <p:cNvSpPr>
            <a:spLocks/>
          </p:cNvSpPr>
          <p:nvPr/>
        </p:nvSpPr>
        <p:spPr bwMode="auto">
          <a:xfrm>
            <a:off x="3512731" y="2615946"/>
            <a:ext cx="647001" cy="2323084"/>
          </a:xfrm>
          <a:custGeom>
            <a:avLst/>
            <a:gdLst>
              <a:gd name="T0" fmla="*/ 0 w 613"/>
              <a:gd name="T1" fmla="*/ 0 h 2201"/>
              <a:gd name="T2" fmla="*/ 613 w 613"/>
              <a:gd name="T3" fmla="*/ 0 h 2201"/>
              <a:gd name="T4" fmla="*/ 613 w 613"/>
              <a:gd name="T5" fmla="*/ 2201 h 2201"/>
              <a:gd name="T6" fmla="*/ 0 w 613"/>
              <a:gd name="T7" fmla="*/ 2201 h 2201"/>
              <a:gd name="T8" fmla="*/ 0 w 613"/>
              <a:gd name="T9" fmla="*/ 1434 h 2201"/>
              <a:gd name="T10" fmla="*/ 0 w 613"/>
              <a:gd name="T11" fmla="*/ 0 h 2201"/>
            </a:gdLst>
            <a:ahLst/>
            <a:cxnLst>
              <a:cxn ang="0">
                <a:pos x="T0" y="T1"/>
              </a:cxn>
              <a:cxn ang="0">
                <a:pos x="T2" y="T3"/>
              </a:cxn>
              <a:cxn ang="0">
                <a:pos x="T4" y="T5"/>
              </a:cxn>
              <a:cxn ang="0">
                <a:pos x="T6" y="T7"/>
              </a:cxn>
              <a:cxn ang="0">
                <a:pos x="T8" y="T9"/>
              </a:cxn>
              <a:cxn ang="0">
                <a:pos x="T10" y="T11"/>
              </a:cxn>
            </a:cxnLst>
            <a:rect l="0" t="0" r="r" b="b"/>
            <a:pathLst>
              <a:path w="613" h="2201">
                <a:moveTo>
                  <a:pt x="0" y="0"/>
                </a:moveTo>
                <a:lnTo>
                  <a:pt x="613" y="0"/>
                </a:lnTo>
                <a:lnTo>
                  <a:pt x="613" y="2201"/>
                </a:lnTo>
                <a:lnTo>
                  <a:pt x="0" y="2201"/>
                </a:lnTo>
                <a:lnTo>
                  <a:pt x="0" y="1434"/>
                </a:lnTo>
                <a:lnTo>
                  <a:pt x="0" y="0"/>
                </a:lnTo>
                <a:close/>
              </a:path>
            </a:pathLst>
          </a:custGeom>
          <a:solidFill>
            <a:srgbClr val="4BC1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29" name="Freeform 68"/>
          <p:cNvSpPr>
            <a:spLocks/>
          </p:cNvSpPr>
          <p:nvPr/>
        </p:nvSpPr>
        <p:spPr bwMode="auto">
          <a:xfrm>
            <a:off x="3074711" y="3736854"/>
            <a:ext cx="438018" cy="1202177"/>
          </a:xfrm>
          <a:custGeom>
            <a:avLst/>
            <a:gdLst>
              <a:gd name="T0" fmla="*/ 0 w 415"/>
              <a:gd name="T1" fmla="*/ 570 h 1139"/>
              <a:gd name="T2" fmla="*/ 0 w 415"/>
              <a:gd name="T3" fmla="*/ 1139 h 1139"/>
              <a:gd name="T4" fmla="*/ 415 w 415"/>
              <a:gd name="T5" fmla="*/ 1139 h 1139"/>
              <a:gd name="T6" fmla="*/ 415 w 415"/>
              <a:gd name="T7" fmla="*/ 0 h 1139"/>
              <a:gd name="T8" fmla="*/ 0 w 415"/>
              <a:gd name="T9" fmla="*/ 570 h 1139"/>
            </a:gdLst>
            <a:ahLst/>
            <a:cxnLst>
              <a:cxn ang="0">
                <a:pos x="T0" y="T1"/>
              </a:cxn>
              <a:cxn ang="0">
                <a:pos x="T2" y="T3"/>
              </a:cxn>
              <a:cxn ang="0">
                <a:pos x="T4" y="T5"/>
              </a:cxn>
              <a:cxn ang="0">
                <a:pos x="T6" y="T7"/>
              </a:cxn>
              <a:cxn ang="0">
                <a:pos x="T8" y="T9"/>
              </a:cxn>
            </a:cxnLst>
            <a:rect l="0" t="0" r="r" b="b"/>
            <a:pathLst>
              <a:path w="415" h="1139">
                <a:moveTo>
                  <a:pt x="0" y="570"/>
                </a:moveTo>
                <a:lnTo>
                  <a:pt x="0" y="1139"/>
                </a:lnTo>
                <a:lnTo>
                  <a:pt x="415" y="1139"/>
                </a:lnTo>
                <a:lnTo>
                  <a:pt x="415" y="0"/>
                </a:lnTo>
                <a:lnTo>
                  <a:pt x="0" y="57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30" name="Rectangle 69"/>
          <p:cNvSpPr>
            <a:spLocks noChangeArrowheads="1"/>
          </p:cNvSpPr>
          <p:nvPr/>
        </p:nvSpPr>
        <p:spPr bwMode="auto">
          <a:xfrm>
            <a:off x="3594001" y="2743660"/>
            <a:ext cx="62273" cy="120322"/>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31" name="Rectangle 70"/>
          <p:cNvSpPr>
            <a:spLocks noChangeArrowheads="1"/>
          </p:cNvSpPr>
          <p:nvPr/>
        </p:nvSpPr>
        <p:spPr bwMode="auto">
          <a:xfrm>
            <a:off x="3734377" y="2743660"/>
            <a:ext cx="63328" cy="120322"/>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32" name="Rectangle 71"/>
          <p:cNvSpPr>
            <a:spLocks noChangeArrowheads="1"/>
          </p:cNvSpPr>
          <p:nvPr/>
        </p:nvSpPr>
        <p:spPr bwMode="auto">
          <a:xfrm>
            <a:off x="3872644" y="2743660"/>
            <a:ext cx="65438" cy="120322"/>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33" name="Rectangle 72"/>
          <p:cNvSpPr>
            <a:spLocks noChangeArrowheads="1"/>
          </p:cNvSpPr>
          <p:nvPr/>
        </p:nvSpPr>
        <p:spPr bwMode="auto">
          <a:xfrm>
            <a:off x="4014077" y="2743660"/>
            <a:ext cx="62273" cy="120322"/>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34" name="Rectangle 73"/>
          <p:cNvSpPr>
            <a:spLocks noChangeArrowheads="1"/>
          </p:cNvSpPr>
          <p:nvPr/>
        </p:nvSpPr>
        <p:spPr bwMode="auto">
          <a:xfrm>
            <a:off x="3594001" y="2927311"/>
            <a:ext cx="62273" cy="120322"/>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35" name="Rectangle 74"/>
          <p:cNvSpPr>
            <a:spLocks noChangeArrowheads="1"/>
          </p:cNvSpPr>
          <p:nvPr/>
        </p:nvSpPr>
        <p:spPr bwMode="auto">
          <a:xfrm>
            <a:off x="3734377" y="2927311"/>
            <a:ext cx="63328" cy="120322"/>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36" name="Rectangle 75"/>
          <p:cNvSpPr>
            <a:spLocks noChangeArrowheads="1"/>
          </p:cNvSpPr>
          <p:nvPr/>
        </p:nvSpPr>
        <p:spPr bwMode="auto">
          <a:xfrm>
            <a:off x="3872644" y="2927311"/>
            <a:ext cx="65438" cy="120322"/>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37" name="Rectangle 76"/>
          <p:cNvSpPr>
            <a:spLocks noChangeArrowheads="1"/>
          </p:cNvSpPr>
          <p:nvPr/>
        </p:nvSpPr>
        <p:spPr bwMode="auto">
          <a:xfrm>
            <a:off x="4014077" y="2927311"/>
            <a:ext cx="62273" cy="120322"/>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38" name="Rectangle 77"/>
          <p:cNvSpPr>
            <a:spLocks noChangeArrowheads="1"/>
          </p:cNvSpPr>
          <p:nvPr/>
        </p:nvSpPr>
        <p:spPr bwMode="auto">
          <a:xfrm>
            <a:off x="3594001" y="3109907"/>
            <a:ext cx="62273" cy="120322"/>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39" name="Rectangle 78"/>
          <p:cNvSpPr>
            <a:spLocks noChangeArrowheads="1"/>
          </p:cNvSpPr>
          <p:nvPr/>
        </p:nvSpPr>
        <p:spPr bwMode="auto">
          <a:xfrm>
            <a:off x="3734377" y="3109907"/>
            <a:ext cx="63328" cy="120322"/>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40" name="Rectangle 79"/>
          <p:cNvSpPr>
            <a:spLocks noChangeArrowheads="1"/>
          </p:cNvSpPr>
          <p:nvPr/>
        </p:nvSpPr>
        <p:spPr bwMode="auto">
          <a:xfrm>
            <a:off x="3872644" y="3109907"/>
            <a:ext cx="65438" cy="120322"/>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41" name="Rectangle 80"/>
          <p:cNvSpPr>
            <a:spLocks noChangeArrowheads="1"/>
          </p:cNvSpPr>
          <p:nvPr/>
        </p:nvSpPr>
        <p:spPr bwMode="auto">
          <a:xfrm>
            <a:off x="4014077" y="3109907"/>
            <a:ext cx="62273" cy="120322"/>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42" name="Rectangle 81"/>
          <p:cNvSpPr>
            <a:spLocks noChangeArrowheads="1"/>
          </p:cNvSpPr>
          <p:nvPr/>
        </p:nvSpPr>
        <p:spPr bwMode="auto">
          <a:xfrm>
            <a:off x="3594001" y="3292503"/>
            <a:ext cx="62273" cy="120322"/>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43" name="Rectangle 82"/>
          <p:cNvSpPr>
            <a:spLocks noChangeArrowheads="1"/>
          </p:cNvSpPr>
          <p:nvPr/>
        </p:nvSpPr>
        <p:spPr bwMode="auto">
          <a:xfrm>
            <a:off x="3734377" y="3292503"/>
            <a:ext cx="63328" cy="120322"/>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44" name="Rectangle 83"/>
          <p:cNvSpPr>
            <a:spLocks noChangeArrowheads="1"/>
          </p:cNvSpPr>
          <p:nvPr/>
        </p:nvSpPr>
        <p:spPr bwMode="auto">
          <a:xfrm>
            <a:off x="3872644" y="3292503"/>
            <a:ext cx="65438" cy="120322"/>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45" name="Rectangle 84"/>
          <p:cNvSpPr>
            <a:spLocks noChangeArrowheads="1"/>
          </p:cNvSpPr>
          <p:nvPr/>
        </p:nvSpPr>
        <p:spPr bwMode="auto">
          <a:xfrm>
            <a:off x="4014077" y="3292503"/>
            <a:ext cx="62273" cy="120322"/>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46" name="Rectangle 85"/>
          <p:cNvSpPr>
            <a:spLocks noChangeArrowheads="1"/>
          </p:cNvSpPr>
          <p:nvPr/>
        </p:nvSpPr>
        <p:spPr bwMode="auto">
          <a:xfrm>
            <a:off x="3594001" y="3476155"/>
            <a:ext cx="62273" cy="120322"/>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47" name="Rectangle 86"/>
          <p:cNvSpPr>
            <a:spLocks noChangeArrowheads="1"/>
          </p:cNvSpPr>
          <p:nvPr/>
        </p:nvSpPr>
        <p:spPr bwMode="auto">
          <a:xfrm>
            <a:off x="3734377" y="3476155"/>
            <a:ext cx="63328" cy="120322"/>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48" name="Rectangle 87"/>
          <p:cNvSpPr>
            <a:spLocks noChangeArrowheads="1"/>
          </p:cNvSpPr>
          <p:nvPr/>
        </p:nvSpPr>
        <p:spPr bwMode="auto">
          <a:xfrm>
            <a:off x="3872644" y="3476155"/>
            <a:ext cx="65438" cy="120322"/>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49" name="Rectangle 88"/>
          <p:cNvSpPr>
            <a:spLocks noChangeArrowheads="1"/>
          </p:cNvSpPr>
          <p:nvPr/>
        </p:nvSpPr>
        <p:spPr bwMode="auto">
          <a:xfrm>
            <a:off x="4014077" y="3476155"/>
            <a:ext cx="62273" cy="120322"/>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50" name="Rectangle 89"/>
          <p:cNvSpPr>
            <a:spLocks noChangeArrowheads="1"/>
          </p:cNvSpPr>
          <p:nvPr/>
        </p:nvSpPr>
        <p:spPr bwMode="auto">
          <a:xfrm>
            <a:off x="3594001" y="3656637"/>
            <a:ext cx="62273" cy="122434"/>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51" name="Rectangle 90"/>
          <p:cNvSpPr>
            <a:spLocks noChangeArrowheads="1"/>
          </p:cNvSpPr>
          <p:nvPr/>
        </p:nvSpPr>
        <p:spPr bwMode="auto">
          <a:xfrm>
            <a:off x="3734377" y="3656637"/>
            <a:ext cx="63328" cy="122434"/>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52" name="Rectangle 91"/>
          <p:cNvSpPr>
            <a:spLocks noChangeArrowheads="1"/>
          </p:cNvSpPr>
          <p:nvPr/>
        </p:nvSpPr>
        <p:spPr bwMode="auto">
          <a:xfrm>
            <a:off x="3872644" y="3656637"/>
            <a:ext cx="65438" cy="122434"/>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53" name="Rectangle 92"/>
          <p:cNvSpPr>
            <a:spLocks noChangeArrowheads="1"/>
          </p:cNvSpPr>
          <p:nvPr/>
        </p:nvSpPr>
        <p:spPr bwMode="auto">
          <a:xfrm>
            <a:off x="4014077" y="3656637"/>
            <a:ext cx="62273" cy="122434"/>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76" name="Rectangle 93"/>
          <p:cNvSpPr>
            <a:spLocks noChangeArrowheads="1"/>
          </p:cNvSpPr>
          <p:nvPr/>
        </p:nvSpPr>
        <p:spPr bwMode="auto">
          <a:xfrm>
            <a:off x="3594001" y="3839232"/>
            <a:ext cx="62273" cy="122434"/>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77" name="Rectangle 94"/>
          <p:cNvSpPr>
            <a:spLocks noChangeArrowheads="1"/>
          </p:cNvSpPr>
          <p:nvPr/>
        </p:nvSpPr>
        <p:spPr bwMode="auto">
          <a:xfrm>
            <a:off x="3734377" y="3839232"/>
            <a:ext cx="63328" cy="122434"/>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78" name="Rectangle 95"/>
          <p:cNvSpPr>
            <a:spLocks noChangeArrowheads="1"/>
          </p:cNvSpPr>
          <p:nvPr/>
        </p:nvSpPr>
        <p:spPr bwMode="auto">
          <a:xfrm>
            <a:off x="3872644" y="3839232"/>
            <a:ext cx="65438" cy="122434"/>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97" name="Rectangle 96"/>
          <p:cNvSpPr>
            <a:spLocks noChangeArrowheads="1"/>
          </p:cNvSpPr>
          <p:nvPr/>
        </p:nvSpPr>
        <p:spPr bwMode="auto">
          <a:xfrm>
            <a:off x="4014077" y="3839232"/>
            <a:ext cx="62273" cy="122434"/>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98" name="Rectangle 97"/>
          <p:cNvSpPr>
            <a:spLocks noChangeArrowheads="1"/>
          </p:cNvSpPr>
          <p:nvPr/>
        </p:nvSpPr>
        <p:spPr bwMode="auto">
          <a:xfrm>
            <a:off x="3594001" y="4194924"/>
            <a:ext cx="62273" cy="122434"/>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99" name="Rectangle 98"/>
          <p:cNvSpPr>
            <a:spLocks noChangeArrowheads="1"/>
          </p:cNvSpPr>
          <p:nvPr/>
        </p:nvSpPr>
        <p:spPr bwMode="auto">
          <a:xfrm>
            <a:off x="3734377" y="4194924"/>
            <a:ext cx="63328" cy="122434"/>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200" name="Rectangle 99"/>
          <p:cNvSpPr>
            <a:spLocks noChangeArrowheads="1"/>
          </p:cNvSpPr>
          <p:nvPr/>
        </p:nvSpPr>
        <p:spPr bwMode="auto">
          <a:xfrm>
            <a:off x="3872644" y="4194924"/>
            <a:ext cx="65438" cy="122434"/>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201" name="Rectangle 100"/>
          <p:cNvSpPr>
            <a:spLocks noChangeArrowheads="1"/>
          </p:cNvSpPr>
          <p:nvPr/>
        </p:nvSpPr>
        <p:spPr bwMode="auto">
          <a:xfrm>
            <a:off x="4014077" y="4194924"/>
            <a:ext cx="62273" cy="122434"/>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202" name="Rectangle 101"/>
          <p:cNvSpPr>
            <a:spLocks noChangeArrowheads="1"/>
          </p:cNvSpPr>
          <p:nvPr/>
        </p:nvSpPr>
        <p:spPr bwMode="auto">
          <a:xfrm>
            <a:off x="3594001" y="4009163"/>
            <a:ext cx="62273" cy="122434"/>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203" name="Rectangle 102"/>
          <p:cNvSpPr>
            <a:spLocks noChangeArrowheads="1"/>
          </p:cNvSpPr>
          <p:nvPr/>
        </p:nvSpPr>
        <p:spPr bwMode="auto">
          <a:xfrm>
            <a:off x="3734377" y="4009163"/>
            <a:ext cx="63328" cy="122434"/>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204" name="Rectangle 103"/>
          <p:cNvSpPr>
            <a:spLocks noChangeArrowheads="1"/>
          </p:cNvSpPr>
          <p:nvPr/>
        </p:nvSpPr>
        <p:spPr bwMode="auto">
          <a:xfrm>
            <a:off x="3872644" y="4009163"/>
            <a:ext cx="65438" cy="122434"/>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205" name="Rectangle 104"/>
          <p:cNvSpPr>
            <a:spLocks noChangeArrowheads="1"/>
          </p:cNvSpPr>
          <p:nvPr/>
        </p:nvSpPr>
        <p:spPr bwMode="auto">
          <a:xfrm>
            <a:off x="4014077" y="4009163"/>
            <a:ext cx="62273" cy="122434"/>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206" name="Rectangle 105"/>
          <p:cNvSpPr>
            <a:spLocks noChangeArrowheads="1"/>
          </p:cNvSpPr>
          <p:nvPr/>
        </p:nvSpPr>
        <p:spPr bwMode="auto">
          <a:xfrm>
            <a:off x="3594001" y="4382801"/>
            <a:ext cx="62273" cy="120322"/>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207" name="Rectangle 106"/>
          <p:cNvSpPr>
            <a:spLocks noChangeArrowheads="1"/>
          </p:cNvSpPr>
          <p:nvPr/>
        </p:nvSpPr>
        <p:spPr bwMode="auto">
          <a:xfrm>
            <a:off x="3734377" y="4382801"/>
            <a:ext cx="63328" cy="120322"/>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225" name="Rectangle 107"/>
          <p:cNvSpPr>
            <a:spLocks noChangeArrowheads="1"/>
          </p:cNvSpPr>
          <p:nvPr/>
        </p:nvSpPr>
        <p:spPr bwMode="auto">
          <a:xfrm>
            <a:off x="3872644" y="4382801"/>
            <a:ext cx="65438" cy="120322"/>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226" name="Rectangle 108"/>
          <p:cNvSpPr>
            <a:spLocks noChangeArrowheads="1"/>
          </p:cNvSpPr>
          <p:nvPr/>
        </p:nvSpPr>
        <p:spPr bwMode="auto">
          <a:xfrm>
            <a:off x="4014077" y="4382801"/>
            <a:ext cx="62273" cy="120322"/>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227" name="Rectangle 109"/>
          <p:cNvSpPr>
            <a:spLocks noChangeArrowheads="1"/>
          </p:cNvSpPr>
          <p:nvPr/>
        </p:nvSpPr>
        <p:spPr bwMode="auto">
          <a:xfrm>
            <a:off x="3594001" y="4568562"/>
            <a:ext cx="62273" cy="120322"/>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228" name="Rectangle 110"/>
          <p:cNvSpPr>
            <a:spLocks noChangeArrowheads="1"/>
          </p:cNvSpPr>
          <p:nvPr/>
        </p:nvSpPr>
        <p:spPr bwMode="auto">
          <a:xfrm>
            <a:off x="3734377" y="4568562"/>
            <a:ext cx="63328" cy="120322"/>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229" name="Rectangle 111"/>
          <p:cNvSpPr>
            <a:spLocks noChangeArrowheads="1"/>
          </p:cNvSpPr>
          <p:nvPr/>
        </p:nvSpPr>
        <p:spPr bwMode="auto">
          <a:xfrm>
            <a:off x="3872644" y="4568562"/>
            <a:ext cx="65438" cy="120322"/>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230" name="Rectangle 112"/>
          <p:cNvSpPr>
            <a:spLocks noChangeArrowheads="1"/>
          </p:cNvSpPr>
          <p:nvPr/>
        </p:nvSpPr>
        <p:spPr bwMode="auto">
          <a:xfrm>
            <a:off x="4014077" y="4568562"/>
            <a:ext cx="62273" cy="120322"/>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231" name="Rectangle 113"/>
          <p:cNvSpPr>
            <a:spLocks noChangeArrowheads="1"/>
          </p:cNvSpPr>
          <p:nvPr/>
        </p:nvSpPr>
        <p:spPr bwMode="auto">
          <a:xfrm>
            <a:off x="3594001" y="4754324"/>
            <a:ext cx="62273" cy="122434"/>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232" name="Rectangle 114"/>
          <p:cNvSpPr>
            <a:spLocks noChangeArrowheads="1"/>
          </p:cNvSpPr>
          <p:nvPr/>
        </p:nvSpPr>
        <p:spPr bwMode="auto">
          <a:xfrm>
            <a:off x="3734377" y="4754324"/>
            <a:ext cx="63328" cy="122434"/>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233" name="Rectangle 115"/>
          <p:cNvSpPr>
            <a:spLocks noChangeArrowheads="1"/>
          </p:cNvSpPr>
          <p:nvPr/>
        </p:nvSpPr>
        <p:spPr bwMode="auto">
          <a:xfrm>
            <a:off x="3872644" y="4754324"/>
            <a:ext cx="65438" cy="122434"/>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234" name="Rectangle 116"/>
          <p:cNvSpPr>
            <a:spLocks noChangeArrowheads="1"/>
          </p:cNvSpPr>
          <p:nvPr/>
        </p:nvSpPr>
        <p:spPr bwMode="auto">
          <a:xfrm>
            <a:off x="4014077" y="4754324"/>
            <a:ext cx="62273" cy="122434"/>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235" name="Rectangle 117"/>
          <p:cNvSpPr>
            <a:spLocks noChangeArrowheads="1"/>
          </p:cNvSpPr>
          <p:nvPr/>
        </p:nvSpPr>
        <p:spPr bwMode="auto">
          <a:xfrm>
            <a:off x="3119042" y="3839232"/>
            <a:ext cx="64383" cy="122434"/>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236" name="Rectangle 118"/>
          <p:cNvSpPr>
            <a:spLocks noChangeArrowheads="1"/>
          </p:cNvSpPr>
          <p:nvPr/>
        </p:nvSpPr>
        <p:spPr bwMode="auto">
          <a:xfrm>
            <a:off x="3259418" y="3839232"/>
            <a:ext cx="62273" cy="122434"/>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237" name="Rectangle 119"/>
          <p:cNvSpPr>
            <a:spLocks noChangeArrowheads="1"/>
          </p:cNvSpPr>
          <p:nvPr/>
        </p:nvSpPr>
        <p:spPr bwMode="auto">
          <a:xfrm>
            <a:off x="3397684" y="3839232"/>
            <a:ext cx="65438" cy="122434"/>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239" name="Rectangle 120"/>
          <p:cNvSpPr>
            <a:spLocks noChangeArrowheads="1"/>
          </p:cNvSpPr>
          <p:nvPr/>
        </p:nvSpPr>
        <p:spPr bwMode="auto">
          <a:xfrm>
            <a:off x="3119042" y="4021830"/>
            <a:ext cx="64383" cy="123490"/>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241" name="Rectangle 121"/>
          <p:cNvSpPr>
            <a:spLocks noChangeArrowheads="1"/>
          </p:cNvSpPr>
          <p:nvPr/>
        </p:nvSpPr>
        <p:spPr bwMode="auto">
          <a:xfrm>
            <a:off x="3259418" y="4021830"/>
            <a:ext cx="62273" cy="123490"/>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242" name="Rectangle 122"/>
          <p:cNvSpPr>
            <a:spLocks noChangeArrowheads="1"/>
          </p:cNvSpPr>
          <p:nvPr/>
        </p:nvSpPr>
        <p:spPr bwMode="auto">
          <a:xfrm>
            <a:off x="3397684" y="4021830"/>
            <a:ext cx="65438" cy="123490"/>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243" name="Rectangle 123"/>
          <p:cNvSpPr>
            <a:spLocks noChangeArrowheads="1"/>
          </p:cNvSpPr>
          <p:nvPr/>
        </p:nvSpPr>
        <p:spPr bwMode="auto">
          <a:xfrm>
            <a:off x="3119042" y="4191760"/>
            <a:ext cx="64383" cy="123490"/>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244" name="Rectangle 124"/>
          <p:cNvSpPr>
            <a:spLocks noChangeArrowheads="1"/>
          </p:cNvSpPr>
          <p:nvPr/>
        </p:nvSpPr>
        <p:spPr bwMode="auto">
          <a:xfrm>
            <a:off x="3259418" y="4191760"/>
            <a:ext cx="62273" cy="123490"/>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245" name="Rectangle 125"/>
          <p:cNvSpPr>
            <a:spLocks noChangeArrowheads="1"/>
          </p:cNvSpPr>
          <p:nvPr/>
        </p:nvSpPr>
        <p:spPr bwMode="auto">
          <a:xfrm>
            <a:off x="3397684" y="4191760"/>
            <a:ext cx="65438" cy="123490"/>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246" name="Rectangle 126"/>
          <p:cNvSpPr>
            <a:spLocks noChangeArrowheads="1"/>
          </p:cNvSpPr>
          <p:nvPr/>
        </p:nvSpPr>
        <p:spPr bwMode="auto">
          <a:xfrm>
            <a:off x="3119042" y="4361691"/>
            <a:ext cx="64383" cy="120322"/>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247" name="Rectangle 127"/>
          <p:cNvSpPr>
            <a:spLocks noChangeArrowheads="1"/>
          </p:cNvSpPr>
          <p:nvPr/>
        </p:nvSpPr>
        <p:spPr bwMode="auto">
          <a:xfrm>
            <a:off x="3259418" y="4361691"/>
            <a:ext cx="62273" cy="120322"/>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248" name="Rectangle 128"/>
          <p:cNvSpPr>
            <a:spLocks noChangeArrowheads="1"/>
          </p:cNvSpPr>
          <p:nvPr/>
        </p:nvSpPr>
        <p:spPr bwMode="auto">
          <a:xfrm>
            <a:off x="3397684" y="4361691"/>
            <a:ext cx="65438" cy="120322"/>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249" name="Rectangle 129"/>
          <p:cNvSpPr>
            <a:spLocks noChangeArrowheads="1"/>
          </p:cNvSpPr>
          <p:nvPr/>
        </p:nvSpPr>
        <p:spPr bwMode="auto">
          <a:xfrm>
            <a:off x="3119042" y="4531622"/>
            <a:ext cx="64383" cy="120322"/>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250" name="Rectangle 130"/>
          <p:cNvSpPr>
            <a:spLocks noChangeArrowheads="1"/>
          </p:cNvSpPr>
          <p:nvPr/>
        </p:nvSpPr>
        <p:spPr bwMode="auto">
          <a:xfrm>
            <a:off x="3259418" y="4531622"/>
            <a:ext cx="62273" cy="120322"/>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251" name="Rectangle 131"/>
          <p:cNvSpPr>
            <a:spLocks noChangeArrowheads="1"/>
          </p:cNvSpPr>
          <p:nvPr/>
        </p:nvSpPr>
        <p:spPr bwMode="auto">
          <a:xfrm>
            <a:off x="3397684" y="4531622"/>
            <a:ext cx="65438" cy="120322"/>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252" name="Rectangle 132"/>
          <p:cNvSpPr>
            <a:spLocks noChangeArrowheads="1"/>
          </p:cNvSpPr>
          <p:nvPr/>
        </p:nvSpPr>
        <p:spPr bwMode="auto">
          <a:xfrm>
            <a:off x="3119042" y="4701551"/>
            <a:ext cx="64383" cy="120322"/>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262" name="Rectangle 133"/>
          <p:cNvSpPr>
            <a:spLocks noChangeArrowheads="1"/>
          </p:cNvSpPr>
          <p:nvPr/>
        </p:nvSpPr>
        <p:spPr bwMode="auto">
          <a:xfrm>
            <a:off x="3259418" y="4701551"/>
            <a:ext cx="62273" cy="120322"/>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263" name="Rectangle 134"/>
          <p:cNvSpPr>
            <a:spLocks noChangeArrowheads="1"/>
          </p:cNvSpPr>
          <p:nvPr/>
        </p:nvSpPr>
        <p:spPr bwMode="auto">
          <a:xfrm>
            <a:off x="3397684" y="4701551"/>
            <a:ext cx="65438" cy="120322"/>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264" name="Rectangle 135"/>
          <p:cNvSpPr>
            <a:spLocks noChangeArrowheads="1"/>
          </p:cNvSpPr>
          <p:nvPr/>
        </p:nvSpPr>
        <p:spPr bwMode="auto">
          <a:xfrm>
            <a:off x="3872643" y="2495625"/>
            <a:ext cx="203706" cy="120322"/>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265" name="Rectangle 136"/>
          <p:cNvSpPr>
            <a:spLocks noChangeArrowheads="1"/>
          </p:cNvSpPr>
          <p:nvPr/>
        </p:nvSpPr>
        <p:spPr bwMode="auto">
          <a:xfrm>
            <a:off x="3656274" y="2419628"/>
            <a:ext cx="42219" cy="196317"/>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grpSp>
        <p:nvGrpSpPr>
          <p:cNvPr id="1061" name="Group 1060"/>
          <p:cNvGrpSpPr/>
          <p:nvPr/>
        </p:nvGrpSpPr>
        <p:grpSpPr>
          <a:xfrm>
            <a:off x="392768" y="2970583"/>
            <a:ext cx="628003" cy="1996944"/>
            <a:chOff x="1689485" y="-2496074"/>
            <a:chExt cx="640854" cy="2037807"/>
          </a:xfrm>
        </p:grpSpPr>
        <p:sp>
          <p:nvSpPr>
            <p:cNvPr id="331" name="Rectangle 138"/>
            <p:cNvSpPr>
              <a:spLocks noChangeArrowheads="1"/>
            </p:cNvSpPr>
            <p:nvPr/>
          </p:nvSpPr>
          <p:spPr bwMode="auto">
            <a:xfrm>
              <a:off x="1689485" y="-1636576"/>
              <a:ext cx="260650" cy="1178309"/>
            </a:xfrm>
            <a:prstGeom prst="rect">
              <a:avLst/>
            </a:prstGeom>
            <a:solidFill>
              <a:srgbClr val="A7DA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369" name="Rectangle 139"/>
            <p:cNvSpPr>
              <a:spLocks noChangeArrowheads="1"/>
            </p:cNvSpPr>
            <p:nvPr/>
          </p:nvSpPr>
          <p:spPr bwMode="auto">
            <a:xfrm>
              <a:off x="1816579" y="-2308665"/>
              <a:ext cx="513760" cy="1850398"/>
            </a:xfrm>
            <a:prstGeom prst="rect">
              <a:avLst/>
            </a:prstGeom>
            <a:solidFill>
              <a:srgbClr val="A7DA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370" name="Freeform 140"/>
            <p:cNvSpPr>
              <a:spLocks/>
            </p:cNvSpPr>
            <p:nvPr/>
          </p:nvSpPr>
          <p:spPr bwMode="auto">
            <a:xfrm>
              <a:off x="1941518" y="-2496074"/>
              <a:ext cx="263881" cy="187409"/>
            </a:xfrm>
            <a:custGeom>
              <a:avLst/>
              <a:gdLst>
                <a:gd name="T0" fmla="*/ 181 w 245"/>
                <a:gd name="T1" fmla="*/ 0 h 174"/>
                <a:gd name="T2" fmla="*/ 65 w 245"/>
                <a:gd name="T3" fmla="*/ 0 h 174"/>
                <a:gd name="T4" fmla="*/ 0 w 245"/>
                <a:gd name="T5" fmla="*/ 174 h 174"/>
                <a:gd name="T6" fmla="*/ 245 w 245"/>
                <a:gd name="T7" fmla="*/ 174 h 174"/>
                <a:gd name="T8" fmla="*/ 181 w 245"/>
                <a:gd name="T9" fmla="*/ 0 h 174"/>
              </a:gdLst>
              <a:ahLst/>
              <a:cxnLst>
                <a:cxn ang="0">
                  <a:pos x="T0" y="T1"/>
                </a:cxn>
                <a:cxn ang="0">
                  <a:pos x="T2" y="T3"/>
                </a:cxn>
                <a:cxn ang="0">
                  <a:pos x="T4" y="T5"/>
                </a:cxn>
                <a:cxn ang="0">
                  <a:pos x="T6" y="T7"/>
                </a:cxn>
                <a:cxn ang="0">
                  <a:pos x="T8" y="T9"/>
                </a:cxn>
              </a:cxnLst>
              <a:rect l="0" t="0" r="r" b="b"/>
              <a:pathLst>
                <a:path w="245" h="174">
                  <a:moveTo>
                    <a:pt x="181" y="0"/>
                  </a:moveTo>
                  <a:lnTo>
                    <a:pt x="65" y="0"/>
                  </a:lnTo>
                  <a:lnTo>
                    <a:pt x="0" y="174"/>
                  </a:lnTo>
                  <a:lnTo>
                    <a:pt x="245" y="174"/>
                  </a:lnTo>
                  <a:lnTo>
                    <a:pt x="181" y="0"/>
                  </a:lnTo>
                  <a:close/>
                </a:path>
              </a:pathLst>
            </a:custGeom>
            <a:solidFill>
              <a:srgbClr val="A7DA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410" name="Rectangle 142"/>
            <p:cNvSpPr>
              <a:spLocks noChangeArrowheads="1"/>
            </p:cNvSpPr>
            <p:nvPr/>
          </p:nvSpPr>
          <p:spPr bwMode="auto">
            <a:xfrm>
              <a:off x="1883357" y="-2247272"/>
              <a:ext cx="52776" cy="119554"/>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432" name="Rectangle 143"/>
            <p:cNvSpPr>
              <a:spLocks noChangeArrowheads="1"/>
            </p:cNvSpPr>
            <p:nvPr/>
          </p:nvSpPr>
          <p:spPr bwMode="auto">
            <a:xfrm>
              <a:off x="1992140" y="-2247272"/>
              <a:ext cx="53853" cy="119554"/>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433" name="Rectangle 144"/>
            <p:cNvSpPr>
              <a:spLocks noChangeArrowheads="1"/>
            </p:cNvSpPr>
            <p:nvPr/>
          </p:nvSpPr>
          <p:spPr bwMode="auto">
            <a:xfrm>
              <a:off x="2102001" y="-2247272"/>
              <a:ext cx="52776" cy="119554"/>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436" name="Rectangle 145"/>
            <p:cNvSpPr>
              <a:spLocks noChangeArrowheads="1"/>
            </p:cNvSpPr>
            <p:nvPr/>
          </p:nvSpPr>
          <p:spPr bwMode="auto">
            <a:xfrm>
              <a:off x="2210784" y="-2247272"/>
              <a:ext cx="53853" cy="119554"/>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437" name="Rectangle 146"/>
            <p:cNvSpPr>
              <a:spLocks noChangeArrowheads="1"/>
            </p:cNvSpPr>
            <p:nvPr/>
          </p:nvSpPr>
          <p:spPr bwMode="auto">
            <a:xfrm>
              <a:off x="1883357" y="-2073864"/>
              <a:ext cx="52776" cy="119554"/>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450" name="Rectangle 147"/>
            <p:cNvSpPr>
              <a:spLocks noChangeArrowheads="1"/>
            </p:cNvSpPr>
            <p:nvPr/>
          </p:nvSpPr>
          <p:spPr bwMode="auto">
            <a:xfrm>
              <a:off x="1992140" y="-2073864"/>
              <a:ext cx="53853" cy="119554"/>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452" name="Rectangle 148"/>
            <p:cNvSpPr>
              <a:spLocks noChangeArrowheads="1"/>
            </p:cNvSpPr>
            <p:nvPr/>
          </p:nvSpPr>
          <p:spPr bwMode="auto">
            <a:xfrm>
              <a:off x="2102001" y="-2073864"/>
              <a:ext cx="52776" cy="119554"/>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453" name="Rectangle 149"/>
            <p:cNvSpPr>
              <a:spLocks noChangeArrowheads="1"/>
            </p:cNvSpPr>
            <p:nvPr/>
          </p:nvSpPr>
          <p:spPr bwMode="auto">
            <a:xfrm>
              <a:off x="2210784" y="-2073864"/>
              <a:ext cx="53853" cy="119554"/>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466" name="Rectangle 150"/>
            <p:cNvSpPr>
              <a:spLocks noChangeArrowheads="1"/>
            </p:cNvSpPr>
            <p:nvPr/>
          </p:nvSpPr>
          <p:spPr bwMode="auto">
            <a:xfrm>
              <a:off x="1883357" y="-1900457"/>
              <a:ext cx="52776" cy="119554"/>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483" name="Rectangle 151"/>
            <p:cNvSpPr>
              <a:spLocks noChangeArrowheads="1"/>
            </p:cNvSpPr>
            <p:nvPr/>
          </p:nvSpPr>
          <p:spPr bwMode="auto">
            <a:xfrm>
              <a:off x="1992140" y="-1900457"/>
              <a:ext cx="53853" cy="119554"/>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484" name="Rectangle 152"/>
            <p:cNvSpPr>
              <a:spLocks noChangeArrowheads="1"/>
            </p:cNvSpPr>
            <p:nvPr/>
          </p:nvSpPr>
          <p:spPr bwMode="auto">
            <a:xfrm>
              <a:off x="2102001" y="-1900457"/>
              <a:ext cx="52776" cy="119554"/>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523" name="Rectangle 153"/>
            <p:cNvSpPr>
              <a:spLocks noChangeArrowheads="1"/>
            </p:cNvSpPr>
            <p:nvPr/>
          </p:nvSpPr>
          <p:spPr bwMode="auto">
            <a:xfrm>
              <a:off x="2210784" y="-1900457"/>
              <a:ext cx="53853" cy="119554"/>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542" name="Rectangle 154"/>
            <p:cNvSpPr>
              <a:spLocks noChangeArrowheads="1"/>
            </p:cNvSpPr>
            <p:nvPr/>
          </p:nvSpPr>
          <p:spPr bwMode="auto">
            <a:xfrm>
              <a:off x="1883357" y="-1727049"/>
              <a:ext cx="52776" cy="117400"/>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566" name="Rectangle 155"/>
            <p:cNvSpPr>
              <a:spLocks noChangeArrowheads="1"/>
            </p:cNvSpPr>
            <p:nvPr/>
          </p:nvSpPr>
          <p:spPr bwMode="auto">
            <a:xfrm>
              <a:off x="1992140" y="-1727049"/>
              <a:ext cx="53853" cy="117400"/>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567" name="Rectangle 156"/>
            <p:cNvSpPr>
              <a:spLocks noChangeArrowheads="1"/>
            </p:cNvSpPr>
            <p:nvPr/>
          </p:nvSpPr>
          <p:spPr bwMode="auto">
            <a:xfrm>
              <a:off x="2102001" y="-1727049"/>
              <a:ext cx="52776" cy="117400"/>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572" name="Rectangle 157"/>
            <p:cNvSpPr>
              <a:spLocks noChangeArrowheads="1"/>
            </p:cNvSpPr>
            <p:nvPr/>
          </p:nvSpPr>
          <p:spPr bwMode="auto">
            <a:xfrm>
              <a:off x="2210784" y="-1727049"/>
              <a:ext cx="53853" cy="117400"/>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573" name="Rectangle 158"/>
            <p:cNvSpPr>
              <a:spLocks noChangeArrowheads="1"/>
            </p:cNvSpPr>
            <p:nvPr/>
          </p:nvSpPr>
          <p:spPr bwMode="auto">
            <a:xfrm>
              <a:off x="1883357" y="-1556873"/>
              <a:ext cx="52776" cy="120631"/>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833" name="Rectangle 159"/>
            <p:cNvSpPr>
              <a:spLocks noChangeArrowheads="1"/>
            </p:cNvSpPr>
            <p:nvPr/>
          </p:nvSpPr>
          <p:spPr bwMode="auto">
            <a:xfrm>
              <a:off x="1992140" y="-1556873"/>
              <a:ext cx="53853" cy="120631"/>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834" name="Rectangle 160"/>
            <p:cNvSpPr>
              <a:spLocks noChangeArrowheads="1"/>
            </p:cNvSpPr>
            <p:nvPr/>
          </p:nvSpPr>
          <p:spPr bwMode="auto">
            <a:xfrm>
              <a:off x="2102001" y="-1556873"/>
              <a:ext cx="52776" cy="120631"/>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835" name="Rectangle 161"/>
            <p:cNvSpPr>
              <a:spLocks noChangeArrowheads="1"/>
            </p:cNvSpPr>
            <p:nvPr/>
          </p:nvSpPr>
          <p:spPr bwMode="auto">
            <a:xfrm>
              <a:off x="2210784" y="-1556873"/>
              <a:ext cx="53853" cy="120631"/>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836" name="Rectangle 162"/>
            <p:cNvSpPr>
              <a:spLocks noChangeArrowheads="1"/>
            </p:cNvSpPr>
            <p:nvPr/>
          </p:nvSpPr>
          <p:spPr bwMode="auto">
            <a:xfrm>
              <a:off x="1883357" y="-1383466"/>
              <a:ext cx="52776" cy="120631"/>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837" name="Rectangle 163"/>
            <p:cNvSpPr>
              <a:spLocks noChangeArrowheads="1"/>
            </p:cNvSpPr>
            <p:nvPr/>
          </p:nvSpPr>
          <p:spPr bwMode="auto">
            <a:xfrm>
              <a:off x="1992140" y="-1383466"/>
              <a:ext cx="53853" cy="120631"/>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838" name="Rectangle 164"/>
            <p:cNvSpPr>
              <a:spLocks noChangeArrowheads="1"/>
            </p:cNvSpPr>
            <p:nvPr/>
          </p:nvSpPr>
          <p:spPr bwMode="auto">
            <a:xfrm>
              <a:off x="2102001" y="-1383466"/>
              <a:ext cx="52776" cy="120631"/>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839" name="Rectangle 165"/>
            <p:cNvSpPr>
              <a:spLocks noChangeArrowheads="1"/>
            </p:cNvSpPr>
            <p:nvPr/>
          </p:nvSpPr>
          <p:spPr bwMode="auto">
            <a:xfrm>
              <a:off x="2210784" y="-1383466"/>
              <a:ext cx="53853" cy="120631"/>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840" name="Rectangle 166"/>
            <p:cNvSpPr>
              <a:spLocks noChangeArrowheads="1"/>
            </p:cNvSpPr>
            <p:nvPr/>
          </p:nvSpPr>
          <p:spPr bwMode="auto">
            <a:xfrm>
              <a:off x="1883357" y="-1210058"/>
              <a:ext cx="52776" cy="120631"/>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841" name="Rectangle 167"/>
            <p:cNvSpPr>
              <a:spLocks noChangeArrowheads="1"/>
            </p:cNvSpPr>
            <p:nvPr/>
          </p:nvSpPr>
          <p:spPr bwMode="auto">
            <a:xfrm>
              <a:off x="1992140" y="-1210058"/>
              <a:ext cx="53853" cy="120631"/>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842" name="Rectangle 168"/>
            <p:cNvSpPr>
              <a:spLocks noChangeArrowheads="1"/>
            </p:cNvSpPr>
            <p:nvPr/>
          </p:nvSpPr>
          <p:spPr bwMode="auto">
            <a:xfrm>
              <a:off x="2102001" y="-1210058"/>
              <a:ext cx="52776" cy="120631"/>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843" name="Rectangle 169"/>
            <p:cNvSpPr>
              <a:spLocks noChangeArrowheads="1"/>
            </p:cNvSpPr>
            <p:nvPr/>
          </p:nvSpPr>
          <p:spPr bwMode="auto">
            <a:xfrm>
              <a:off x="2210784" y="-1210058"/>
              <a:ext cx="53853" cy="120631"/>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844" name="Rectangle 170"/>
            <p:cNvSpPr>
              <a:spLocks noChangeArrowheads="1"/>
            </p:cNvSpPr>
            <p:nvPr/>
          </p:nvSpPr>
          <p:spPr bwMode="auto">
            <a:xfrm>
              <a:off x="1883357" y="-1036651"/>
              <a:ext cx="52776" cy="119554"/>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845" name="Rectangle 171"/>
            <p:cNvSpPr>
              <a:spLocks noChangeArrowheads="1"/>
            </p:cNvSpPr>
            <p:nvPr/>
          </p:nvSpPr>
          <p:spPr bwMode="auto">
            <a:xfrm>
              <a:off x="1992140" y="-1036651"/>
              <a:ext cx="53853" cy="119554"/>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846" name="Rectangle 172"/>
            <p:cNvSpPr>
              <a:spLocks noChangeArrowheads="1"/>
            </p:cNvSpPr>
            <p:nvPr/>
          </p:nvSpPr>
          <p:spPr bwMode="auto">
            <a:xfrm>
              <a:off x="2102001" y="-1036651"/>
              <a:ext cx="52776" cy="119554"/>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847" name="Rectangle 173"/>
            <p:cNvSpPr>
              <a:spLocks noChangeArrowheads="1"/>
            </p:cNvSpPr>
            <p:nvPr/>
          </p:nvSpPr>
          <p:spPr bwMode="auto">
            <a:xfrm>
              <a:off x="2210784" y="-1036651"/>
              <a:ext cx="53853" cy="119554"/>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848" name="Rectangle 174"/>
            <p:cNvSpPr>
              <a:spLocks noChangeArrowheads="1"/>
            </p:cNvSpPr>
            <p:nvPr/>
          </p:nvSpPr>
          <p:spPr bwMode="auto">
            <a:xfrm>
              <a:off x="1883357" y="-863243"/>
              <a:ext cx="52776" cy="117400"/>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849" name="Rectangle 175"/>
            <p:cNvSpPr>
              <a:spLocks noChangeArrowheads="1"/>
            </p:cNvSpPr>
            <p:nvPr/>
          </p:nvSpPr>
          <p:spPr bwMode="auto">
            <a:xfrm>
              <a:off x="1992140" y="-863243"/>
              <a:ext cx="53853" cy="117400"/>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850" name="Rectangle 176"/>
            <p:cNvSpPr>
              <a:spLocks noChangeArrowheads="1"/>
            </p:cNvSpPr>
            <p:nvPr/>
          </p:nvSpPr>
          <p:spPr bwMode="auto">
            <a:xfrm>
              <a:off x="2102001" y="-863243"/>
              <a:ext cx="52776" cy="117400"/>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851" name="Rectangle 177"/>
            <p:cNvSpPr>
              <a:spLocks noChangeArrowheads="1"/>
            </p:cNvSpPr>
            <p:nvPr/>
          </p:nvSpPr>
          <p:spPr bwMode="auto">
            <a:xfrm>
              <a:off x="2210784" y="-863243"/>
              <a:ext cx="53853" cy="117400"/>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852" name="Rectangle 178"/>
            <p:cNvSpPr>
              <a:spLocks noChangeArrowheads="1"/>
            </p:cNvSpPr>
            <p:nvPr/>
          </p:nvSpPr>
          <p:spPr bwMode="auto">
            <a:xfrm>
              <a:off x="1883357" y="-691990"/>
              <a:ext cx="52776" cy="119554"/>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853" name="Rectangle 179"/>
            <p:cNvSpPr>
              <a:spLocks noChangeArrowheads="1"/>
            </p:cNvSpPr>
            <p:nvPr/>
          </p:nvSpPr>
          <p:spPr bwMode="auto">
            <a:xfrm>
              <a:off x="1992140" y="-691990"/>
              <a:ext cx="53853" cy="119554"/>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854" name="Rectangle 180"/>
            <p:cNvSpPr>
              <a:spLocks noChangeArrowheads="1"/>
            </p:cNvSpPr>
            <p:nvPr/>
          </p:nvSpPr>
          <p:spPr bwMode="auto">
            <a:xfrm>
              <a:off x="2102001" y="-691990"/>
              <a:ext cx="52776" cy="119554"/>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855" name="Rectangle 181"/>
            <p:cNvSpPr>
              <a:spLocks noChangeArrowheads="1"/>
            </p:cNvSpPr>
            <p:nvPr/>
          </p:nvSpPr>
          <p:spPr bwMode="auto">
            <a:xfrm>
              <a:off x="2210784" y="-691990"/>
              <a:ext cx="53853" cy="119554"/>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grpSp>
      <p:grpSp>
        <p:nvGrpSpPr>
          <p:cNvPr id="1062" name="Group 1061"/>
          <p:cNvGrpSpPr/>
          <p:nvPr/>
        </p:nvGrpSpPr>
        <p:grpSpPr>
          <a:xfrm>
            <a:off x="1811924" y="3137134"/>
            <a:ext cx="477071" cy="1829125"/>
            <a:chOff x="2603243" y="-2324821"/>
            <a:chExt cx="486833" cy="1866554"/>
          </a:xfrm>
        </p:grpSpPr>
        <p:sp>
          <p:nvSpPr>
            <p:cNvPr id="330" name="Freeform 137"/>
            <p:cNvSpPr>
              <a:spLocks/>
            </p:cNvSpPr>
            <p:nvPr/>
          </p:nvSpPr>
          <p:spPr bwMode="auto">
            <a:xfrm>
              <a:off x="2603243" y="-2324821"/>
              <a:ext cx="486833" cy="1866554"/>
            </a:xfrm>
            <a:custGeom>
              <a:avLst/>
              <a:gdLst>
                <a:gd name="T0" fmla="*/ 0 w 452"/>
                <a:gd name="T1" fmla="*/ 287 h 1733"/>
                <a:gd name="T2" fmla="*/ 452 w 452"/>
                <a:gd name="T3" fmla="*/ 0 h 1733"/>
                <a:gd name="T4" fmla="*/ 452 w 452"/>
                <a:gd name="T5" fmla="*/ 1733 h 1733"/>
                <a:gd name="T6" fmla="*/ 0 w 452"/>
                <a:gd name="T7" fmla="*/ 1733 h 1733"/>
                <a:gd name="T8" fmla="*/ 0 w 452"/>
                <a:gd name="T9" fmla="*/ 287 h 1733"/>
              </a:gdLst>
              <a:ahLst/>
              <a:cxnLst>
                <a:cxn ang="0">
                  <a:pos x="T0" y="T1"/>
                </a:cxn>
                <a:cxn ang="0">
                  <a:pos x="T2" y="T3"/>
                </a:cxn>
                <a:cxn ang="0">
                  <a:pos x="T4" y="T5"/>
                </a:cxn>
                <a:cxn ang="0">
                  <a:pos x="T6" y="T7"/>
                </a:cxn>
                <a:cxn ang="0">
                  <a:pos x="T8" y="T9"/>
                </a:cxn>
              </a:cxnLst>
              <a:rect l="0" t="0" r="r" b="b"/>
              <a:pathLst>
                <a:path w="452" h="1733">
                  <a:moveTo>
                    <a:pt x="0" y="287"/>
                  </a:moveTo>
                  <a:lnTo>
                    <a:pt x="452" y="0"/>
                  </a:lnTo>
                  <a:lnTo>
                    <a:pt x="452" y="1733"/>
                  </a:lnTo>
                  <a:lnTo>
                    <a:pt x="0" y="1733"/>
                  </a:lnTo>
                  <a:lnTo>
                    <a:pt x="0" y="287"/>
                  </a:lnTo>
                  <a:close/>
                </a:path>
              </a:pathLst>
            </a:custGeom>
            <a:solidFill>
              <a:srgbClr val="2172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856" name="Line 182"/>
            <p:cNvSpPr>
              <a:spLocks noChangeShapeType="1"/>
            </p:cNvSpPr>
            <p:nvPr/>
          </p:nvSpPr>
          <p:spPr bwMode="auto">
            <a:xfrm>
              <a:off x="3015758" y="-2218191"/>
              <a:ext cx="0" cy="1759924"/>
            </a:xfrm>
            <a:prstGeom prst="line">
              <a:avLst/>
            </a:prstGeom>
            <a:noFill/>
            <a:ln w="26988" cap="flat">
              <a:solidFill>
                <a:srgbClr val="D2D2D2"/>
              </a:solidFill>
              <a:prstDash val="solid"/>
              <a:miter lim="800000"/>
              <a:headEnd/>
              <a:tailEnd/>
            </a:ln>
            <a:extLst>
              <a:ext uri="{909E8E84-426E-40DD-AFC4-6F175D3DCCD1}">
                <a14:hiddenFill xmlns:a14="http://schemas.microsoft.com/office/drawing/2010/main">
                  <a:noFill/>
                </a14:hiddenFill>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857" name="Line 183"/>
            <p:cNvSpPr>
              <a:spLocks noChangeShapeType="1"/>
            </p:cNvSpPr>
            <p:nvPr/>
          </p:nvSpPr>
          <p:spPr bwMode="auto">
            <a:xfrm>
              <a:off x="2930670" y="-2158415"/>
              <a:ext cx="0" cy="1700147"/>
            </a:xfrm>
            <a:prstGeom prst="line">
              <a:avLst/>
            </a:prstGeom>
            <a:noFill/>
            <a:ln w="26988" cap="flat">
              <a:solidFill>
                <a:srgbClr val="D2D2D2"/>
              </a:solidFill>
              <a:prstDash val="solid"/>
              <a:miter lim="800000"/>
              <a:headEnd/>
              <a:tailEnd/>
            </a:ln>
            <a:extLst>
              <a:ext uri="{909E8E84-426E-40DD-AFC4-6F175D3DCCD1}">
                <a14:hiddenFill xmlns:a14="http://schemas.microsoft.com/office/drawing/2010/main">
                  <a:noFill/>
                </a14:hiddenFill>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858" name="Line 184"/>
            <p:cNvSpPr>
              <a:spLocks noChangeShapeType="1"/>
            </p:cNvSpPr>
            <p:nvPr/>
          </p:nvSpPr>
          <p:spPr bwMode="auto">
            <a:xfrm>
              <a:off x="2842351" y="-2112639"/>
              <a:ext cx="0" cy="1654372"/>
            </a:xfrm>
            <a:prstGeom prst="line">
              <a:avLst/>
            </a:prstGeom>
            <a:noFill/>
            <a:ln w="26988" cap="flat">
              <a:solidFill>
                <a:srgbClr val="D2D2D2"/>
              </a:solidFill>
              <a:prstDash val="solid"/>
              <a:miter lim="800000"/>
              <a:headEnd/>
              <a:tailEnd/>
            </a:ln>
            <a:extLst>
              <a:ext uri="{909E8E84-426E-40DD-AFC4-6F175D3DCCD1}">
                <a14:hiddenFill xmlns:a14="http://schemas.microsoft.com/office/drawing/2010/main">
                  <a:noFill/>
                </a14:hiddenFill>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859" name="Line 185"/>
            <p:cNvSpPr>
              <a:spLocks noChangeShapeType="1"/>
            </p:cNvSpPr>
            <p:nvPr/>
          </p:nvSpPr>
          <p:spPr bwMode="auto">
            <a:xfrm>
              <a:off x="2757263" y="-2044783"/>
              <a:ext cx="0" cy="1586516"/>
            </a:xfrm>
            <a:prstGeom prst="line">
              <a:avLst/>
            </a:prstGeom>
            <a:noFill/>
            <a:ln w="26988" cap="flat">
              <a:solidFill>
                <a:srgbClr val="D2D2D2"/>
              </a:solidFill>
              <a:prstDash val="solid"/>
              <a:miter lim="800000"/>
              <a:headEnd/>
              <a:tailEnd/>
            </a:ln>
            <a:extLst>
              <a:ext uri="{909E8E84-426E-40DD-AFC4-6F175D3DCCD1}">
                <a14:hiddenFill xmlns:a14="http://schemas.microsoft.com/office/drawing/2010/main">
                  <a:noFill/>
                </a14:hiddenFill>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860" name="Line 186"/>
            <p:cNvSpPr>
              <a:spLocks noChangeShapeType="1"/>
            </p:cNvSpPr>
            <p:nvPr/>
          </p:nvSpPr>
          <p:spPr bwMode="auto">
            <a:xfrm>
              <a:off x="2672175" y="-1985007"/>
              <a:ext cx="0" cy="1526739"/>
            </a:xfrm>
            <a:prstGeom prst="line">
              <a:avLst/>
            </a:prstGeom>
            <a:noFill/>
            <a:ln w="26988" cap="flat">
              <a:solidFill>
                <a:srgbClr val="D2D2D2"/>
              </a:solidFill>
              <a:prstDash val="solid"/>
              <a:miter lim="800000"/>
              <a:headEnd/>
              <a:tailEnd/>
            </a:ln>
            <a:extLst>
              <a:ext uri="{909E8E84-426E-40DD-AFC4-6F175D3DCCD1}">
                <a14:hiddenFill xmlns:a14="http://schemas.microsoft.com/office/drawing/2010/main">
                  <a:noFill/>
                </a14:hiddenFill>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grpSp>
      <p:sp>
        <p:nvSpPr>
          <p:cNvPr id="861" name="Rectangle 187"/>
          <p:cNvSpPr>
            <a:spLocks noChangeArrowheads="1"/>
          </p:cNvSpPr>
          <p:nvPr/>
        </p:nvSpPr>
        <p:spPr bwMode="auto">
          <a:xfrm>
            <a:off x="4159731" y="3784348"/>
            <a:ext cx="451741" cy="9710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862" name="Rectangle 188"/>
          <p:cNvSpPr>
            <a:spLocks noChangeArrowheads="1"/>
          </p:cNvSpPr>
          <p:nvPr/>
        </p:nvSpPr>
        <p:spPr bwMode="auto">
          <a:xfrm>
            <a:off x="4159731" y="3954279"/>
            <a:ext cx="451741" cy="96048"/>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863" name="Rectangle 189"/>
          <p:cNvSpPr>
            <a:spLocks noChangeArrowheads="1"/>
          </p:cNvSpPr>
          <p:nvPr/>
        </p:nvSpPr>
        <p:spPr bwMode="auto">
          <a:xfrm>
            <a:off x="4159731" y="4124210"/>
            <a:ext cx="451741" cy="96048"/>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24" name="Rectangle 190"/>
          <p:cNvSpPr>
            <a:spLocks noChangeArrowheads="1"/>
          </p:cNvSpPr>
          <p:nvPr/>
        </p:nvSpPr>
        <p:spPr bwMode="auto">
          <a:xfrm>
            <a:off x="4159731" y="4294139"/>
            <a:ext cx="451741" cy="93937"/>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25" name="Rectangle 191"/>
          <p:cNvSpPr>
            <a:spLocks noChangeArrowheads="1"/>
          </p:cNvSpPr>
          <p:nvPr/>
        </p:nvSpPr>
        <p:spPr bwMode="auto">
          <a:xfrm>
            <a:off x="4159731" y="4464071"/>
            <a:ext cx="451741" cy="93937"/>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26" name="Rectangle 192"/>
          <p:cNvSpPr>
            <a:spLocks noChangeArrowheads="1"/>
          </p:cNvSpPr>
          <p:nvPr/>
        </p:nvSpPr>
        <p:spPr bwMode="auto">
          <a:xfrm>
            <a:off x="4159731" y="4634000"/>
            <a:ext cx="451741" cy="93937"/>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27" name="Rectangle 193"/>
          <p:cNvSpPr>
            <a:spLocks noChangeArrowheads="1"/>
          </p:cNvSpPr>
          <p:nvPr/>
        </p:nvSpPr>
        <p:spPr bwMode="auto">
          <a:xfrm>
            <a:off x="4159731" y="4800762"/>
            <a:ext cx="451741" cy="9710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grpSp>
        <p:nvGrpSpPr>
          <p:cNvPr id="1063" name="Group 1062"/>
          <p:cNvGrpSpPr/>
          <p:nvPr/>
        </p:nvGrpSpPr>
        <p:grpSpPr>
          <a:xfrm>
            <a:off x="10002099" y="1890839"/>
            <a:ext cx="744104" cy="3085132"/>
            <a:chOff x="9240116" y="-3616221"/>
            <a:chExt cx="759331" cy="3148261"/>
          </a:xfrm>
        </p:grpSpPr>
        <p:sp>
          <p:nvSpPr>
            <p:cNvPr id="1028" name="Line 194"/>
            <p:cNvSpPr>
              <a:spLocks noChangeShapeType="1"/>
            </p:cNvSpPr>
            <p:nvPr/>
          </p:nvSpPr>
          <p:spPr bwMode="auto">
            <a:xfrm>
              <a:off x="9730181" y="-3616221"/>
              <a:ext cx="0" cy="718402"/>
            </a:xfrm>
            <a:prstGeom prst="line">
              <a:avLst/>
            </a:prstGeom>
            <a:noFill/>
            <a:ln w="31750" cap="flat">
              <a:solidFill>
                <a:srgbClr val="2172B9"/>
              </a:solidFill>
              <a:prstDash val="solid"/>
              <a:miter lim="800000"/>
              <a:headEnd/>
              <a:tailEnd/>
            </a:ln>
            <a:extLst>
              <a:ext uri="{909E8E84-426E-40DD-AFC4-6F175D3DCCD1}">
                <a14:hiddenFill xmlns:a14="http://schemas.microsoft.com/office/drawing/2010/main">
                  <a:noFill/>
                </a14:hiddenFill>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29" name="Line 195"/>
            <p:cNvSpPr>
              <a:spLocks noChangeShapeType="1"/>
            </p:cNvSpPr>
            <p:nvPr/>
          </p:nvSpPr>
          <p:spPr bwMode="auto">
            <a:xfrm>
              <a:off x="9509382" y="-3616221"/>
              <a:ext cx="0" cy="718402"/>
            </a:xfrm>
            <a:prstGeom prst="line">
              <a:avLst/>
            </a:prstGeom>
            <a:noFill/>
            <a:ln w="31750" cap="flat">
              <a:solidFill>
                <a:srgbClr val="17244E"/>
              </a:solidFill>
              <a:prstDash val="solid"/>
              <a:miter lim="800000"/>
              <a:headEnd/>
              <a:tailEnd/>
            </a:ln>
            <a:extLst>
              <a:ext uri="{909E8E84-426E-40DD-AFC4-6F175D3DCCD1}">
                <a14:hiddenFill xmlns:a14="http://schemas.microsoft.com/office/drawing/2010/main">
                  <a:noFill/>
                </a14:hiddenFill>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30" name="Rectangle 196"/>
            <p:cNvSpPr>
              <a:spLocks noChangeArrowheads="1"/>
            </p:cNvSpPr>
            <p:nvPr/>
          </p:nvSpPr>
          <p:spPr bwMode="auto">
            <a:xfrm>
              <a:off x="9240116" y="-3250019"/>
              <a:ext cx="759331" cy="2782059"/>
            </a:xfrm>
            <a:prstGeom prst="rect">
              <a:avLst/>
            </a:prstGeom>
            <a:solidFill>
              <a:srgbClr val="17244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31" name="Rectangle 197"/>
            <p:cNvSpPr>
              <a:spLocks noChangeArrowheads="1"/>
            </p:cNvSpPr>
            <p:nvPr/>
          </p:nvSpPr>
          <p:spPr bwMode="auto">
            <a:xfrm>
              <a:off x="9240116" y="-3250019"/>
              <a:ext cx="186332" cy="2782059"/>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grpSp>
      <p:grpSp>
        <p:nvGrpSpPr>
          <p:cNvPr id="1064" name="Group 1063"/>
          <p:cNvGrpSpPr/>
          <p:nvPr/>
        </p:nvGrpSpPr>
        <p:grpSpPr>
          <a:xfrm>
            <a:off x="8445284" y="2126368"/>
            <a:ext cx="747271" cy="2812822"/>
            <a:chOff x="8238446" y="-3338339"/>
            <a:chExt cx="762562" cy="2870379"/>
          </a:xfrm>
        </p:grpSpPr>
        <p:sp>
          <p:nvSpPr>
            <p:cNvPr id="1032" name="Rectangle 198"/>
            <p:cNvSpPr>
              <a:spLocks noChangeArrowheads="1"/>
            </p:cNvSpPr>
            <p:nvPr/>
          </p:nvSpPr>
          <p:spPr bwMode="auto">
            <a:xfrm>
              <a:off x="8238446" y="-2404523"/>
              <a:ext cx="762562" cy="1936563"/>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33" name="Rectangle 199"/>
            <p:cNvSpPr>
              <a:spLocks noChangeArrowheads="1"/>
            </p:cNvSpPr>
            <p:nvPr/>
          </p:nvSpPr>
          <p:spPr bwMode="auto">
            <a:xfrm>
              <a:off x="8335382" y="-2964597"/>
              <a:ext cx="569767" cy="560074"/>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34" name="Freeform 200"/>
            <p:cNvSpPr>
              <a:spLocks/>
            </p:cNvSpPr>
            <p:nvPr/>
          </p:nvSpPr>
          <p:spPr bwMode="auto">
            <a:xfrm>
              <a:off x="8473246" y="-3338339"/>
              <a:ext cx="290808" cy="373742"/>
            </a:xfrm>
            <a:custGeom>
              <a:avLst/>
              <a:gdLst>
                <a:gd name="T0" fmla="*/ 186 w 270"/>
                <a:gd name="T1" fmla="*/ 0 h 347"/>
                <a:gd name="T2" fmla="*/ 84 w 270"/>
                <a:gd name="T3" fmla="*/ 0 h 347"/>
                <a:gd name="T4" fmla="*/ 0 w 270"/>
                <a:gd name="T5" fmla="*/ 347 h 347"/>
                <a:gd name="T6" fmla="*/ 270 w 270"/>
                <a:gd name="T7" fmla="*/ 347 h 347"/>
                <a:gd name="T8" fmla="*/ 186 w 270"/>
                <a:gd name="T9" fmla="*/ 0 h 347"/>
              </a:gdLst>
              <a:ahLst/>
              <a:cxnLst>
                <a:cxn ang="0">
                  <a:pos x="T0" y="T1"/>
                </a:cxn>
                <a:cxn ang="0">
                  <a:pos x="T2" y="T3"/>
                </a:cxn>
                <a:cxn ang="0">
                  <a:pos x="T4" y="T5"/>
                </a:cxn>
                <a:cxn ang="0">
                  <a:pos x="T6" y="T7"/>
                </a:cxn>
                <a:cxn ang="0">
                  <a:pos x="T8" y="T9"/>
                </a:cxn>
              </a:cxnLst>
              <a:rect l="0" t="0" r="r" b="b"/>
              <a:pathLst>
                <a:path w="270" h="347">
                  <a:moveTo>
                    <a:pt x="186" y="0"/>
                  </a:moveTo>
                  <a:lnTo>
                    <a:pt x="84" y="0"/>
                  </a:lnTo>
                  <a:lnTo>
                    <a:pt x="0" y="347"/>
                  </a:lnTo>
                  <a:lnTo>
                    <a:pt x="270" y="347"/>
                  </a:lnTo>
                  <a:lnTo>
                    <a:pt x="186" y="0"/>
                  </a:lnTo>
                  <a:close/>
                </a:path>
              </a:pathLst>
            </a:custGeom>
            <a:solidFill>
              <a:srgbClr val="1EBB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35" name="Rectangle 201"/>
            <p:cNvSpPr>
              <a:spLocks noChangeArrowheads="1"/>
            </p:cNvSpPr>
            <p:nvPr/>
          </p:nvSpPr>
          <p:spPr bwMode="auto">
            <a:xfrm>
              <a:off x="8345075" y="-2276353"/>
              <a:ext cx="80780" cy="1808392"/>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36" name="Rectangle 202"/>
            <p:cNvSpPr>
              <a:spLocks noChangeArrowheads="1"/>
            </p:cNvSpPr>
            <p:nvPr/>
          </p:nvSpPr>
          <p:spPr bwMode="auto">
            <a:xfrm>
              <a:off x="8502327" y="-2276353"/>
              <a:ext cx="77549" cy="1808392"/>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37" name="Rectangle 203"/>
            <p:cNvSpPr>
              <a:spLocks noChangeArrowheads="1"/>
            </p:cNvSpPr>
            <p:nvPr/>
          </p:nvSpPr>
          <p:spPr bwMode="auto">
            <a:xfrm>
              <a:off x="8657424" y="-2276353"/>
              <a:ext cx="79703" cy="1808392"/>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38" name="Rectangle 204"/>
            <p:cNvSpPr>
              <a:spLocks noChangeArrowheads="1"/>
            </p:cNvSpPr>
            <p:nvPr/>
          </p:nvSpPr>
          <p:spPr bwMode="auto">
            <a:xfrm>
              <a:off x="8811444" y="-2276353"/>
              <a:ext cx="79703" cy="1808392"/>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39" name="Rectangle 205"/>
            <p:cNvSpPr>
              <a:spLocks noChangeArrowheads="1"/>
            </p:cNvSpPr>
            <p:nvPr/>
          </p:nvSpPr>
          <p:spPr bwMode="auto">
            <a:xfrm>
              <a:off x="8335382" y="-2964597"/>
              <a:ext cx="569767" cy="58162"/>
            </a:xfrm>
            <a:prstGeom prst="rect">
              <a:avLst/>
            </a:prstGeom>
            <a:solidFill>
              <a:srgbClr val="90D7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40" name="Rectangle 206"/>
            <p:cNvSpPr>
              <a:spLocks noChangeArrowheads="1"/>
            </p:cNvSpPr>
            <p:nvPr/>
          </p:nvSpPr>
          <p:spPr bwMode="auto">
            <a:xfrm>
              <a:off x="8238446" y="-2463762"/>
              <a:ext cx="762562" cy="59239"/>
            </a:xfrm>
            <a:prstGeom prst="rect">
              <a:avLst/>
            </a:prstGeom>
            <a:solidFill>
              <a:srgbClr val="90D7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grpSp>
      <p:sp>
        <p:nvSpPr>
          <p:cNvPr id="1041" name="Rectangle 207"/>
          <p:cNvSpPr>
            <a:spLocks noChangeArrowheads="1"/>
          </p:cNvSpPr>
          <p:nvPr/>
        </p:nvSpPr>
        <p:spPr bwMode="auto">
          <a:xfrm>
            <a:off x="6234782" y="4202313"/>
            <a:ext cx="910868" cy="727218"/>
          </a:xfrm>
          <a:prstGeom prst="rect">
            <a:avLst/>
          </a:prstGeom>
          <a:solidFill>
            <a:srgbClr val="1570A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42" name="Freeform 208"/>
          <p:cNvSpPr>
            <a:spLocks/>
          </p:cNvSpPr>
          <p:nvPr/>
        </p:nvSpPr>
        <p:spPr bwMode="auto">
          <a:xfrm>
            <a:off x="6759348" y="2874537"/>
            <a:ext cx="772601" cy="2054994"/>
          </a:xfrm>
          <a:custGeom>
            <a:avLst/>
            <a:gdLst>
              <a:gd name="T0" fmla="*/ 0 w 732"/>
              <a:gd name="T1" fmla="*/ 0 h 1947"/>
              <a:gd name="T2" fmla="*/ 732 w 732"/>
              <a:gd name="T3" fmla="*/ 0 h 1947"/>
              <a:gd name="T4" fmla="*/ 732 w 732"/>
              <a:gd name="T5" fmla="*/ 1947 h 1947"/>
              <a:gd name="T6" fmla="*/ 0 w 732"/>
              <a:gd name="T7" fmla="*/ 1947 h 1947"/>
              <a:gd name="T8" fmla="*/ 0 w 732"/>
              <a:gd name="T9" fmla="*/ 1268 h 1947"/>
              <a:gd name="T10" fmla="*/ 0 w 732"/>
              <a:gd name="T11" fmla="*/ 0 h 1947"/>
            </a:gdLst>
            <a:ahLst/>
            <a:cxnLst>
              <a:cxn ang="0">
                <a:pos x="T0" y="T1"/>
              </a:cxn>
              <a:cxn ang="0">
                <a:pos x="T2" y="T3"/>
              </a:cxn>
              <a:cxn ang="0">
                <a:pos x="T4" y="T5"/>
              </a:cxn>
              <a:cxn ang="0">
                <a:pos x="T6" y="T7"/>
              </a:cxn>
              <a:cxn ang="0">
                <a:pos x="T8" y="T9"/>
              </a:cxn>
              <a:cxn ang="0">
                <a:pos x="T10" y="T11"/>
              </a:cxn>
            </a:cxnLst>
            <a:rect l="0" t="0" r="r" b="b"/>
            <a:pathLst>
              <a:path w="732" h="1947">
                <a:moveTo>
                  <a:pt x="0" y="0"/>
                </a:moveTo>
                <a:lnTo>
                  <a:pt x="732" y="0"/>
                </a:lnTo>
                <a:lnTo>
                  <a:pt x="732" y="1947"/>
                </a:lnTo>
                <a:lnTo>
                  <a:pt x="0" y="1947"/>
                </a:lnTo>
                <a:lnTo>
                  <a:pt x="0" y="1268"/>
                </a:lnTo>
                <a:lnTo>
                  <a:pt x="0" y="0"/>
                </a:lnTo>
                <a:close/>
              </a:path>
            </a:pathLst>
          </a:custGeom>
          <a:solidFill>
            <a:srgbClr val="1570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43" name="Freeform 209"/>
          <p:cNvSpPr>
            <a:spLocks/>
          </p:cNvSpPr>
          <p:nvPr/>
        </p:nvSpPr>
        <p:spPr bwMode="auto">
          <a:xfrm>
            <a:off x="6234781" y="4212869"/>
            <a:ext cx="524567" cy="716663"/>
          </a:xfrm>
          <a:custGeom>
            <a:avLst/>
            <a:gdLst>
              <a:gd name="T0" fmla="*/ 0 w 497"/>
              <a:gd name="T1" fmla="*/ 679 h 679"/>
              <a:gd name="T2" fmla="*/ 497 w 497"/>
              <a:gd name="T3" fmla="*/ 679 h 679"/>
              <a:gd name="T4" fmla="*/ 497 w 497"/>
              <a:gd name="T5" fmla="*/ 0 h 679"/>
              <a:gd name="T6" fmla="*/ 0 w 497"/>
              <a:gd name="T7" fmla="*/ 679 h 679"/>
            </a:gdLst>
            <a:ahLst/>
            <a:cxnLst>
              <a:cxn ang="0">
                <a:pos x="T0" y="T1"/>
              </a:cxn>
              <a:cxn ang="0">
                <a:pos x="T2" y="T3"/>
              </a:cxn>
              <a:cxn ang="0">
                <a:pos x="T4" y="T5"/>
              </a:cxn>
              <a:cxn ang="0">
                <a:pos x="T6" y="T7"/>
              </a:cxn>
            </a:cxnLst>
            <a:rect l="0" t="0" r="r" b="b"/>
            <a:pathLst>
              <a:path w="497" h="679">
                <a:moveTo>
                  <a:pt x="0" y="679"/>
                </a:moveTo>
                <a:lnTo>
                  <a:pt x="497" y="679"/>
                </a:lnTo>
                <a:lnTo>
                  <a:pt x="497" y="0"/>
                </a:lnTo>
                <a:lnTo>
                  <a:pt x="0" y="679"/>
                </a:lnTo>
                <a:close/>
              </a:path>
            </a:pathLst>
          </a:custGeom>
          <a:solidFill>
            <a:srgbClr val="2A328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44" name="Rectangle 210"/>
          <p:cNvSpPr>
            <a:spLocks noChangeArrowheads="1"/>
          </p:cNvSpPr>
          <p:nvPr/>
        </p:nvSpPr>
        <p:spPr bwMode="auto">
          <a:xfrm>
            <a:off x="6856450" y="3026523"/>
            <a:ext cx="74938" cy="14565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45" name="Rectangle 211"/>
          <p:cNvSpPr>
            <a:spLocks noChangeArrowheads="1"/>
          </p:cNvSpPr>
          <p:nvPr/>
        </p:nvSpPr>
        <p:spPr bwMode="auto">
          <a:xfrm>
            <a:off x="7023215" y="3026523"/>
            <a:ext cx="75994" cy="145655"/>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46" name="Rectangle 212"/>
          <p:cNvSpPr>
            <a:spLocks noChangeArrowheads="1"/>
          </p:cNvSpPr>
          <p:nvPr/>
        </p:nvSpPr>
        <p:spPr bwMode="auto">
          <a:xfrm>
            <a:off x="7189978" y="3026523"/>
            <a:ext cx="75994" cy="145655"/>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47" name="Rectangle 213"/>
          <p:cNvSpPr>
            <a:spLocks noChangeArrowheads="1"/>
          </p:cNvSpPr>
          <p:nvPr/>
        </p:nvSpPr>
        <p:spPr bwMode="auto">
          <a:xfrm>
            <a:off x="7357798" y="3026523"/>
            <a:ext cx="74938" cy="14565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48" name="Rectangle 214"/>
          <p:cNvSpPr>
            <a:spLocks noChangeArrowheads="1"/>
          </p:cNvSpPr>
          <p:nvPr/>
        </p:nvSpPr>
        <p:spPr bwMode="auto">
          <a:xfrm>
            <a:off x="6856450" y="3246062"/>
            <a:ext cx="74938" cy="14354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49" name="Rectangle 215"/>
          <p:cNvSpPr>
            <a:spLocks noChangeArrowheads="1"/>
          </p:cNvSpPr>
          <p:nvPr/>
        </p:nvSpPr>
        <p:spPr bwMode="auto">
          <a:xfrm>
            <a:off x="7023215" y="3246062"/>
            <a:ext cx="75994" cy="14354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50" name="Rectangle 216"/>
          <p:cNvSpPr>
            <a:spLocks noChangeArrowheads="1"/>
          </p:cNvSpPr>
          <p:nvPr/>
        </p:nvSpPr>
        <p:spPr bwMode="auto">
          <a:xfrm>
            <a:off x="7189978" y="3246062"/>
            <a:ext cx="75994" cy="143544"/>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51" name="Rectangle 217"/>
          <p:cNvSpPr>
            <a:spLocks noChangeArrowheads="1"/>
          </p:cNvSpPr>
          <p:nvPr/>
        </p:nvSpPr>
        <p:spPr bwMode="auto">
          <a:xfrm>
            <a:off x="7357798" y="3246062"/>
            <a:ext cx="74938" cy="14354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52" name="Rectangle 218"/>
          <p:cNvSpPr>
            <a:spLocks noChangeArrowheads="1"/>
          </p:cNvSpPr>
          <p:nvPr/>
        </p:nvSpPr>
        <p:spPr bwMode="auto">
          <a:xfrm>
            <a:off x="6856450" y="3462431"/>
            <a:ext cx="74938" cy="143544"/>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53" name="Rectangle 219"/>
          <p:cNvSpPr>
            <a:spLocks noChangeArrowheads="1"/>
          </p:cNvSpPr>
          <p:nvPr/>
        </p:nvSpPr>
        <p:spPr bwMode="auto">
          <a:xfrm>
            <a:off x="7023215" y="3462431"/>
            <a:ext cx="75994" cy="14354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54" name="Rectangle 220"/>
          <p:cNvSpPr>
            <a:spLocks noChangeArrowheads="1"/>
          </p:cNvSpPr>
          <p:nvPr/>
        </p:nvSpPr>
        <p:spPr bwMode="auto">
          <a:xfrm>
            <a:off x="7189978" y="3462431"/>
            <a:ext cx="75994" cy="14354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55" name="Rectangle 221"/>
          <p:cNvSpPr>
            <a:spLocks noChangeArrowheads="1"/>
          </p:cNvSpPr>
          <p:nvPr/>
        </p:nvSpPr>
        <p:spPr bwMode="auto">
          <a:xfrm>
            <a:off x="7357798" y="3462431"/>
            <a:ext cx="74938" cy="14354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56" name="Rectangle 222"/>
          <p:cNvSpPr>
            <a:spLocks noChangeArrowheads="1"/>
          </p:cNvSpPr>
          <p:nvPr/>
        </p:nvSpPr>
        <p:spPr bwMode="auto">
          <a:xfrm>
            <a:off x="6856450" y="3681969"/>
            <a:ext cx="74938" cy="14459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57" name="Rectangle 223"/>
          <p:cNvSpPr>
            <a:spLocks noChangeArrowheads="1"/>
          </p:cNvSpPr>
          <p:nvPr/>
        </p:nvSpPr>
        <p:spPr bwMode="auto">
          <a:xfrm>
            <a:off x="7023215" y="3681969"/>
            <a:ext cx="75994" cy="144599"/>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58" name="Rectangle 224"/>
          <p:cNvSpPr>
            <a:spLocks noChangeArrowheads="1"/>
          </p:cNvSpPr>
          <p:nvPr/>
        </p:nvSpPr>
        <p:spPr bwMode="auto">
          <a:xfrm>
            <a:off x="7189978" y="3681969"/>
            <a:ext cx="75994" cy="144599"/>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59" name="Rectangle 225"/>
          <p:cNvSpPr>
            <a:spLocks noChangeArrowheads="1"/>
          </p:cNvSpPr>
          <p:nvPr/>
        </p:nvSpPr>
        <p:spPr bwMode="auto">
          <a:xfrm>
            <a:off x="7357798" y="3681969"/>
            <a:ext cx="74938" cy="14459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60" name="Rectangle 226"/>
          <p:cNvSpPr>
            <a:spLocks noChangeArrowheads="1"/>
          </p:cNvSpPr>
          <p:nvPr/>
        </p:nvSpPr>
        <p:spPr bwMode="auto">
          <a:xfrm>
            <a:off x="6856450" y="3899395"/>
            <a:ext cx="74938" cy="14354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30" name="Rectangle 228"/>
          <p:cNvSpPr>
            <a:spLocks noChangeArrowheads="1"/>
          </p:cNvSpPr>
          <p:nvPr/>
        </p:nvSpPr>
        <p:spPr bwMode="auto">
          <a:xfrm>
            <a:off x="7023215" y="3899395"/>
            <a:ext cx="75994" cy="14354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31" name="Rectangle 229"/>
          <p:cNvSpPr>
            <a:spLocks noChangeArrowheads="1"/>
          </p:cNvSpPr>
          <p:nvPr/>
        </p:nvSpPr>
        <p:spPr bwMode="auto">
          <a:xfrm>
            <a:off x="7189978" y="3899395"/>
            <a:ext cx="75994" cy="143544"/>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992" name="Rectangle 230"/>
          <p:cNvSpPr>
            <a:spLocks noChangeArrowheads="1"/>
          </p:cNvSpPr>
          <p:nvPr/>
        </p:nvSpPr>
        <p:spPr bwMode="auto">
          <a:xfrm>
            <a:off x="7357798" y="3899395"/>
            <a:ext cx="74938" cy="143544"/>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993" name="Rectangle 231"/>
          <p:cNvSpPr>
            <a:spLocks noChangeArrowheads="1"/>
          </p:cNvSpPr>
          <p:nvPr/>
        </p:nvSpPr>
        <p:spPr bwMode="auto">
          <a:xfrm>
            <a:off x="6856451" y="4115765"/>
            <a:ext cx="74938" cy="146710"/>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994" name="Rectangle 232"/>
          <p:cNvSpPr>
            <a:spLocks noChangeArrowheads="1"/>
          </p:cNvSpPr>
          <p:nvPr/>
        </p:nvSpPr>
        <p:spPr bwMode="auto">
          <a:xfrm>
            <a:off x="7023215" y="4115765"/>
            <a:ext cx="75994" cy="146710"/>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995" name="Rectangle 233"/>
          <p:cNvSpPr>
            <a:spLocks noChangeArrowheads="1"/>
          </p:cNvSpPr>
          <p:nvPr/>
        </p:nvSpPr>
        <p:spPr bwMode="auto">
          <a:xfrm>
            <a:off x="7189978" y="4115765"/>
            <a:ext cx="75994" cy="14671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996" name="Rectangle 234"/>
          <p:cNvSpPr>
            <a:spLocks noChangeArrowheads="1"/>
          </p:cNvSpPr>
          <p:nvPr/>
        </p:nvSpPr>
        <p:spPr bwMode="auto">
          <a:xfrm>
            <a:off x="7357798" y="4115765"/>
            <a:ext cx="74938" cy="14671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997" name="Rectangle 235"/>
          <p:cNvSpPr>
            <a:spLocks noChangeArrowheads="1"/>
          </p:cNvSpPr>
          <p:nvPr/>
        </p:nvSpPr>
        <p:spPr bwMode="auto">
          <a:xfrm>
            <a:off x="6856451" y="4335303"/>
            <a:ext cx="74938" cy="144599"/>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998" name="Rectangle 236"/>
          <p:cNvSpPr>
            <a:spLocks noChangeArrowheads="1"/>
          </p:cNvSpPr>
          <p:nvPr/>
        </p:nvSpPr>
        <p:spPr bwMode="auto">
          <a:xfrm>
            <a:off x="7023215" y="4335303"/>
            <a:ext cx="75994" cy="14459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999" name="Rectangle 237"/>
          <p:cNvSpPr>
            <a:spLocks noChangeArrowheads="1"/>
          </p:cNvSpPr>
          <p:nvPr/>
        </p:nvSpPr>
        <p:spPr bwMode="auto">
          <a:xfrm>
            <a:off x="7189978" y="4335303"/>
            <a:ext cx="75994" cy="144599"/>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00" name="Rectangle 238"/>
          <p:cNvSpPr>
            <a:spLocks noChangeArrowheads="1"/>
          </p:cNvSpPr>
          <p:nvPr/>
        </p:nvSpPr>
        <p:spPr bwMode="auto">
          <a:xfrm>
            <a:off x="7357798" y="4335303"/>
            <a:ext cx="74938" cy="14459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01" name="Rectangle 239"/>
          <p:cNvSpPr>
            <a:spLocks noChangeArrowheads="1"/>
          </p:cNvSpPr>
          <p:nvPr/>
        </p:nvSpPr>
        <p:spPr bwMode="auto">
          <a:xfrm>
            <a:off x="6289665" y="4335303"/>
            <a:ext cx="75994" cy="144599"/>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02" name="Rectangle 240"/>
          <p:cNvSpPr>
            <a:spLocks noChangeArrowheads="1"/>
          </p:cNvSpPr>
          <p:nvPr/>
        </p:nvSpPr>
        <p:spPr bwMode="auto">
          <a:xfrm>
            <a:off x="6456429" y="4335303"/>
            <a:ext cx="75994" cy="14459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03" name="Rectangle 241"/>
          <p:cNvSpPr>
            <a:spLocks noChangeArrowheads="1"/>
          </p:cNvSpPr>
          <p:nvPr/>
        </p:nvSpPr>
        <p:spPr bwMode="auto">
          <a:xfrm>
            <a:off x="6624248" y="4335303"/>
            <a:ext cx="74938" cy="14459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04" name="Rectangle 242"/>
          <p:cNvSpPr>
            <a:spLocks noChangeArrowheads="1"/>
          </p:cNvSpPr>
          <p:nvPr/>
        </p:nvSpPr>
        <p:spPr bwMode="auto">
          <a:xfrm>
            <a:off x="6289665" y="4552730"/>
            <a:ext cx="75994" cy="14354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05" name="Rectangle 243"/>
          <p:cNvSpPr>
            <a:spLocks noChangeArrowheads="1"/>
          </p:cNvSpPr>
          <p:nvPr/>
        </p:nvSpPr>
        <p:spPr bwMode="auto">
          <a:xfrm>
            <a:off x="6456429" y="4552730"/>
            <a:ext cx="75994" cy="143544"/>
          </a:xfrm>
          <a:prstGeom prst="rect">
            <a:avLst/>
          </a:prstGeom>
          <a:solidFill>
            <a:srgbClr val="DA40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06" name="Rectangle 244"/>
          <p:cNvSpPr>
            <a:spLocks noChangeArrowheads="1"/>
          </p:cNvSpPr>
          <p:nvPr/>
        </p:nvSpPr>
        <p:spPr bwMode="auto">
          <a:xfrm>
            <a:off x="6624248" y="4552730"/>
            <a:ext cx="74938" cy="14354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07" name="Rectangle 245"/>
          <p:cNvSpPr>
            <a:spLocks noChangeArrowheads="1"/>
          </p:cNvSpPr>
          <p:nvPr/>
        </p:nvSpPr>
        <p:spPr bwMode="auto">
          <a:xfrm>
            <a:off x="6856451" y="4552730"/>
            <a:ext cx="74938" cy="14354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11" name="Rectangle 246"/>
          <p:cNvSpPr>
            <a:spLocks noChangeArrowheads="1"/>
          </p:cNvSpPr>
          <p:nvPr/>
        </p:nvSpPr>
        <p:spPr bwMode="auto">
          <a:xfrm>
            <a:off x="7023215" y="4552730"/>
            <a:ext cx="75994" cy="143544"/>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15" name="Rectangle 247"/>
          <p:cNvSpPr>
            <a:spLocks noChangeArrowheads="1"/>
          </p:cNvSpPr>
          <p:nvPr/>
        </p:nvSpPr>
        <p:spPr bwMode="auto">
          <a:xfrm>
            <a:off x="7189978" y="4552730"/>
            <a:ext cx="75994" cy="14354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16" name="Rectangle 248"/>
          <p:cNvSpPr>
            <a:spLocks noChangeArrowheads="1"/>
          </p:cNvSpPr>
          <p:nvPr/>
        </p:nvSpPr>
        <p:spPr bwMode="auto">
          <a:xfrm>
            <a:off x="7357798" y="4552730"/>
            <a:ext cx="74938" cy="143544"/>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17" name="Rectangle 249"/>
          <p:cNvSpPr>
            <a:spLocks noChangeArrowheads="1"/>
          </p:cNvSpPr>
          <p:nvPr/>
        </p:nvSpPr>
        <p:spPr bwMode="auto">
          <a:xfrm>
            <a:off x="7189978" y="2733104"/>
            <a:ext cx="242758" cy="141433"/>
          </a:xfrm>
          <a:prstGeom prst="rect">
            <a:avLst/>
          </a:prstGeom>
          <a:solidFill>
            <a:srgbClr val="1570A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18" name="Rectangle 250"/>
          <p:cNvSpPr>
            <a:spLocks noChangeArrowheads="1"/>
          </p:cNvSpPr>
          <p:nvPr/>
        </p:nvSpPr>
        <p:spPr bwMode="auto">
          <a:xfrm>
            <a:off x="6931388" y="2642331"/>
            <a:ext cx="49607" cy="232202"/>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pic>
        <p:nvPicPr>
          <p:cNvPr id="906" name="Picture 905"/>
          <p:cNvPicPr>
            <a:picLocks noChangeAspect="1"/>
          </p:cNvPicPr>
          <p:nvPr/>
        </p:nvPicPr>
        <p:blipFill>
          <a:blip r:embed="rId6"/>
          <a:stretch>
            <a:fillRect/>
          </a:stretch>
        </p:blipFill>
        <p:spPr>
          <a:xfrm>
            <a:off x="7960717" y="3285084"/>
            <a:ext cx="650440" cy="1750129"/>
          </a:xfrm>
          <a:prstGeom prst="rect">
            <a:avLst/>
          </a:prstGeom>
        </p:spPr>
      </p:pic>
      <p:grpSp>
        <p:nvGrpSpPr>
          <p:cNvPr id="1065" name="Group 253"/>
          <p:cNvGrpSpPr>
            <a:grpSpLocks noChangeAspect="1"/>
          </p:cNvGrpSpPr>
          <p:nvPr/>
        </p:nvGrpSpPr>
        <p:grpSpPr bwMode="auto">
          <a:xfrm>
            <a:off x="10392835" y="3609981"/>
            <a:ext cx="1281869" cy="1410990"/>
            <a:chOff x="6861" y="-1143"/>
            <a:chExt cx="824" cy="907"/>
          </a:xfrm>
        </p:grpSpPr>
        <p:sp>
          <p:nvSpPr>
            <p:cNvPr id="1066" name="AutoShape 252"/>
            <p:cNvSpPr>
              <a:spLocks noChangeAspect="1" noChangeArrowheads="1" noTextEdit="1"/>
            </p:cNvSpPr>
            <p:nvPr/>
          </p:nvSpPr>
          <p:spPr bwMode="auto">
            <a:xfrm>
              <a:off x="6861" y="-1143"/>
              <a:ext cx="824" cy="9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67" name="Rectangle 254"/>
            <p:cNvSpPr>
              <a:spLocks noChangeArrowheads="1"/>
            </p:cNvSpPr>
            <p:nvPr/>
          </p:nvSpPr>
          <p:spPr bwMode="auto">
            <a:xfrm>
              <a:off x="6945" y="-1143"/>
              <a:ext cx="734" cy="907"/>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68" name="Rectangle 255"/>
            <p:cNvSpPr>
              <a:spLocks noChangeArrowheads="1"/>
            </p:cNvSpPr>
            <p:nvPr/>
          </p:nvSpPr>
          <p:spPr bwMode="auto">
            <a:xfrm>
              <a:off x="6867" y="-1143"/>
              <a:ext cx="78" cy="907"/>
            </a:xfrm>
            <a:prstGeom prst="rect">
              <a:avLst/>
            </a:prstGeom>
            <a:solidFill>
              <a:schemeClr val="accent5">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69" name="Rectangle 256"/>
            <p:cNvSpPr>
              <a:spLocks noChangeArrowheads="1"/>
            </p:cNvSpPr>
            <p:nvPr/>
          </p:nvSpPr>
          <p:spPr bwMode="auto">
            <a:xfrm>
              <a:off x="7013" y="-1093"/>
              <a:ext cx="50" cy="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70" name="Rectangle 257"/>
            <p:cNvSpPr>
              <a:spLocks noChangeArrowheads="1"/>
            </p:cNvSpPr>
            <p:nvPr/>
          </p:nvSpPr>
          <p:spPr bwMode="auto">
            <a:xfrm>
              <a:off x="7125" y="-1093"/>
              <a:ext cx="50" cy="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71" name="Rectangle 258"/>
            <p:cNvSpPr>
              <a:spLocks noChangeArrowheads="1"/>
            </p:cNvSpPr>
            <p:nvPr/>
          </p:nvSpPr>
          <p:spPr bwMode="auto">
            <a:xfrm>
              <a:off x="7237" y="-1093"/>
              <a:ext cx="50" cy="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72" name="Rectangle 259"/>
            <p:cNvSpPr>
              <a:spLocks noChangeArrowheads="1"/>
            </p:cNvSpPr>
            <p:nvPr/>
          </p:nvSpPr>
          <p:spPr bwMode="auto">
            <a:xfrm>
              <a:off x="7349" y="-1093"/>
              <a:ext cx="50" cy="9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73" name="Rectangle 260"/>
            <p:cNvSpPr>
              <a:spLocks noChangeArrowheads="1"/>
            </p:cNvSpPr>
            <p:nvPr/>
          </p:nvSpPr>
          <p:spPr bwMode="auto">
            <a:xfrm>
              <a:off x="7461" y="-1093"/>
              <a:ext cx="50" cy="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74" name="Rectangle 261"/>
            <p:cNvSpPr>
              <a:spLocks noChangeArrowheads="1"/>
            </p:cNvSpPr>
            <p:nvPr/>
          </p:nvSpPr>
          <p:spPr bwMode="auto">
            <a:xfrm>
              <a:off x="7573" y="-1093"/>
              <a:ext cx="50" cy="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75" name="Rectangle 262"/>
            <p:cNvSpPr>
              <a:spLocks noChangeArrowheads="1"/>
            </p:cNvSpPr>
            <p:nvPr/>
          </p:nvSpPr>
          <p:spPr bwMode="auto">
            <a:xfrm>
              <a:off x="7013" y="-953"/>
              <a:ext cx="50" cy="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76" name="Rectangle 263"/>
            <p:cNvSpPr>
              <a:spLocks noChangeArrowheads="1"/>
            </p:cNvSpPr>
            <p:nvPr/>
          </p:nvSpPr>
          <p:spPr bwMode="auto">
            <a:xfrm>
              <a:off x="7125" y="-953"/>
              <a:ext cx="50" cy="9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77" name="Rectangle 264"/>
            <p:cNvSpPr>
              <a:spLocks noChangeArrowheads="1"/>
            </p:cNvSpPr>
            <p:nvPr/>
          </p:nvSpPr>
          <p:spPr bwMode="auto">
            <a:xfrm>
              <a:off x="7237" y="-953"/>
              <a:ext cx="50" cy="9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78" name="Rectangle 265"/>
            <p:cNvSpPr>
              <a:spLocks noChangeArrowheads="1"/>
            </p:cNvSpPr>
            <p:nvPr/>
          </p:nvSpPr>
          <p:spPr bwMode="auto">
            <a:xfrm>
              <a:off x="7349" y="-953"/>
              <a:ext cx="50" cy="9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79" name="Rectangle 266"/>
            <p:cNvSpPr>
              <a:spLocks noChangeArrowheads="1"/>
            </p:cNvSpPr>
            <p:nvPr/>
          </p:nvSpPr>
          <p:spPr bwMode="auto">
            <a:xfrm>
              <a:off x="7461" y="-953"/>
              <a:ext cx="50" cy="9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80" name="Rectangle 267"/>
            <p:cNvSpPr>
              <a:spLocks noChangeArrowheads="1"/>
            </p:cNvSpPr>
            <p:nvPr/>
          </p:nvSpPr>
          <p:spPr bwMode="auto">
            <a:xfrm>
              <a:off x="7573" y="-953"/>
              <a:ext cx="50" cy="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81" name="Rectangle 268"/>
            <p:cNvSpPr>
              <a:spLocks noChangeArrowheads="1"/>
            </p:cNvSpPr>
            <p:nvPr/>
          </p:nvSpPr>
          <p:spPr bwMode="auto">
            <a:xfrm>
              <a:off x="7013" y="-813"/>
              <a:ext cx="50" cy="9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82" name="Rectangle 269"/>
            <p:cNvSpPr>
              <a:spLocks noChangeArrowheads="1"/>
            </p:cNvSpPr>
            <p:nvPr/>
          </p:nvSpPr>
          <p:spPr bwMode="auto">
            <a:xfrm>
              <a:off x="7125" y="-813"/>
              <a:ext cx="50" cy="9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83" name="Rectangle 270"/>
            <p:cNvSpPr>
              <a:spLocks noChangeArrowheads="1"/>
            </p:cNvSpPr>
            <p:nvPr/>
          </p:nvSpPr>
          <p:spPr bwMode="auto">
            <a:xfrm>
              <a:off x="7237" y="-813"/>
              <a:ext cx="50" cy="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84" name="Rectangle 271"/>
            <p:cNvSpPr>
              <a:spLocks noChangeArrowheads="1"/>
            </p:cNvSpPr>
            <p:nvPr/>
          </p:nvSpPr>
          <p:spPr bwMode="auto">
            <a:xfrm>
              <a:off x="7349" y="-813"/>
              <a:ext cx="50" cy="9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85" name="Rectangle 272"/>
            <p:cNvSpPr>
              <a:spLocks noChangeArrowheads="1"/>
            </p:cNvSpPr>
            <p:nvPr/>
          </p:nvSpPr>
          <p:spPr bwMode="auto">
            <a:xfrm>
              <a:off x="7461" y="-813"/>
              <a:ext cx="50" cy="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86" name="Rectangle 273"/>
            <p:cNvSpPr>
              <a:spLocks noChangeArrowheads="1"/>
            </p:cNvSpPr>
            <p:nvPr/>
          </p:nvSpPr>
          <p:spPr bwMode="auto">
            <a:xfrm>
              <a:off x="7573" y="-813"/>
              <a:ext cx="50" cy="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87" name="Rectangle 274"/>
            <p:cNvSpPr>
              <a:spLocks noChangeArrowheads="1"/>
            </p:cNvSpPr>
            <p:nvPr/>
          </p:nvSpPr>
          <p:spPr bwMode="auto">
            <a:xfrm>
              <a:off x="7013" y="-678"/>
              <a:ext cx="50" cy="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896" name="Rectangle 275"/>
            <p:cNvSpPr>
              <a:spLocks noChangeArrowheads="1"/>
            </p:cNvSpPr>
            <p:nvPr/>
          </p:nvSpPr>
          <p:spPr bwMode="auto">
            <a:xfrm>
              <a:off x="7125" y="-678"/>
              <a:ext cx="50" cy="89"/>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897" name="Rectangle 276"/>
            <p:cNvSpPr>
              <a:spLocks noChangeArrowheads="1"/>
            </p:cNvSpPr>
            <p:nvPr/>
          </p:nvSpPr>
          <p:spPr bwMode="auto">
            <a:xfrm>
              <a:off x="7237" y="-678"/>
              <a:ext cx="50" cy="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898" name="Rectangle 277"/>
            <p:cNvSpPr>
              <a:spLocks noChangeArrowheads="1"/>
            </p:cNvSpPr>
            <p:nvPr/>
          </p:nvSpPr>
          <p:spPr bwMode="auto">
            <a:xfrm>
              <a:off x="7349" y="-678"/>
              <a:ext cx="50" cy="89"/>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899" name="Rectangle 278"/>
            <p:cNvSpPr>
              <a:spLocks noChangeArrowheads="1"/>
            </p:cNvSpPr>
            <p:nvPr/>
          </p:nvSpPr>
          <p:spPr bwMode="auto">
            <a:xfrm>
              <a:off x="7461" y="-678"/>
              <a:ext cx="50" cy="89"/>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900" name="Rectangle 279"/>
            <p:cNvSpPr>
              <a:spLocks noChangeArrowheads="1"/>
            </p:cNvSpPr>
            <p:nvPr/>
          </p:nvSpPr>
          <p:spPr bwMode="auto">
            <a:xfrm>
              <a:off x="7573" y="-678"/>
              <a:ext cx="50" cy="89"/>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901" name="Rectangle 280"/>
            <p:cNvSpPr>
              <a:spLocks noChangeArrowheads="1"/>
            </p:cNvSpPr>
            <p:nvPr/>
          </p:nvSpPr>
          <p:spPr bwMode="auto">
            <a:xfrm>
              <a:off x="7013" y="-538"/>
              <a:ext cx="50" cy="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902" name="Rectangle 281"/>
            <p:cNvSpPr>
              <a:spLocks noChangeArrowheads="1"/>
            </p:cNvSpPr>
            <p:nvPr/>
          </p:nvSpPr>
          <p:spPr bwMode="auto">
            <a:xfrm>
              <a:off x="7125" y="-538"/>
              <a:ext cx="50" cy="89"/>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903" name="Rectangle 282"/>
            <p:cNvSpPr>
              <a:spLocks noChangeArrowheads="1"/>
            </p:cNvSpPr>
            <p:nvPr/>
          </p:nvSpPr>
          <p:spPr bwMode="auto">
            <a:xfrm>
              <a:off x="7237" y="-538"/>
              <a:ext cx="50" cy="89"/>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904" name="Rectangle 283"/>
            <p:cNvSpPr>
              <a:spLocks noChangeArrowheads="1"/>
            </p:cNvSpPr>
            <p:nvPr/>
          </p:nvSpPr>
          <p:spPr bwMode="auto">
            <a:xfrm>
              <a:off x="7349" y="-538"/>
              <a:ext cx="50" cy="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908" name="Rectangle 284"/>
            <p:cNvSpPr>
              <a:spLocks noChangeArrowheads="1"/>
            </p:cNvSpPr>
            <p:nvPr/>
          </p:nvSpPr>
          <p:spPr bwMode="auto">
            <a:xfrm>
              <a:off x="7461" y="-538"/>
              <a:ext cx="50" cy="89"/>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909" name="Rectangle 285"/>
            <p:cNvSpPr>
              <a:spLocks noChangeArrowheads="1"/>
            </p:cNvSpPr>
            <p:nvPr/>
          </p:nvSpPr>
          <p:spPr bwMode="auto">
            <a:xfrm>
              <a:off x="7573" y="-538"/>
              <a:ext cx="50" cy="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910" name="Rectangle 286"/>
            <p:cNvSpPr>
              <a:spLocks noChangeArrowheads="1"/>
            </p:cNvSpPr>
            <p:nvPr/>
          </p:nvSpPr>
          <p:spPr bwMode="auto">
            <a:xfrm>
              <a:off x="7013" y="-398"/>
              <a:ext cx="50" cy="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911" name="Rectangle 287"/>
            <p:cNvSpPr>
              <a:spLocks noChangeArrowheads="1"/>
            </p:cNvSpPr>
            <p:nvPr/>
          </p:nvSpPr>
          <p:spPr bwMode="auto">
            <a:xfrm>
              <a:off x="7125" y="-398"/>
              <a:ext cx="50" cy="89"/>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912" name="Rectangle 288"/>
            <p:cNvSpPr>
              <a:spLocks noChangeArrowheads="1"/>
            </p:cNvSpPr>
            <p:nvPr/>
          </p:nvSpPr>
          <p:spPr bwMode="auto">
            <a:xfrm>
              <a:off x="7237" y="-398"/>
              <a:ext cx="50" cy="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913" name="Rectangle 289"/>
            <p:cNvSpPr>
              <a:spLocks noChangeArrowheads="1"/>
            </p:cNvSpPr>
            <p:nvPr/>
          </p:nvSpPr>
          <p:spPr bwMode="auto">
            <a:xfrm>
              <a:off x="7349" y="-398"/>
              <a:ext cx="50" cy="89"/>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914" name="Rectangle 290"/>
            <p:cNvSpPr>
              <a:spLocks noChangeArrowheads="1"/>
            </p:cNvSpPr>
            <p:nvPr/>
          </p:nvSpPr>
          <p:spPr bwMode="auto">
            <a:xfrm>
              <a:off x="7461" y="-398"/>
              <a:ext cx="50" cy="89"/>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915" name="Rectangle 291"/>
            <p:cNvSpPr>
              <a:spLocks noChangeArrowheads="1"/>
            </p:cNvSpPr>
            <p:nvPr/>
          </p:nvSpPr>
          <p:spPr bwMode="auto">
            <a:xfrm>
              <a:off x="7573" y="-398"/>
              <a:ext cx="50" cy="89"/>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grpSp>
      <p:pic>
        <p:nvPicPr>
          <p:cNvPr id="948" name="Picture 947"/>
          <p:cNvPicPr>
            <a:picLocks noChangeAspect="1"/>
          </p:cNvPicPr>
          <p:nvPr/>
        </p:nvPicPr>
        <p:blipFill>
          <a:blip r:embed="rId7"/>
          <a:stretch>
            <a:fillRect/>
          </a:stretch>
        </p:blipFill>
        <p:spPr>
          <a:xfrm>
            <a:off x="5455163" y="2594835"/>
            <a:ext cx="906279" cy="2312572"/>
          </a:xfrm>
          <a:prstGeom prst="rect">
            <a:avLst/>
          </a:prstGeom>
        </p:spPr>
      </p:pic>
      <p:pic>
        <p:nvPicPr>
          <p:cNvPr id="952" name="Picture 951"/>
          <p:cNvPicPr>
            <a:picLocks noChangeAspect="1"/>
          </p:cNvPicPr>
          <p:nvPr/>
        </p:nvPicPr>
        <p:blipFill>
          <a:blip r:embed="rId8"/>
          <a:stretch>
            <a:fillRect/>
          </a:stretch>
        </p:blipFill>
        <p:spPr>
          <a:xfrm>
            <a:off x="2201838" y="3639580"/>
            <a:ext cx="1055777" cy="1278828"/>
          </a:xfrm>
          <a:prstGeom prst="rect">
            <a:avLst/>
          </a:prstGeom>
        </p:spPr>
      </p:pic>
      <p:sp>
        <p:nvSpPr>
          <p:cNvPr id="1009" name="Chord 1008"/>
          <p:cNvSpPr/>
          <p:nvPr/>
        </p:nvSpPr>
        <p:spPr bwMode="auto">
          <a:xfrm rot="5400000">
            <a:off x="5255473" y="2948427"/>
            <a:ext cx="4440273" cy="5845542"/>
          </a:xfrm>
          <a:prstGeom prst="chord">
            <a:avLst>
              <a:gd name="adj1" fmla="val 5783189"/>
              <a:gd name="adj2" fmla="val 15799796"/>
            </a:avLst>
          </a:prstGeom>
          <a:solidFill>
            <a:srgbClr val="5D9D3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06" tIns="89606" rIns="33606" bIns="33606" rtlCol="0" anchor="b" anchorCtr="0"/>
          <a:lstStyle/>
          <a:p>
            <a:pPr algn="ctr" defTabSz="913676"/>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1010" name="Chord 1009"/>
          <p:cNvSpPr/>
          <p:nvPr/>
        </p:nvSpPr>
        <p:spPr bwMode="auto">
          <a:xfrm rot="5400000">
            <a:off x="8276688" y="3430514"/>
            <a:ext cx="3544800" cy="4666666"/>
          </a:xfrm>
          <a:prstGeom prst="chord">
            <a:avLst>
              <a:gd name="adj1" fmla="val 5783189"/>
              <a:gd name="adj2" fmla="val 15799796"/>
            </a:avLst>
          </a:prstGeom>
          <a:solidFill>
            <a:srgbClr val="6BB64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06" tIns="89606" rIns="33606" bIns="33606" rtlCol="0" anchor="b" anchorCtr="0"/>
          <a:lstStyle/>
          <a:p>
            <a:pPr algn="ctr" defTabSz="913676"/>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1008" name="Chord 1007"/>
          <p:cNvSpPr/>
          <p:nvPr/>
        </p:nvSpPr>
        <p:spPr bwMode="auto">
          <a:xfrm rot="5400000">
            <a:off x="660755" y="3182366"/>
            <a:ext cx="4440273" cy="5845542"/>
          </a:xfrm>
          <a:prstGeom prst="chord">
            <a:avLst>
              <a:gd name="adj1" fmla="val 5783189"/>
              <a:gd name="adj2" fmla="val 15799796"/>
            </a:avLst>
          </a:prstGeom>
          <a:solidFill>
            <a:srgbClr val="6BB64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06" tIns="89606" rIns="33606" bIns="33606" rtlCol="0" anchor="b" anchorCtr="0"/>
          <a:lstStyle/>
          <a:p>
            <a:pPr algn="ctr" defTabSz="913676"/>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p>
            <a:pPr>
              <a:tabLst>
                <a:tab pos="3921694" algn="l"/>
              </a:tabLst>
            </a:pPr>
            <a:r>
              <a:rPr lang="en-US" dirty="0">
                <a:solidFill>
                  <a:schemeClr val="bg1"/>
                </a:solidFill>
              </a:rPr>
              <a:t>Opportunity</a:t>
            </a:r>
          </a:p>
        </p:txBody>
      </p:sp>
      <p:sp>
        <p:nvSpPr>
          <p:cNvPr id="746" name="Freeform 858"/>
          <p:cNvSpPr>
            <a:spLocks/>
          </p:cNvSpPr>
          <p:nvPr/>
        </p:nvSpPr>
        <p:spPr bwMode="auto">
          <a:xfrm>
            <a:off x="9313248" y="4032790"/>
            <a:ext cx="80894" cy="846282"/>
          </a:xfrm>
          <a:custGeom>
            <a:avLst/>
            <a:gdLst>
              <a:gd name="T0" fmla="*/ 52 w 52"/>
              <a:gd name="T1" fmla="*/ 544 h 544"/>
              <a:gd name="T2" fmla="*/ 26 w 52"/>
              <a:gd name="T3" fmla="*/ 0 h 544"/>
              <a:gd name="T4" fmla="*/ 0 w 52"/>
              <a:gd name="T5" fmla="*/ 544 h 544"/>
              <a:gd name="T6" fmla="*/ 52 w 52"/>
              <a:gd name="T7" fmla="*/ 544 h 544"/>
            </a:gdLst>
            <a:ahLst/>
            <a:cxnLst>
              <a:cxn ang="0">
                <a:pos x="T0" y="T1"/>
              </a:cxn>
              <a:cxn ang="0">
                <a:pos x="T2" y="T3"/>
              </a:cxn>
              <a:cxn ang="0">
                <a:pos x="T4" y="T5"/>
              </a:cxn>
              <a:cxn ang="0">
                <a:pos x="T6" y="T7"/>
              </a:cxn>
            </a:cxnLst>
            <a:rect l="0" t="0" r="r" b="b"/>
            <a:pathLst>
              <a:path w="52" h="544">
                <a:moveTo>
                  <a:pt x="52" y="544"/>
                </a:moveTo>
                <a:lnTo>
                  <a:pt x="26" y="0"/>
                </a:lnTo>
                <a:lnTo>
                  <a:pt x="0" y="544"/>
                </a:lnTo>
                <a:lnTo>
                  <a:pt x="52" y="5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775" name="Rectangle 887"/>
          <p:cNvSpPr>
            <a:spLocks noChangeArrowheads="1"/>
          </p:cNvSpPr>
          <p:nvPr/>
        </p:nvSpPr>
        <p:spPr bwMode="auto">
          <a:xfrm>
            <a:off x="8169832" y="4757731"/>
            <a:ext cx="1088967" cy="87117"/>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776" name="Rectangle 888"/>
          <p:cNvSpPr>
            <a:spLocks noChangeArrowheads="1"/>
          </p:cNvSpPr>
          <p:nvPr/>
        </p:nvSpPr>
        <p:spPr bwMode="auto">
          <a:xfrm>
            <a:off x="8169832" y="4893074"/>
            <a:ext cx="1088967" cy="87117"/>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777" name="Rectangle 889"/>
          <p:cNvSpPr>
            <a:spLocks noChangeArrowheads="1"/>
          </p:cNvSpPr>
          <p:nvPr/>
        </p:nvSpPr>
        <p:spPr bwMode="auto">
          <a:xfrm>
            <a:off x="8169833" y="5101533"/>
            <a:ext cx="43558" cy="269130"/>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778" name="Rectangle 890"/>
          <p:cNvSpPr>
            <a:spLocks noChangeArrowheads="1"/>
          </p:cNvSpPr>
          <p:nvPr/>
        </p:nvSpPr>
        <p:spPr bwMode="auto">
          <a:xfrm>
            <a:off x="8242949" y="4771731"/>
            <a:ext cx="46670" cy="522704"/>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779" name="Rectangle 891"/>
          <p:cNvSpPr>
            <a:spLocks noChangeArrowheads="1"/>
          </p:cNvSpPr>
          <p:nvPr/>
        </p:nvSpPr>
        <p:spPr bwMode="auto">
          <a:xfrm>
            <a:off x="9137458" y="4771731"/>
            <a:ext cx="43558" cy="522704"/>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780" name="Rectangle 892"/>
          <p:cNvSpPr>
            <a:spLocks noChangeArrowheads="1"/>
          </p:cNvSpPr>
          <p:nvPr/>
        </p:nvSpPr>
        <p:spPr bwMode="auto">
          <a:xfrm>
            <a:off x="9212130" y="5101533"/>
            <a:ext cx="46670" cy="269130"/>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781" name="Rectangle 893"/>
          <p:cNvSpPr>
            <a:spLocks noChangeArrowheads="1"/>
          </p:cNvSpPr>
          <p:nvPr/>
        </p:nvSpPr>
        <p:spPr bwMode="auto">
          <a:xfrm>
            <a:off x="8169832" y="5087533"/>
            <a:ext cx="1088967" cy="91784"/>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782" name="Rectangle 894"/>
          <p:cNvSpPr>
            <a:spLocks noChangeArrowheads="1"/>
          </p:cNvSpPr>
          <p:nvPr/>
        </p:nvSpPr>
        <p:spPr bwMode="auto">
          <a:xfrm>
            <a:off x="1404235" y="4757731"/>
            <a:ext cx="1090523" cy="87117"/>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783" name="Rectangle 895"/>
          <p:cNvSpPr>
            <a:spLocks noChangeArrowheads="1"/>
          </p:cNvSpPr>
          <p:nvPr/>
        </p:nvSpPr>
        <p:spPr bwMode="auto">
          <a:xfrm>
            <a:off x="1404235" y="4893074"/>
            <a:ext cx="1090523" cy="87117"/>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784" name="Rectangle 896"/>
          <p:cNvSpPr>
            <a:spLocks noChangeArrowheads="1"/>
          </p:cNvSpPr>
          <p:nvPr/>
        </p:nvSpPr>
        <p:spPr bwMode="auto">
          <a:xfrm>
            <a:off x="1404237" y="5101533"/>
            <a:ext cx="46670" cy="269130"/>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785" name="Rectangle 897"/>
          <p:cNvSpPr>
            <a:spLocks noChangeArrowheads="1"/>
          </p:cNvSpPr>
          <p:nvPr/>
        </p:nvSpPr>
        <p:spPr bwMode="auto">
          <a:xfrm>
            <a:off x="1482018" y="4771731"/>
            <a:ext cx="43558" cy="522704"/>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786" name="Rectangle 898"/>
          <p:cNvSpPr>
            <a:spLocks noChangeArrowheads="1"/>
          </p:cNvSpPr>
          <p:nvPr/>
        </p:nvSpPr>
        <p:spPr bwMode="auto">
          <a:xfrm>
            <a:off x="2373418" y="4771731"/>
            <a:ext cx="46670" cy="522704"/>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787" name="Rectangle 899"/>
          <p:cNvSpPr>
            <a:spLocks noChangeArrowheads="1"/>
          </p:cNvSpPr>
          <p:nvPr/>
        </p:nvSpPr>
        <p:spPr bwMode="auto">
          <a:xfrm>
            <a:off x="2451201" y="5101533"/>
            <a:ext cx="43558" cy="269130"/>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788" name="Rectangle 900"/>
          <p:cNvSpPr>
            <a:spLocks noChangeArrowheads="1"/>
          </p:cNvSpPr>
          <p:nvPr/>
        </p:nvSpPr>
        <p:spPr bwMode="auto">
          <a:xfrm>
            <a:off x="1404235" y="5087533"/>
            <a:ext cx="1090523" cy="91784"/>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789" name="Oval 901"/>
          <p:cNvSpPr>
            <a:spLocks noChangeArrowheads="1"/>
          </p:cNvSpPr>
          <p:nvPr/>
        </p:nvSpPr>
        <p:spPr bwMode="auto">
          <a:xfrm>
            <a:off x="8109160" y="4292585"/>
            <a:ext cx="101119" cy="9800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790" name="Freeform 902"/>
          <p:cNvSpPr>
            <a:spLocks noEditPoints="1"/>
          </p:cNvSpPr>
          <p:nvPr/>
        </p:nvSpPr>
        <p:spPr bwMode="auto">
          <a:xfrm>
            <a:off x="7953594" y="3969007"/>
            <a:ext cx="300244" cy="1406324"/>
          </a:xfrm>
          <a:custGeom>
            <a:avLst/>
            <a:gdLst>
              <a:gd name="T0" fmla="*/ 9 w 89"/>
              <a:gd name="T1" fmla="*/ 29 h 417"/>
              <a:gd name="T2" fmla="*/ 67 w 89"/>
              <a:gd name="T3" fmla="*/ 29 h 417"/>
              <a:gd name="T4" fmla="*/ 56 w 89"/>
              <a:gd name="T5" fmla="*/ 53 h 417"/>
              <a:gd name="T6" fmla="*/ 38 w 89"/>
              <a:gd name="T7" fmla="*/ 12 h 417"/>
              <a:gd name="T8" fmla="*/ 86 w 89"/>
              <a:gd name="T9" fmla="*/ 106 h 417"/>
              <a:gd name="T10" fmla="*/ 84 w 89"/>
              <a:gd name="T11" fmla="*/ 103 h 417"/>
              <a:gd name="T12" fmla="*/ 72 w 89"/>
              <a:gd name="T13" fmla="*/ 79 h 417"/>
              <a:gd name="T14" fmla="*/ 77 w 89"/>
              <a:gd name="T15" fmla="*/ 77 h 417"/>
              <a:gd name="T16" fmla="*/ 72 w 89"/>
              <a:gd name="T17" fmla="*/ 74 h 417"/>
              <a:gd name="T18" fmla="*/ 68 w 89"/>
              <a:gd name="T19" fmla="*/ 57 h 417"/>
              <a:gd name="T20" fmla="*/ 50 w 89"/>
              <a:gd name="T21" fmla="*/ 61 h 417"/>
              <a:gd name="T22" fmla="*/ 48 w 89"/>
              <a:gd name="T23" fmla="*/ 74 h 417"/>
              <a:gd name="T24" fmla="*/ 48 w 89"/>
              <a:gd name="T25" fmla="*/ 79 h 417"/>
              <a:gd name="T26" fmla="*/ 50 w 89"/>
              <a:gd name="T27" fmla="*/ 84 h 417"/>
              <a:gd name="T28" fmla="*/ 39 w 89"/>
              <a:gd name="T29" fmla="*/ 106 h 417"/>
              <a:gd name="T30" fmla="*/ 34 w 89"/>
              <a:gd name="T31" fmla="*/ 108 h 417"/>
              <a:gd name="T32" fmla="*/ 86 w 89"/>
              <a:gd name="T33" fmla="*/ 111 h 417"/>
              <a:gd name="T34" fmla="*/ 86 w 89"/>
              <a:gd name="T35" fmla="*/ 106 h 417"/>
              <a:gd name="T36" fmla="*/ 26 w 89"/>
              <a:gd name="T37" fmla="*/ 164 h 417"/>
              <a:gd name="T38" fmla="*/ 20 w 89"/>
              <a:gd name="T39" fmla="*/ 152 h 417"/>
              <a:gd name="T40" fmla="*/ 9 w 89"/>
              <a:gd name="T41" fmla="*/ 33 h 417"/>
              <a:gd name="T42" fmla="*/ 3 w 89"/>
              <a:gd name="T43" fmla="*/ 162 h 417"/>
              <a:gd name="T44" fmla="*/ 1 w 89"/>
              <a:gd name="T45" fmla="*/ 164 h 417"/>
              <a:gd name="T46" fmla="*/ 0 w 89"/>
              <a:gd name="T47" fmla="*/ 165 h 417"/>
              <a:gd name="T48" fmla="*/ 1 w 89"/>
              <a:gd name="T49" fmla="*/ 166 h 417"/>
              <a:gd name="T50" fmla="*/ 2 w 89"/>
              <a:gd name="T51" fmla="*/ 168 h 417"/>
              <a:gd name="T52" fmla="*/ 9 w 89"/>
              <a:gd name="T53" fmla="*/ 347 h 417"/>
              <a:gd name="T54" fmla="*/ 0 w 89"/>
              <a:gd name="T55" fmla="*/ 417 h 417"/>
              <a:gd name="T56" fmla="*/ 20 w 89"/>
              <a:gd name="T57" fmla="*/ 417 h 417"/>
              <a:gd name="T58" fmla="*/ 29 w 89"/>
              <a:gd name="T59" fmla="*/ 347 h 417"/>
              <a:gd name="T60" fmla="*/ 20 w 89"/>
              <a:gd name="T61" fmla="*/ 177 h 417"/>
              <a:gd name="T62" fmla="*/ 26 w 89"/>
              <a:gd name="T63" fmla="*/ 166 h 417"/>
              <a:gd name="T64" fmla="*/ 29 w 89"/>
              <a:gd name="T65" fmla="*/ 165 h 417"/>
              <a:gd name="T66" fmla="*/ 29 w 89"/>
              <a:gd name="T67" fmla="*/ 165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9" h="417">
                <a:moveTo>
                  <a:pt x="20" y="29"/>
                </a:moveTo>
                <a:cubicBezTo>
                  <a:pt x="9" y="29"/>
                  <a:pt x="9" y="29"/>
                  <a:pt x="9" y="29"/>
                </a:cubicBezTo>
                <a:cubicBezTo>
                  <a:pt x="9" y="13"/>
                  <a:pt x="22" y="0"/>
                  <a:pt x="38" y="0"/>
                </a:cubicBezTo>
                <a:cubicBezTo>
                  <a:pt x="54" y="0"/>
                  <a:pt x="67" y="13"/>
                  <a:pt x="67" y="29"/>
                </a:cubicBezTo>
                <a:cubicBezTo>
                  <a:pt x="67" y="53"/>
                  <a:pt x="67" y="53"/>
                  <a:pt x="67" y="53"/>
                </a:cubicBezTo>
                <a:cubicBezTo>
                  <a:pt x="56" y="53"/>
                  <a:pt x="56" y="53"/>
                  <a:pt x="56" y="53"/>
                </a:cubicBezTo>
                <a:cubicBezTo>
                  <a:pt x="56" y="29"/>
                  <a:pt x="56" y="29"/>
                  <a:pt x="56" y="29"/>
                </a:cubicBezTo>
                <a:cubicBezTo>
                  <a:pt x="56" y="20"/>
                  <a:pt x="48" y="12"/>
                  <a:pt x="38" y="12"/>
                </a:cubicBezTo>
                <a:cubicBezTo>
                  <a:pt x="28" y="12"/>
                  <a:pt x="20" y="20"/>
                  <a:pt x="20" y="29"/>
                </a:cubicBezTo>
                <a:close/>
                <a:moveTo>
                  <a:pt x="86" y="106"/>
                </a:moveTo>
                <a:cubicBezTo>
                  <a:pt x="84" y="106"/>
                  <a:pt x="84" y="106"/>
                  <a:pt x="84" y="106"/>
                </a:cubicBezTo>
                <a:cubicBezTo>
                  <a:pt x="84" y="103"/>
                  <a:pt x="84" y="103"/>
                  <a:pt x="84" y="103"/>
                </a:cubicBezTo>
                <a:cubicBezTo>
                  <a:pt x="77" y="100"/>
                  <a:pt x="72" y="93"/>
                  <a:pt x="72" y="84"/>
                </a:cubicBezTo>
                <a:cubicBezTo>
                  <a:pt x="72" y="79"/>
                  <a:pt x="72" y="79"/>
                  <a:pt x="72" y="79"/>
                </a:cubicBezTo>
                <a:cubicBezTo>
                  <a:pt x="75" y="79"/>
                  <a:pt x="75" y="79"/>
                  <a:pt x="75" y="79"/>
                </a:cubicBezTo>
                <a:cubicBezTo>
                  <a:pt x="76" y="79"/>
                  <a:pt x="77" y="78"/>
                  <a:pt x="77" y="77"/>
                </a:cubicBezTo>
                <a:cubicBezTo>
                  <a:pt x="77" y="75"/>
                  <a:pt x="76" y="74"/>
                  <a:pt x="75" y="74"/>
                </a:cubicBezTo>
                <a:cubicBezTo>
                  <a:pt x="72" y="74"/>
                  <a:pt x="72" y="74"/>
                  <a:pt x="72" y="74"/>
                </a:cubicBezTo>
                <a:cubicBezTo>
                  <a:pt x="72" y="61"/>
                  <a:pt x="72" y="61"/>
                  <a:pt x="72" y="61"/>
                </a:cubicBezTo>
                <a:cubicBezTo>
                  <a:pt x="72" y="59"/>
                  <a:pt x="70" y="57"/>
                  <a:pt x="68" y="57"/>
                </a:cubicBezTo>
                <a:cubicBezTo>
                  <a:pt x="54" y="57"/>
                  <a:pt x="54" y="57"/>
                  <a:pt x="54" y="57"/>
                </a:cubicBezTo>
                <a:cubicBezTo>
                  <a:pt x="52" y="57"/>
                  <a:pt x="50" y="59"/>
                  <a:pt x="50" y="61"/>
                </a:cubicBezTo>
                <a:cubicBezTo>
                  <a:pt x="50" y="74"/>
                  <a:pt x="50" y="74"/>
                  <a:pt x="50" y="74"/>
                </a:cubicBezTo>
                <a:cubicBezTo>
                  <a:pt x="48" y="74"/>
                  <a:pt x="48" y="74"/>
                  <a:pt x="48" y="74"/>
                </a:cubicBezTo>
                <a:cubicBezTo>
                  <a:pt x="46" y="74"/>
                  <a:pt x="45" y="75"/>
                  <a:pt x="45" y="77"/>
                </a:cubicBezTo>
                <a:cubicBezTo>
                  <a:pt x="45" y="78"/>
                  <a:pt x="46" y="79"/>
                  <a:pt x="48" y="79"/>
                </a:cubicBezTo>
                <a:cubicBezTo>
                  <a:pt x="50" y="79"/>
                  <a:pt x="50" y="79"/>
                  <a:pt x="50" y="79"/>
                </a:cubicBezTo>
                <a:cubicBezTo>
                  <a:pt x="50" y="84"/>
                  <a:pt x="50" y="84"/>
                  <a:pt x="50" y="84"/>
                </a:cubicBezTo>
                <a:cubicBezTo>
                  <a:pt x="50" y="92"/>
                  <a:pt x="46" y="99"/>
                  <a:pt x="39" y="103"/>
                </a:cubicBezTo>
                <a:cubicBezTo>
                  <a:pt x="39" y="106"/>
                  <a:pt x="39" y="106"/>
                  <a:pt x="39" y="106"/>
                </a:cubicBezTo>
                <a:cubicBezTo>
                  <a:pt x="36" y="106"/>
                  <a:pt x="36" y="106"/>
                  <a:pt x="36" y="106"/>
                </a:cubicBezTo>
                <a:cubicBezTo>
                  <a:pt x="35" y="106"/>
                  <a:pt x="34" y="107"/>
                  <a:pt x="34" y="108"/>
                </a:cubicBezTo>
                <a:cubicBezTo>
                  <a:pt x="34" y="110"/>
                  <a:pt x="35" y="111"/>
                  <a:pt x="36" y="111"/>
                </a:cubicBezTo>
                <a:cubicBezTo>
                  <a:pt x="86" y="111"/>
                  <a:pt x="86" y="111"/>
                  <a:pt x="86" y="111"/>
                </a:cubicBezTo>
                <a:cubicBezTo>
                  <a:pt x="88" y="111"/>
                  <a:pt x="89" y="110"/>
                  <a:pt x="89" y="108"/>
                </a:cubicBezTo>
                <a:cubicBezTo>
                  <a:pt x="89" y="107"/>
                  <a:pt x="88" y="106"/>
                  <a:pt x="86" y="106"/>
                </a:cubicBezTo>
                <a:close/>
                <a:moveTo>
                  <a:pt x="27" y="164"/>
                </a:moveTo>
                <a:cubicBezTo>
                  <a:pt x="26" y="164"/>
                  <a:pt x="26" y="164"/>
                  <a:pt x="26" y="164"/>
                </a:cubicBezTo>
                <a:cubicBezTo>
                  <a:pt x="26" y="162"/>
                  <a:pt x="26" y="162"/>
                  <a:pt x="26" y="162"/>
                </a:cubicBezTo>
                <a:cubicBezTo>
                  <a:pt x="22" y="160"/>
                  <a:pt x="20" y="157"/>
                  <a:pt x="20" y="152"/>
                </a:cubicBezTo>
                <a:cubicBezTo>
                  <a:pt x="20" y="33"/>
                  <a:pt x="20" y="33"/>
                  <a:pt x="20" y="33"/>
                </a:cubicBezTo>
                <a:cubicBezTo>
                  <a:pt x="9" y="33"/>
                  <a:pt x="9" y="33"/>
                  <a:pt x="9" y="33"/>
                </a:cubicBezTo>
                <a:cubicBezTo>
                  <a:pt x="9" y="153"/>
                  <a:pt x="9" y="153"/>
                  <a:pt x="9" y="153"/>
                </a:cubicBezTo>
                <a:cubicBezTo>
                  <a:pt x="8" y="157"/>
                  <a:pt x="6" y="160"/>
                  <a:pt x="3" y="162"/>
                </a:cubicBezTo>
                <a:cubicBezTo>
                  <a:pt x="3" y="164"/>
                  <a:pt x="3" y="164"/>
                  <a:pt x="3" y="164"/>
                </a:cubicBezTo>
                <a:cubicBezTo>
                  <a:pt x="1" y="164"/>
                  <a:pt x="1" y="164"/>
                  <a:pt x="1" y="164"/>
                </a:cubicBezTo>
                <a:cubicBezTo>
                  <a:pt x="0" y="164"/>
                  <a:pt x="0" y="164"/>
                  <a:pt x="0" y="165"/>
                </a:cubicBezTo>
                <a:cubicBezTo>
                  <a:pt x="0" y="165"/>
                  <a:pt x="0" y="165"/>
                  <a:pt x="0" y="165"/>
                </a:cubicBezTo>
                <a:cubicBezTo>
                  <a:pt x="0" y="165"/>
                  <a:pt x="0" y="165"/>
                  <a:pt x="0" y="165"/>
                </a:cubicBezTo>
                <a:cubicBezTo>
                  <a:pt x="0" y="166"/>
                  <a:pt x="0" y="166"/>
                  <a:pt x="1" y="166"/>
                </a:cubicBezTo>
                <a:cubicBezTo>
                  <a:pt x="2" y="166"/>
                  <a:pt x="2" y="166"/>
                  <a:pt x="2" y="166"/>
                </a:cubicBezTo>
                <a:cubicBezTo>
                  <a:pt x="2" y="168"/>
                  <a:pt x="2" y="168"/>
                  <a:pt x="2" y="168"/>
                </a:cubicBezTo>
                <a:cubicBezTo>
                  <a:pt x="6" y="169"/>
                  <a:pt x="8" y="173"/>
                  <a:pt x="9" y="177"/>
                </a:cubicBezTo>
                <a:cubicBezTo>
                  <a:pt x="9" y="347"/>
                  <a:pt x="9" y="347"/>
                  <a:pt x="9" y="347"/>
                </a:cubicBezTo>
                <a:cubicBezTo>
                  <a:pt x="0" y="347"/>
                  <a:pt x="0" y="347"/>
                  <a:pt x="0" y="347"/>
                </a:cubicBezTo>
                <a:cubicBezTo>
                  <a:pt x="0" y="417"/>
                  <a:pt x="0" y="417"/>
                  <a:pt x="0" y="417"/>
                </a:cubicBezTo>
                <a:cubicBezTo>
                  <a:pt x="9" y="417"/>
                  <a:pt x="9" y="417"/>
                  <a:pt x="9" y="417"/>
                </a:cubicBezTo>
                <a:cubicBezTo>
                  <a:pt x="20" y="417"/>
                  <a:pt x="20" y="417"/>
                  <a:pt x="20" y="417"/>
                </a:cubicBezTo>
                <a:cubicBezTo>
                  <a:pt x="29" y="417"/>
                  <a:pt x="29" y="417"/>
                  <a:pt x="29" y="417"/>
                </a:cubicBezTo>
                <a:cubicBezTo>
                  <a:pt x="29" y="347"/>
                  <a:pt x="29" y="347"/>
                  <a:pt x="29" y="347"/>
                </a:cubicBezTo>
                <a:cubicBezTo>
                  <a:pt x="20" y="347"/>
                  <a:pt x="20" y="347"/>
                  <a:pt x="20" y="347"/>
                </a:cubicBezTo>
                <a:cubicBezTo>
                  <a:pt x="20" y="177"/>
                  <a:pt x="20" y="177"/>
                  <a:pt x="20" y="177"/>
                </a:cubicBezTo>
                <a:cubicBezTo>
                  <a:pt x="20" y="173"/>
                  <a:pt x="22" y="170"/>
                  <a:pt x="26" y="168"/>
                </a:cubicBezTo>
                <a:cubicBezTo>
                  <a:pt x="26" y="166"/>
                  <a:pt x="26" y="166"/>
                  <a:pt x="26" y="166"/>
                </a:cubicBezTo>
                <a:cubicBezTo>
                  <a:pt x="27" y="166"/>
                  <a:pt x="27" y="166"/>
                  <a:pt x="27" y="166"/>
                </a:cubicBezTo>
                <a:cubicBezTo>
                  <a:pt x="28" y="166"/>
                  <a:pt x="29" y="166"/>
                  <a:pt x="29" y="165"/>
                </a:cubicBezTo>
                <a:cubicBezTo>
                  <a:pt x="29" y="165"/>
                  <a:pt x="29" y="165"/>
                  <a:pt x="29" y="165"/>
                </a:cubicBezTo>
                <a:cubicBezTo>
                  <a:pt x="29" y="165"/>
                  <a:pt x="29" y="165"/>
                  <a:pt x="29" y="165"/>
                </a:cubicBezTo>
                <a:cubicBezTo>
                  <a:pt x="29" y="164"/>
                  <a:pt x="28" y="164"/>
                  <a:pt x="27" y="164"/>
                </a:cubicBezTo>
                <a:close/>
              </a:path>
            </a:pathLst>
          </a:custGeom>
          <a:solidFill>
            <a:srgbClr val="332C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791" name="Oval 903"/>
          <p:cNvSpPr>
            <a:spLocks noChangeArrowheads="1"/>
          </p:cNvSpPr>
          <p:nvPr/>
        </p:nvSpPr>
        <p:spPr bwMode="auto">
          <a:xfrm>
            <a:off x="1265783" y="4292585"/>
            <a:ext cx="98008" cy="9800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792" name="Freeform 904"/>
          <p:cNvSpPr>
            <a:spLocks noEditPoints="1"/>
          </p:cNvSpPr>
          <p:nvPr/>
        </p:nvSpPr>
        <p:spPr bwMode="auto">
          <a:xfrm>
            <a:off x="1108659" y="3969007"/>
            <a:ext cx="298687" cy="1406324"/>
          </a:xfrm>
          <a:custGeom>
            <a:avLst/>
            <a:gdLst>
              <a:gd name="T0" fmla="*/ 9 w 89"/>
              <a:gd name="T1" fmla="*/ 29 h 417"/>
              <a:gd name="T2" fmla="*/ 67 w 89"/>
              <a:gd name="T3" fmla="*/ 29 h 417"/>
              <a:gd name="T4" fmla="*/ 56 w 89"/>
              <a:gd name="T5" fmla="*/ 53 h 417"/>
              <a:gd name="T6" fmla="*/ 38 w 89"/>
              <a:gd name="T7" fmla="*/ 12 h 417"/>
              <a:gd name="T8" fmla="*/ 87 w 89"/>
              <a:gd name="T9" fmla="*/ 106 h 417"/>
              <a:gd name="T10" fmla="*/ 85 w 89"/>
              <a:gd name="T11" fmla="*/ 103 h 417"/>
              <a:gd name="T12" fmla="*/ 73 w 89"/>
              <a:gd name="T13" fmla="*/ 79 h 417"/>
              <a:gd name="T14" fmla="*/ 78 w 89"/>
              <a:gd name="T15" fmla="*/ 77 h 417"/>
              <a:gd name="T16" fmla="*/ 73 w 89"/>
              <a:gd name="T17" fmla="*/ 74 h 417"/>
              <a:gd name="T18" fmla="*/ 69 w 89"/>
              <a:gd name="T19" fmla="*/ 57 h 417"/>
              <a:gd name="T20" fmla="*/ 51 w 89"/>
              <a:gd name="T21" fmla="*/ 61 h 417"/>
              <a:gd name="T22" fmla="*/ 48 w 89"/>
              <a:gd name="T23" fmla="*/ 74 h 417"/>
              <a:gd name="T24" fmla="*/ 48 w 89"/>
              <a:gd name="T25" fmla="*/ 79 h 417"/>
              <a:gd name="T26" fmla="*/ 51 w 89"/>
              <a:gd name="T27" fmla="*/ 84 h 417"/>
              <a:gd name="T28" fmla="*/ 40 w 89"/>
              <a:gd name="T29" fmla="*/ 106 h 417"/>
              <a:gd name="T30" fmla="*/ 34 w 89"/>
              <a:gd name="T31" fmla="*/ 108 h 417"/>
              <a:gd name="T32" fmla="*/ 87 w 89"/>
              <a:gd name="T33" fmla="*/ 111 h 417"/>
              <a:gd name="T34" fmla="*/ 87 w 89"/>
              <a:gd name="T35" fmla="*/ 106 h 417"/>
              <a:gd name="T36" fmla="*/ 27 w 89"/>
              <a:gd name="T37" fmla="*/ 164 h 417"/>
              <a:gd name="T38" fmla="*/ 21 w 89"/>
              <a:gd name="T39" fmla="*/ 152 h 417"/>
              <a:gd name="T40" fmla="*/ 9 w 89"/>
              <a:gd name="T41" fmla="*/ 33 h 417"/>
              <a:gd name="T42" fmla="*/ 3 w 89"/>
              <a:gd name="T43" fmla="*/ 162 h 417"/>
              <a:gd name="T44" fmla="*/ 2 w 89"/>
              <a:gd name="T45" fmla="*/ 164 h 417"/>
              <a:gd name="T46" fmla="*/ 1 w 89"/>
              <a:gd name="T47" fmla="*/ 165 h 417"/>
              <a:gd name="T48" fmla="*/ 2 w 89"/>
              <a:gd name="T49" fmla="*/ 166 h 417"/>
              <a:gd name="T50" fmla="*/ 3 w 89"/>
              <a:gd name="T51" fmla="*/ 168 h 417"/>
              <a:gd name="T52" fmla="*/ 9 w 89"/>
              <a:gd name="T53" fmla="*/ 347 h 417"/>
              <a:gd name="T54" fmla="*/ 0 w 89"/>
              <a:gd name="T55" fmla="*/ 417 h 417"/>
              <a:gd name="T56" fmla="*/ 21 w 89"/>
              <a:gd name="T57" fmla="*/ 417 h 417"/>
              <a:gd name="T58" fmla="*/ 29 w 89"/>
              <a:gd name="T59" fmla="*/ 347 h 417"/>
              <a:gd name="T60" fmla="*/ 21 w 89"/>
              <a:gd name="T61" fmla="*/ 177 h 417"/>
              <a:gd name="T62" fmla="*/ 27 w 89"/>
              <a:gd name="T63" fmla="*/ 166 h 417"/>
              <a:gd name="T64" fmla="*/ 29 w 89"/>
              <a:gd name="T65" fmla="*/ 165 h 417"/>
              <a:gd name="T66" fmla="*/ 29 w 89"/>
              <a:gd name="T67" fmla="*/ 165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9" h="417">
                <a:moveTo>
                  <a:pt x="21" y="29"/>
                </a:moveTo>
                <a:cubicBezTo>
                  <a:pt x="9" y="29"/>
                  <a:pt x="9" y="29"/>
                  <a:pt x="9" y="29"/>
                </a:cubicBezTo>
                <a:cubicBezTo>
                  <a:pt x="9" y="13"/>
                  <a:pt x="22" y="0"/>
                  <a:pt x="38" y="0"/>
                </a:cubicBezTo>
                <a:cubicBezTo>
                  <a:pt x="54" y="0"/>
                  <a:pt x="67" y="13"/>
                  <a:pt x="67" y="29"/>
                </a:cubicBezTo>
                <a:cubicBezTo>
                  <a:pt x="67" y="53"/>
                  <a:pt x="67" y="53"/>
                  <a:pt x="67" y="53"/>
                </a:cubicBezTo>
                <a:cubicBezTo>
                  <a:pt x="56" y="53"/>
                  <a:pt x="56" y="53"/>
                  <a:pt x="56" y="53"/>
                </a:cubicBezTo>
                <a:cubicBezTo>
                  <a:pt x="56" y="29"/>
                  <a:pt x="56" y="29"/>
                  <a:pt x="56" y="29"/>
                </a:cubicBezTo>
                <a:cubicBezTo>
                  <a:pt x="56" y="20"/>
                  <a:pt x="48" y="12"/>
                  <a:pt x="38" y="12"/>
                </a:cubicBezTo>
                <a:cubicBezTo>
                  <a:pt x="29" y="12"/>
                  <a:pt x="21" y="20"/>
                  <a:pt x="21" y="29"/>
                </a:cubicBezTo>
                <a:close/>
                <a:moveTo>
                  <a:pt x="87" y="106"/>
                </a:moveTo>
                <a:cubicBezTo>
                  <a:pt x="85" y="106"/>
                  <a:pt x="85" y="106"/>
                  <a:pt x="85" y="106"/>
                </a:cubicBezTo>
                <a:cubicBezTo>
                  <a:pt x="85" y="103"/>
                  <a:pt x="85" y="103"/>
                  <a:pt x="85" y="103"/>
                </a:cubicBezTo>
                <a:cubicBezTo>
                  <a:pt x="77" y="100"/>
                  <a:pt x="73" y="93"/>
                  <a:pt x="73" y="84"/>
                </a:cubicBezTo>
                <a:cubicBezTo>
                  <a:pt x="73" y="79"/>
                  <a:pt x="73" y="79"/>
                  <a:pt x="73" y="79"/>
                </a:cubicBezTo>
                <a:cubicBezTo>
                  <a:pt x="75" y="79"/>
                  <a:pt x="75" y="79"/>
                  <a:pt x="75" y="79"/>
                </a:cubicBezTo>
                <a:cubicBezTo>
                  <a:pt x="77" y="79"/>
                  <a:pt x="78" y="78"/>
                  <a:pt x="78" y="77"/>
                </a:cubicBezTo>
                <a:cubicBezTo>
                  <a:pt x="78" y="75"/>
                  <a:pt x="77" y="74"/>
                  <a:pt x="75" y="74"/>
                </a:cubicBezTo>
                <a:cubicBezTo>
                  <a:pt x="73" y="74"/>
                  <a:pt x="73" y="74"/>
                  <a:pt x="73" y="74"/>
                </a:cubicBezTo>
                <a:cubicBezTo>
                  <a:pt x="73" y="61"/>
                  <a:pt x="73" y="61"/>
                  <a:pt x="73" y="61"/>
                </a:cubicBezTo>
                <a:cubicBezTo>
                  <a:pt x="73" y="59"/>
                  <a:pt x="71" y="57"/>
                  <a:pt x="69" y="57"/>
                </a:cubicBezTo>
                <a:cubicBezTo>
                  <a:pt x="55" y="57"/>
                  <a:pt x="55" y="57"/>
                  <a:pt x="55" y="57"/>
                </a:cubicBezTo>
                <a:cubicBezTo>
                  <a:pt x="53" y="57"/>
                  <a:pt x="51" y="59"/>
                  <a:pt x="51" y="61"/>
                </a:cubicBezTo>
                <a:cubicBezTo>
                  <a:pt x="51" y="74"/>
                  <a:pt x="51" y="74"/>
                  <a:pt x="51" y="74"/>
                </a:cubicBezTo>
                <a:cubicBezTo>
                  <a:pt x="48" y="74"/>
                  <a:pt x="48" y="74"/>
                  <a:pt x="48" y="74"/>
                </a:cubicBezTo>
                <a:cubicBezTo>
                  <a:pt x="47" y="74"/>
                  <a:pt x="46" y="75"/>
                  <a:pt x="46" y="77"/>
                </a:cubicBezTo>
                <a:cubicBezTo>
                  <a:pt x="46" y="78"/>
                  <a:pt x="47" y="79"/>
                  <a:pt x="48" y="79"/>
                </a:cubicBezTo>
                <a:cubicBezTo>
                  <a:pt x="51" y="79"/>
                  <a:pt x="51" y="79"/>
                  <a:pt x="51" y="79"/>
                </a:cubicBezTo>
                <a:cubicBezTo>
                  <a:pt x="51" y="84"/>
                  <a:pt x="51" y="84"/>
                  <a:pt x="51" y="84"/>
                </a:cubicBezTo>
                <a:cubicBezTo>
                  <a:pt x="51" y="92"/>
                  <a:pt x="46" y="99"/>
                  <a:pt x="40" y="103"/>
                </a:cubicBezTo>
                <a:cubicBezTo>
                  <a:pt x="40" y="106"/>
                  <a:pt x="40" y="106"/>
                  <a:pt x="40" y="106"/>
                </a:cubicBezTo>
                <a:cubicBezTo>
                  <a:pt x="37" y="106"/>
                  <a:pt x="37" y="106"/>
                  <a:pt x="37" y="106"/>
                </a:cubicBezTo>
                <a:cubicBezTo>
                  <a:pt x="35" y="106"/>
                  <a:pt x="34" y="107"/>
                  <a:pt x="34" y="108"/>
                </a:cubicBezTo>
                <a:cubicBezTo>
                  <a:pt x="34" y="110"/>
                  <a:pt x="35" y="111"/>
                  <a:pt x="37" y="111"/>
                </a:cubicBezTo>
                <a:cubicBezTo>
                  <a:pt x="87" y="111"/>
                  <a:pt x="87" y="111"/>
                  <a:pt x="87" y="111"/>
                </a:cubicBezTo>
                <a:cubicBezTo>
                  <a:pt x="88" y="111"/>
                  <a:pt x="89" y="110"/>
                  <a:pt x="89" y="108"/>
                </a:cubicBezTo>
                <a:cubicBezTo>
                  <a:pt x="89" y="107"/>
                  <a:pt x="88" y="106"/>
                  <a:pt x="87" y="106"/>
                </a:cubicBezTo>
                <a:close/>
                <a:moveTo>
                  <a:pt x="28" y="164"/>
                </a:moveTo>
                <a:cubicBezTo>
                  <a:pt x="27" y="164"/>
                  <a:pt x="27" y="164"/>
                  <a:pt x="27" y="164"/>
                </a:cubicBezTo>
                <a:cubicBezTo>
                  <a:pt x="27" y="162"/>
                  <a:pt x="27" y="162"/>
                  <a:pt x="27" y="162"/>
                </a:cubicBezTo>
                <a:cubicBezTo>
                  <a:pt x="23" y="160"/>
                  <a:pt x="21" y="157"/>
                  <a:pt x="21" y="152"/>
                </a:cubicBezTo>
                <a:cubicBezTo>
                  <a:pt x="21" y="33"/>
                  <a:pt x="21" y="33"/>
                  <a:pt x="21" y="33"/>
                </a:cubicBezTo>
                <a:cubicBezTo>
                  <a:pt x="9" y="33"/>
                  <a:pt x="9" y="33"/>
                  <a:pt x="9" y="33"/>
                </a:cubicBezTo>
                <a:cubicBezTo>
                  <a:pt x="9" y="153"/>
                  <a:pt x="9" y="153"/>
                  <a:pt x="9" y="153"/>
                </a:cubicBezTo>
                <a:cubicBezTo>
                  <a:pt x="9" y="157"/>
                  <a:pt x="7" y="160"/>
                  <a:pt x="3" y="162"/>
                </a:cubicBezTo>
                <a:cubicBezTo>
                  <a:pt x="3" y="164"/>
                  <a:pt x="3" y="164"/>
                  <a:pt x="3" y="164"/>
                </a:cubicBezTo>
                <a:cubicBezTo>
                  <a:pt x="2" y="164"/>
                  <a:pt x="2" y="164"/>
                  <a:pt x="2" y="164"/>
                </a:cubicBezTo>
                <a:cubicBezTo>
                  <a:pt x="1" y="164"/>
                  <a:pt x="0" y="164"/>
                  <a:pt x="0" y="165"/>
                </a:cubicBezTo>
                <a:cubicBezTo>
                  <a:pt x="1" y="165"/>
                  <a:pt x="1" y="165"/>
                  <a:pt x="1" y="165"/>
                </a:cubicBezTo>
                <a:cubicBezTo>
                  <a:pt x="0" y="165"/>
                  <a:pt x="0" y="165"/>
                  <a:pt x="0" y="165"/>
                </a:cubicBezTo>
                <a:cubicBezTo>
                  <a:pt x="0" y="166"/>
                  <a:pt x="1" y="166"/>
                  <a:pt x="2" y="166"/>
                </a:cubicBezTo>
                <a:cubicBezTo>
                  <a:pt x="3" y="166"/>
                  <a:pt x="3" y="166"/>
                  <a:pt x="3" y="166"/>
                </a:cubicBezTo>
                <a:cubicBezTo>
                  <a:pt x="3" y="168"/>
                  <a:pt x="3" y="168"/>
                  <a:pt x="3" y="168"/>
                </a:cubicBezTo>
                <a:cubicBezTo>
                  <a:pt x="7" y="169"/>
                  <a:pt x="9" y="173"/>
                  <a:pt x="9" y="177"/>
                </a:cubicBezTo>
                <a:cubicBezTo>
                  <a:pt x="9" y="347"/>
                  <a:pt x="9" y="347"/>
                  <a:pt x="9" y="347"/>
                </a:cubicBezTo>
                <a:cubicBezTo>
                  <a:pt x="0" y="347"/>
                  <a:pt x="0" y="347"/>
                  <a:pt x="0" y="347"/>
                </a:cubicBezTo>
                <a:cubicBezTo>
                  <a:pt x="0" y="417"/>
                  <a:pt x="0" y="417"/>
                  <a:pt x="0" y="417"/>
                </a:cubicBezTo>
                <a:cubicBezTo>
                  <a:pt x="9" y="417"/>
                  <a:pt x="9" y="417"/>
                  <a:pt x="9" y="417"/>
                </a:cubicBezTo>
                <a:cubicBezTo>
                  <a:pt x="21" y="417"/>
                  <a:pt x="21" y="417"/>
                  <a:pt x="21" y="417"/>
                </a:cubicBezTo>
                <a:cubicBezTo>
                  <a:pt x="29" y="417"/>
                  <a:pt x="29" y="417"/>
                  <a:pt x="29" y="417"/>
                </a:cubicBezTo>
                <a:cubicBezTo>
                  <a:pt x="29" y="347"/>
                  <a:pt x="29" y="347"/>
                  <a:pt x="29" y="347"/>
                </a:cubicBezTo>
                <a:cubicBezTo>
                  <a:pt x="21" y="347"/>
                  <a:pt x="21" y="347"/>
                  <a:pt x="21" y="347"/>
                </a:cubicBezTo>
                <a:cubicBezTo>
                  <a:pt x="21" y="177"/>
                  <a:pt x="21" y="177"/>
                  <a:pt x="21" y="177"/>
                </a:cubicBezTo>
                <a:cubicBezTo>
                  <a:pt x="21" y="173"/>
                  <a:pt x="23" y="170"/>
                  <a:pt x="27" y="168"/>
                </a:cubicBezTo>
                <a:cubicBezTo>
                  <a:pt x="27" y="166"/>
                  <a:pt x="27" y="166"/>
                  <a:pt x="27" y="166"/>
                </a:cubicBezTo>
                <a:cubicBezTo>
                  <a:pt x="28" y="166"/>
                  <a:pt x="28" y="166"/>
                  <a:pt x="28" y="166"/>
                </a:cubicBezTo>
                <a:cubicBezTo>
                  <a:pt x="29" y="166"/>
                  <a:pt x="29" y="166"/>
                  <a:pt x="29" y="165"/>
                </a:cubicBezTo>
                <a:cubicBezTo>
                  <a:pt x="29" y="165"/>
                  <a:pt x="29" y="165"/>
                  <a:pt x="29" y="165"/>
                </a:cubicBezTo>
                <a:cubicBezTo>
                  <a:pt x="29" y="165"/>
                  <a:pt x="29" y="165"/>
                  <a:pt x="29" y="165"/>
                </a:cubicBezTo>
                <a:cubicBezTo>
                  <a:pt x="29" y="164"/>
                  <a:pt x="29" y="164"/>
                  <a:pt x="28" y="164"/>
                </a:cubicBezTo>
                <a:close/>
              </a:path>
            </a:pathLst>
          </a:custGeom>
          <a:solidFill>
            <a:srgbClr val="332C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793" name="Freeform 905"/>
          <p:cNvSpPr>
            <a:spLocks/>
          </p:cNvSpPr>
          <p:nvPr/>
        </p:nvSpPr>
        <p:spPr bwMode="auto">
          <a:xfrm>
            <a:off x="2715664" y="5132647"/>
            <a:ext cx="266020" cy="231793"/>
          </a:xfrm>
          <a:custGeom>
            <a:avLst/>
            <a:gdLst>
              <a:gd name="T0" fmla="*/ 79 w 79"/>
              <a:gd name="T1" fmla="*/ 69 h 69"/>
              <a:gd name="T2" fmla="*/ 79 w 79"/>
              <a:gd name="T3" fmla="*/ 38 h 69"/>
              <a:gd name="T4" fmla="*/ 41 w 79"/>
              <a:gd name="T5" fmla="*/ 0 h 69"/>
              <a:gd name="T6" fmla="*/ 38 w 79"/>
              <a:gd name="T7" fmla="*/ 0 h 69"/>
              <a:gd name="T8" fmla="*/ 0 w 79"/>
              <a:gd name="T9" fmla="*/ 38 h 69"/>
              <a:gd name="T10" fmla="*/ 0 w 79"/>
              <a:gd name="T11" fmla="*/ 69 h 69"/>
              <a:gd name="T12" fmla="*/ 79 w 79"/>
              <a:gd name="T13" fmla="*/ 69 h 69"/>
            </a:gdLst>
            <a:ahLst/>
            <a:cxnLst>
              <a:cxn ang="0">
                <a:pos x="T0" y="T1"/>
              </a:cxn>
              <a:cxn ang="0">
                <a:pos x="T2" y="T3"/>
              </a:cxn>
              <a:cxn ang="0">
                <a:pos x="T4" y="T5"/>
              </a:cxn>
              <a:cxn ang="0">
                <a:pos x="T6" y="T7"/>
              </a:cxn>
              <a:cxn ang="0">
                <a:pos x="T8" y="T9"/>
              </a:cxn>
              <a:cxn ang="0">
                <a:pos x="T10" y="T11"/>
              </a:cxn>
              <a:cxn ang="0">
                <a:pos x="T12" y="T13"/>
              </a:cxn>
            </a:cxnLst>
            <a:rect l="0" t="0" r="r" b="b"/>
            <a:pathLst>
              <a:path w="79" h="69">
                <a:moveTo>
                  <a:pt x="79" y="69"/>
                </a:moveTo>
                <a:cubicBezTo>
                  <a:pt x="79" y="38"/>
                  <a:pt x="79" y="38"/>
                  <a:pt x="79" y="38"/>
                </a:cubicBezTo>
                <a:cubicBezTo>
                  <a:pt x="79" y="17"/>
                  <a:pt x="62" y="0"/>
                  <a:pt x="41" y="0"/>
                </a:cubicBezTo>
                <a:cubicBezTo>
                  <a:pt x="38" y="0"/>
                  <a:pt x="38" y="0"/>
                  <a:pt x="38" y="0"/>
                </a:cubicBezTo>
                <a:cubicBezTo>
                  <a:pt x="17" y="0"/>
                  <a:pt x="0" y="17"/>
                  <a:pt x="0" y="38"/>
                </a:cubicBezTo>
                <a:cubicBezTo>
                  <a:pt x="0" y="69"/>
                  <a:pt x="0" y="69"/>
                  <a:pt x="0" y="69"/>
                </a:cubicBezTo>
                <a:lnTo>
                  <a:pt x="79" y="69"/>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794" name="Freeform 906"/>
          <p:cNvSpPr>
            <a:spLocks/>
          </p:cNvSpPr>
          <p:nvPr/>
        </p:nvSpPr>
        <p:spPr bwMode="auto">
          <a:xfrm>
            <a:off x="2851005" y="5229097"/>
            <a:ext cx="262908" cy="135342"/>
          </a:xfrm>
          <a:custGeom>
            <a:avLst/>
            <a:gdLst>
              <a:gd name="T0" fmla="*/ 78 w 78"/>
              <a:gd name="T1" fmla="*/ 40 h 40"/>
              <a:gd name="T2" fmla="*/ 78 w 78"/>
              <a:gd name="T3" fmla="*/ 38 h 40"/>
              <a:gd name="T4" fmla="*/ 40 w 78"/>
              <a:gd name="T5" fmla="*/ 0 h 40"/>
              <a:gd name="T6" fmla="*/ 38 w 78"/>
              <a:gd name="T7" fmla="*/ 0 h 40"/>
              <a:gd name="T8" fmla="*/ 0 w 78"/>
              <a:gd name="T9" fmla="*/ 38 h 40"/>
              <a:gd name="T10" fmla="*/ 0 w 78"/>
              <a:gd name="T11" fmla="*/ 40 h 40"/>
              <a:gd name="T12" fmla="*/ 78 w 78"/>
              <a:gd name="T13" fmla="*/ 40 h 40"/>
            </a:gdLst>
            <a:ahLst/>
            <a:cxnLst>
              <a:cxn ang="0">
                <a:pos x="T0" y="T1"/>
              </a:cxn>
              <a:cxn ang="0">
                <a:pos x="T2" y="T3"/>
              </a:cxn>
              <a:cxn ang="0">
                <a:pos x="T4" y="T5"/>
              </a:cxn>
              <a:cxn ang="0">
                <a:pos x="T6" y="T7"/>
              </a:cxn>
              <a:cxn ang="0">
                <a:pos x="T8" y="T9"/>
              </a:cxn>
              <a:cxn ang="0">
                <a:pos x="T10" y="T11"/>
              </a:cxn>
              <a:cxn ang="0">
                <a:pos x="T12" y="T13"/>
              </a:cxn>
            </a:cxnLst>
            <a:rect l="0" t="0" r="r" b="b"/>
            <a:pathLst>
              <a:path w="78" h="40">
                <a:moveTo>
                  <a:pt x="78" y="40"/>
                </a:moveTo>
                <a:cubicBezTo>
                  <a:pt x="78" y="38"/>
                  <a:pt x="78" y="38"/>
                  <a:pt x="78" y="38"/>
                </a:cubicBezTo>
                <a:cubicBezTo>
                  <a:pt x="78" y="17"/>
                  <a:pt x="61" y="0"/>
                  <a:pt x="40" y="0"/>
                </a:cubicBezTo>
                <a:cubicBezTo>
                  <a:pt x="38" y="0"/>
                  <a:pt x="38" y="0"/>
                  <a:pt x="38" y="0"/>
                </a:cubicBezTo>
                <a:cubicBezTo>
                  <a:pt x="17" y="0"/>
                  <a:pt x="0" y="17"/>
                  <a:pt x="0" y="38"/>
                </a:cubicBezTo>
                <a:cubicBezTo>
                  <a:pt x="0" y="40"/>
                  <a:pt x="0" y="40"/>
                  <a:pt x="0" y="40"/>
                </a:cubicBezTo>
                <a:lnTo>
                  <a:pt x="78" y="4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795" name="Freeform 907"/>
          <p:cNvSpPr>
            <a:spLocks/>
          </p:cNvSpPr>
          <p:nvPr/>
        </p:nvSpPr>
        <p:spPr bwMode="auto">
          <a:xfrm>
            <a:off x="2524316" y="5289769"/>
            <a:ext cx="144677" cy="74672"/>
          </a:xfrm>
          <a:custGeom>
            <a:avLst/>
            <a:gdLst>
              <a:gd name="T0" fmla="*/ 43 w 43"/>
              <a:gd name="T1" fmla="*/ 22 h 22"/>
              <a:gd name="T2" fmla="*/ 43 w 43"/>
              <a:gd name="T3" fmla="*/ 21 h 22"/>
              <a:gd name="T4" fmla="*/ 22 w 43"/>
              <a:gd name="T5" fmla="*/ 0 h 22"/>
              <a:gd name="T6" fmla="*/ 21 w 43"/>
              <a:gd name="T7" fmla="*/ 0 h 22"/>
              <a:gd name="T8" fmla="*/ 0 w 43"/>
              <a:gd name="T9" fmla="*/ 21 h 22"/>
              <a:gd name="T10" fmla="*/ 0 w 43"/>
              <a:gd name="T11" fmla="*/ 22 h 22"/>
              <a:gd name="T12" fmla="*/ 43 w 43"/>
              <a:gd name="T13" fmla="*/ 22 h 22"/>
            </a:gdLst>
            <a:ahLst/>
            <a:cxnLst>
              <a:cxn ang="0">
                <a:pos x="T0" y="T1"/>
              </a:cxn>
              <a:cxn ang="0">
                <a:pos x="T2" y="T3"/>
              </a:cxn>
              <a:cxn ang="0">
                <a:pos x="T4" y="T5"/>
              </a:cxn>
              <a:cxn ang="0">
                <a:pos x="T6" y="T7"/>
              </a:cxn>
              <a:cxn ang="0">
                <a:pos x="T8" y="T9"/>
              </a:cxn>
              <a:cxn ang="0">
                <a:pos x="T10" y="T11"/>
              </a:cxn>
              <a:cxn ang="0">
                <a:pos x="T12" y="T13"/>
              </a:cxn>
            </a:cxnLst>
            <a:rect l="0" t="0" r="r" b="b"/>
            <a:pathLst>
              <a:path w="43" h="22">
                <a:moveTo>
                  <a:pt x="43" y="22"/>
                </a:moveTo>
                <a:cubicBezTo>
                  <a:pt x="43" y="21"/>
                  <a:pt x="43" y="21"/>
                  <a:pt x="43" y="21"/>
                </a:cubicBezTo>
                <a:cubicBezTo>
                  <a:pt x="43" y="9"/>
                  <a:pt x="34" y="0"/>
                  <a:pt x="22" y="0"/>
                </a:cubicBezTo>
                <a:cubicBezTo>
                  <a:pt x="21" y="0"/>
                  <a:pt x="21" y="0"/>
                  <a:pt x="21" y="0"/>
                </a:cubicBezTo>
                <a:cubicBezTo>
                  <a:pt x="9" y="0"/>
                  <a:pt x="0" y="9"/>
                  <a:pt x="0" y="21"/>
                </a:cubicBezTo>
                <a:cubicBezTo>
                  <a:pt x="0" y="22"/>
                  <a:pt x="0" y="22"/>
                  <a:pt x="0" y="22"/>
                </a:cubicBezTo>
                <a:lnTo>
                  <a:pt x="43" y="22"/>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796" name="Freeform 908"/>
          <p:cNvSpPr>
            <a:spLocks/>
          </p:cNvSpPr>
          <p:nvPr/>
        </p:nvSpPr>
        <p:spPr bwMode="auto">
          <a:xfrm>
            <a:off x="2231851" y="4723506"/>
            <a:ext cx="80894" cy="17112"/>
          </a:xfrm>
          <a:custGeom>
            <a:avLst/>
            <a:gdLst>
              <a:gd name="T0" fmla="*/ 0 w 24"/>
              <a:gd name="T1" fmla="*/ 0 h 5"/>
              <a:gd name="T2" fmla="*/ 14 w 24"/>
              <a:gd name="T3" fmla="*/ 5 h 5"/>
              <a:gd name="T4" fmla="*/ 24 w 24"/>
              <a:gd name="T5" fmla="*/ 3 h 5"/>
              <a:gd name="T6" fmla="*/ 18 w 24"/>
              <a:gd name="T7" fmla="*/ 0 h 5"/>
              <a:gd name="T8" fmla="*/ 0 w 24"/>
              <a:gd name="T9" fmla="*/ 0 h 5"/>
            </a:gdLst>
            <a:ahLst/>
            <a:cxnLst>
              <a:cxn ang="0">
                <a:pos x="T0" y="T1"/>
              </a:cxn>
              <a:cxn ang="0">
                <a:pos x="T2" y="T3"/>
              </a:cxn>
              <a:cxn ang="0">
                <a:pos x="T4" y="T5"/>
              </a:cxn>
              <a:cxn ang="0">
                <a:pos x="T6" y="T7"/>
              </a:cxn>
              <a:cxn ang="0">
                <a:pos x="T8" y="T9"/>
              </a:cxn>
            </a:cxnLst>
            <a:rect l="0" t="0" r="r" b="b"/>
            <a:pathLst>
              <a:path w="24" h="5">
                <a:moveTo>
                  <a:pt x="0" y="0"/>
                </a:moveTo>
                <a:cubicBezTo>
                  <a:pt x="4" y="3"/>
                  <a:pt x="9" y="5"/>
                  <a:pt x="14" y="5"/>
                </a:cubicBezTo>
                <a:cubicBezTo>
                  <a:pt x="18" y="5"/>
                  <a:pt x="21" y="4"/>
                  <a:pt x="24" y="3"/>
                </a:cubicBezTo>
                <a:cubicBezTo>
                  <a:pt x="18" y="1"/>
                  <a:pt x="18" y="0"/>
                  <a:pt x="18" y="0"/>
                </a:cubicBezTo>
                <a:lnTo>
                  <a:pt x="0" y="0"/>
                </a:lnTo>
                <a:close/>
              </a:path>
            </a:pathLst>
          </a:custGeom>
          <a:solidFill>
            <a:srgbClr val="E71E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797" name="Freeform 909"/>
          <p:cNvSpPr>
            <a:spLocks/>
          </p:cNvSpPr>
          <p:nvPr/>
        </p:nvSpPr>
        <p:spPr bwMode="auto">
          <a:xfrm>
            <a:off x="2342305" y="4728173"/>
            <a:ext cx="28002" cy="26446"/>
          </a:xfrm>
          <a:custGeom>
            <a:avLst/>
            <a:gdLst>
              <a:gd name="T0" fmla="*/ 0 w 18"/>
              <a:gd name="T1" fmla="*/ 2 h 17"/>
              <a:gd name="T2" fmla="*/ 16 w 18"/>
              <a:gd name="T3" fmla="*/ 17 h 17"/>
              <a:gd name="T4" fmla="*/ 18 w 18"/>
              <a:gd name="T5" fmla="*/ 17 h 17"/>
              <a:gd name="T6" fmla="*/ 18 w 18"/>
              <a:gd name="T7" fmla="*/ 15 h 17"/>
              <a:gd name="T8" fmla="*/ 3 w 18"/>
              <a:gd name="T9" fmla="*/ 0 h 17"/>
              <a:gd name="T10" fmla="*/ 0 w 18"/>
              <a:gd name="T11" fmla="*/ 0 h 17"/>
              <a:gd name="T12" fmla="*/ 0 w 18"/>
              <a:gd name="T13" fmla="*/ 2 h 17"/>
            </a:gdLst>
            <a:ahLst/>
            <a:cxnLst>
              <a:cxn ang="0">
                <a:pos x="T0" y="T1"/>
              </a:cxn>
              <a:cxn ang="0">
                <a:pos x="T2" y="T3"/>
              </a:cxn>
              <a:cxn ang="0">
                <a:pos x="T4" y="T5"/>
              </a:cxn>
              <a:cxn ang="0">
                <a:pos x="T6" y="T7"/>
              </a:cxn>
              <a:cxn ang="0">
                <a:pos x="T8" y="T9"/>
              </a:cxn>
              <a:cxn ang="0">
                <a:pos x="T10" y="T11"/>
              </a:cxn>
              <a:cxn ang="0">
                <a:pos x="T12" y="T13"/>
              </a:cxn>
            </a:cxnLst>
            <a:rect l="0" t="0" r="r" b="b"/>
            <a:pathLst>
              <a:path w="18" h="17">
                <a:moveTo>
                  <a:pt x="0" y="2"/>
                </a:moveTo>
                <a:lnTo>
                  <a:pt x="16" y="17"/>
                </a:lnTo>
                <a:lnTo>
                  <a:pt x="18" y="17"/>
                </a:lnTo>
                <a:lnTo>
                  <a:pt x="18" y="15"/>
                </a:lnTo>
                <a:lnTo>
                  <a:pt x="3" y="0"/>
                </a:lnTo>
                <a:lnTo>
                  <a:pt x="0" y="0"/>
                </a:lnTo>
                <a:lnTo>
                  <a:pt x="0" y="2"/>
                </a:lnTo>
                <a:close/>
              </a:path>
            </a:pathLst>
          </a:custGeom>
          <a:solidFill>
            <a:srgbClr val="5051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798" name="Freeform 910"/>
          <p:cNvSpPr>
            <a:spLocks/>
          </p:cNvSpPr>
          <p:nvPr/>
        </p:nvSpPr>
        <p:spPr bwMode="auto">
          <a:xfrm>
            <a:off x="2342305" y="4728173"/>
            <a:ext cx="28002" cy="26446"/>
          </a:xfrm>
          <a:custGeom>
            <a:avLst/>
            <a:gdLst>
              <a:gd name="T0" fmla="*/ 0 w 18"/>
              <a:gd name="T1" fmla="*/ 2 h 17"/>
              <a:gd name="T2" fmla="*/ 16 w 18"/>
              <a:gd name="T3" fmla="*/ 17 h 17"/>
              <a:gd name="T4" fmla="*/ 18 w 18"/>
              <a:gd name="T5" fmla="*/ 17 h 17"/>
              <a:gd name="T6" fmla="*/ 18 w 18"/>
              <a:gd name="T7" fmla="*/ 15 h 17"/>
              <a:gd name="T8" fmla="*/ 3 w 18"/>
              <a:gd name="T9" fmla="*/ 0 h 17"/>
              <a:gd name="T10" fmla="*/ 0 w 18"/>
              <a:gd name="T11" fmla="*/ 0 h 17"/>
              <a:gd name="T12" fmla="*/ 0 w 18"/>
              <a:gd name="T13" fmla="*/ 2 h 17"/>
            </a:gdLst>
            <a:ahLst/>
            <a:cxnLst>
              <a:cxn ang="0">
                <a:pos x="T0" y="T1"/>
              </a:cxn>
              <a:cxn ang="0">
                <a:pos x="T2" y="T3"/>
              </a:cxn>
              <a:cxn ang="0">
                <a:pos x="T4" y="T5"/>
              </a:cxn>
              <a:cxn ang="0">
                <a:pos x="T6" y="T7"/>
              </a:cxn>
              <a:cxn ang="0">
                <a:pos x="T8" y="T9"/>
              </a:cxn>
              <a:cxn ang="0">
                <a:pos x="T10" y="T11"/>
              </a:cxn>
              <a:cxn ang="0">
                <a:pos x="T12" y="T13"/>
              </a:cxn>
            </a:cxnLst>
            <a:rect l="0" t="0" r="r" b="b"/>
            <a:pathLst>
              <a:path w="18" h="17">
                <a:moveTo>
                  <a:pt x="0" y="2"/>
                </a:moveTo>
                <a:lnTo>
                  <a:pt x="16" y="17"/>
                </a:lnTo>
                <a:lnTo>
                  <a:pt x="18" y="17"/>
                </a:lnTo>
                <a:lnTo>
                  <a:pt x="18" y="15"/>
                </a:lnTo>
                <a:lnTo>
                  <a:pt x="3" y="0"/>
                </a:lnTo>
                <a:lnTo>
                  <a:pt x="0" y="0"/>
                </a:lnTo>
                <a:lnTo>
                  <a:pt x="0" y="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799" name="Freeform 911"/>
          <p:cNvSpPr>
            <a:spLocks/>
          </p:cNvSpPr>
          <p:nvPr/>
        </p:nvSpPr>
        <p:spPr bwMode="auto">
          <a:xfrm>
            <a:off x="2356303" y="4728173"/>
            <a:ext cx="26447" cy="26446"/>
          </a:xfrm>
          <a:custGeom>
            <a:avLst/>
            <a:gdLst>
              <a:gd name="T0" fmla="*/ 0 w 17"/>
              <a:gd name="T1" fmla="*/ 2 h 17"/>
              <a:gd name="T2" fmla="*/ 15 w 17"/>
              <a:gd name="T3" fmla="*/ 17 h 17"/>
              <a:gd name="T4" fmla="*/ 17 w 17"/>
              <a:gd name="T5" fmla="*/ 17 h 17"/>
              <a:gd name="T6" fmla="*/ 17 w 17"/>
              <a:gd name="T7" fmla="*/ 15 h 17"/>
              <a:gd name="T8" fmla="*/ 2 w 17"/>
              <a:gd name="T9" fmla="*/ 0 h 17"/>
              <a:gd name="T10" fmla="*/ 0 w 17"/>
              <a:gd name="T11" fmla="*/ 0 h 17"/>
              <a:gd name="T12" fmla="*/ 0 w 17"/>
              <a:gd name="T13" fmla="*/ 2 h 17"/>
            </a:gdLst>
            <a:ahLst/>
            <a:cxnLst>
              <a:cxn ang="0">
                <a:pos x="T0" y="T1"/>
              </a:cxn>
              <a:cxn ang="0">
                <a:pos x="T2" y="T3"/>
              </a:cxn>
              <a:cxn ang="0">
                <a:pos x="T4" y="T5"/>
              </a:cxn>
              <a:cxn ang="0">
                <a:pos x="T6" y="T7"/>
              </a:cxn>
              <a:cxn ang="0">
                <a:pos x="T8" y="T9"/>
              </a:cxn>
              <a:cxn ang="0">
                <a:pos x="T10" y="T11"/>
              </a:cxn>
              <a:cxn ang="0">
                <a:pos x="T12" y="T13"/>
              </a:cxn>
            </a:cxnLst>
            <a:rect l="0" t="0" r="r" b="b"/>
            <a:pathLst>
              <a:path w="17" h="17">
                <a:moveTo>
                  <a:pt x="0" y="2"/>
                </a:moveTo>
                <a:lnTo>
                  <a:pt x="15" y="17"/>
                </a:lnTo>
                <a:lnTo>
                  <a:pt x="17" y="17"/>
                </a:lnTo>
                <a:lnTo>
                  <a:pt x="17" y="15"/>
                </a:lnTo>
                <a:lnTo>
                  <a:pt x="2" y="0"/>
                </a:lnTo>
                <a:lnTo>
                  <a:pt x="0" y="0"/>
                </a:lnTo>
                <a:lnTo>
                  <a:pt x="0" y="2"/>
                </a:lnTo>
                <a:close/>
              </a:path>
            </a:pathLst>
          </a:custGeom>
          <a:solidFill>
            <a:srgbClr val="5051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800" name="Freeform 912"/>
          <p:cNvSpPr>
            <a:spLocks/>
          </p:cNvSpPr>
          <p:nvPr/>
        </p:nvSpPr>
        <p:spPr bwMode="auto">
          <a:xfrm>
            <a:off x="2356303" y="4728173"/>
            <a:ext cx="26447" cy="26446"/>
          </a:xfrm>
          <a:custGeom>
            <a:avLst/>
            <a:gdLst>
              <a:gd name="T0" fmla="*/ 0 w 17"/>
              <a:gd name="T1" fmla="*/ 2 h 17"/>
              <a:gd name="T2" fmla="*/ 15 w 17"/>
              <a:gd name="T3" fmla="*/ 17 h 17"/>
              <a:gd name="T4" fmla="*/ 17 w 17"/>
              <a:gd name="T5" fmla="*/ 17 h 17"/>
              <a:gd name="T6" fmla="*/ 17 w 17"/>
              <a:gd name="T7" fmla="*/ 15 h 17"/>
              <a:gd name="T8" fmla="*/ 2 w 17"/>
              <a:gd name="T9" fmla="*/ 0 h 17"/>
              <a:gd name="T10" fmla="*/ 0 w 17"/>
              <a:gd name="T11" fmla="*/ 0 h 17"/>
              <a:gd name="T12" fmla="*/ 0 w 17"/>
              <a:gd name="T13" fmla="*/ 2 h 17"/>
            </a:gdLst>
            <a:ahLst/>
            <a:cxnLst>
              <a:cxn ang="0">
                <a:pos x="T0" y="T1"/>
              </a:cxn>
              <a:cxn ang="0">
                <a:pos x="T2" y="T3"/>
              </a:cxn>
              <a:cxn ang="0">
                <a:pos x="T4" y="T5"/>
              </a:cxn>
              <a:cxn ang="0">
                <a:pos x="T6" y="T7"/>
              </a:cxn>
              <a:cxn ang="0">
                <a:pos x="T8" y="T9"/>
              </a:cxn>
              <a:cxn ang="0">
                <a:pos x="T10" y="T11"/>
              </a:cxn>
              <a:cxn ang="0">
                <a:pos x="T12" y="T13"/>
              </a:cxn>
            </a:cxnLst>
            <a:rect l="0" t="0" r="r" b="b"/>
            <a:pathLst>
              <a:path w="17" h="17">
                <a:moveTo>
                  <a:pt x="0" y="2"/>
                </a:moveTo>
                <a:lnTo>
                  <a:pt x="15" y="17"/>
                </a:lnTo>
                <a:lnTo>
                  <a:pt x="17" y="17"/>
                </a:lnTo>
                <a:lnTo>
                  <a:pt x="17" y="15"/>
                </a:lnTo>
                <a:lnTo>
                  <a:pt x="2" y="0"/>
                </a:lnTo>
                <a:lnTo>
                  <a:pt x="0" y="0"/>
                </a:lnTo>
                <a:lnTo>
                  <a:pt x="0" y="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801" name="Freeform 913"/>
          <p:cNvSpPr>
            <a:spLocks/>
          </p:cNvSpPr>
          <p:nvPr/>
        </p:nvSpPr>
        <p:spPr bwMode="auto">
          <a:xfrm>
            <a:off x="2356304" y="4751508"/>
            <a:ext cx="23336" cy="6223"/>
          </a:xfrm>
          <a:custGeom>
            <a:avLst/>
            <a:gdLst>
              <a:gd name="T0" fmla="*/ 1 w 7"/>
              <a:gd name="T1" fmla="*/ 2 h 2"/>
              <a:gd name="T2" fmla="*/ 4 w 7"/>
              <a:gd name="T3" fmla="*/ 1 h 2"/>
              <a:gd name="T4" fmla="*/ 6 w 7"/>
              <a:gd name="T5" fmla="*/ 2 h 2"/>
              <a:gd name="T6" fmla="*/ 7 w 7"/>
              <a:gd name="T7" fmla="*/ 2 h 2"/>
              <a:gd name="T8" fmla="*/ 7 w 7"/>
              <a:gd name="T9" fmla="*/ 2 h 2"/>
              <a:gd name="T10" fmla="*/ 4 w 7"/>
              <a:gd name="T11" fmla="*/ 0 h 2"/>
              <a:gd name="T12" fmla="*/ 0 w 7"/>
              <a:gd name="T13" fmla="*/ 2 h 2"/>
              <a:gd name="T14" fmla="*/ 0 w 7"/>
              <a:gd name="T15" fmla="*/ 2 h 2"/>
              <a:gd name="T16" fmla="*/ 1 w 7"/>
              <a:gd name="T17"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2">
                <a:moveTo>
                  <a:pt x="1" y="2"/>
                </a:moveTo>
                <a:cubicBezTo>
                  <a:pt x="2" y="2"/>
                  <a:pt x="3" y="1"/>
                  <a:pt x="4" y="1"/>
                </a:cubicBezTo>
                <a:cubicBezTo>
                  <a:pt x="5" y="1"/>
                  <a:pt x="6" y="2"/>
                  <a:pt x="6" y="2"/>
                </a:cubicBezTo>
                <a:cubicBezTo>
                  <a:pt x="7" y="2"/>
                  <a:pt x="7" y="2"/>
                  <a:pt x="7" y="2"/>
                </a:cubicBezTo>
                <a:cubicBezTo>
                  <a:pt x="7" y="2"/>
                  <a:pt x="7" y="2"/>
                  <a:pt x="7" y="2"/>
                </a:cubicBezTo>
                <a:cubicBezTo>
                  <a:pt x="6" y="1"/>
                  <a:pt x="5" y="0"/>
                  <a:pt x="4" y="0"/>
                </a:cubicBezTo>
                <a:cubicBezTo>
                  <a:pt x="3" y="0"/>
                  <a:pt x="1" y="1"/>
                  <a:pt x="0" y="2"/>
                </a:cubicBezTo>
                <a:cubicBezTo>
                  <a:pt x="0" y="2"/>
                  <a:pt x="0" y="2"/>
                  <a:pt x="0" y="2"/>
                </a:cubicBezTo>
                <a:cubicBezTo>
                  <a:pt x="1" y="2"/>
                  <a:pt x="1" y="2"/>
                  <a:pt x="1" y="2"/>
                </a:cubicBezTo>
                <a:close/>
              </a:path>
            </a:pathLst>
          </a:custGeom>
          <a:solidFill>
            <a:srgbClr val="5051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802" name="Freeform 914"/>
          <p:cNvSpPr>
            <a:spLocks/>
          </p:cNvSpPr>
          <p:nvPr/>
        </p:nvSpPr>
        <p:spPr bwMode="auto">
          <a:xfrm>
            <a:off x="2370307" y="4751508"/>
            <a:ext cx="23336" cy="6223"/>
          </a:xfrm>
          <a:custGeom>
            <a:avLst/>
            <a:gdLst>
              <a:gd name="T0" fmla="*/ 1 w 7"/>
              <a:gd name="T1" fmla="*/ 2 h 2"/>
              <a:gd name="T2" fmla="*/ 4 w 7"/>
              <a:gd name="T3" fmla="*/ 1 h 2"/>
              <a:gd name="T4" fmla="*/ 6 w 7"/>
              <a:gd name="T5" fmla="*/ 2 h 2"/>
              <a:gd name="T6" fmla="*/ 7 w 7"/>
              <a:gd name="T7" fmla="*/ 2 h 2"/>
              <a:gd name="T8" fmla="*/ 7 w 7"/>
              <a:gd name="T9" fmla="*/ 2 h 2"/>
              <a:gd name="T10" fmla="*/ 4 w 7"/>
              <a:gd name="T11" fmla="*/ 0 h 2"/>
              <a:gd name="T12" fmla="*/ 0 w 7"/>
              <a:gd name="T13" fmla="*/ 2 h 2"/>
              <a:gd name="T14" fmla="*/ 0 w 7"/>
              <a:gd name="T15" fmla="*/ 2 h 2"/>
              <a:gd name="T16" fmla="*/ 1 w 7"/>
              <a:gd name="T17"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2">
                <a:moveTo>
                  <a:pt x="1" y="2"/>
                </a:moveTo>
                <a:cubicBezTo>
                  <a:pt x="2" y="2"/>
                  <a:pt x="3" y="1"/>
                  <a:pt x="4" y="1"/>
                </a:cubicBezTo>
                <a:cubicBezTo>
                  <a:pt x="5" y="1"/>
                  <a:pt x="5" y="2"/>
                  <a:pt x="6" y="2"/>
                </a:cubicBezTo>
                <a:cubicBezTo>
                  <a:pt x="7" y="2"/>
                  <a:pt x="7" y="2"/>
                  <a:pt x="7" y="2"/>
                </a:cubicBezTo>
                <a:cubicBezTo>
                  <a:pt x="7" y="2"/>
                  <a:pt x="7" y="2"/>
                  <a:pt x="7" y="2"/>
                </a:cubicBezTo>
                <a:cubicBezTo>
                  <a:pt x="6" y="1"/>
                  <a:pt x="5" y="0"/>
                  <a:pt x="4" y="0"/>
                </a:cubicBezTo>
                <a:cubicBezTo>
                  <a:pt x="2" y="0"/>
                  <a:pt x="1" y="1"/>
                  <a:pt x="0" y="2"/>
                </a:cubicBezTo>
                <a:cubicBezTo>
                  <a:pt x="0" y="2"/>
                  <a:pt x="0" y="2"/>
                  <a:pt x="0" y="2"/>
                </a:cubicBezTo>
                <a:cubicBezTo>
                  <a:pt x="1" y="2"/>
                  <a:pt x="1" y="2"/>
                  <a:pt x="1" y="2"/>
                </a:cubicBezTo>
                <a:close/>
              </a:path>
            </a:pathLst>
          </a:custGeom>
          <a:solidFill>
            <a:srgbClr val="5051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803" name="Freeform 915"/>
          <p:cNvSpPr>
            <a:spLocks/>
          </p:cNvSpPr>
          <p:nvPr/>
        </p:nvSpPr>
        <p:spPr bwMode="auto">
          <a:xfrm>
            <a:off x="2292523" y="4609941"/>
            <a:ext cx="121343" cy="124453"/>
          </a:xfrm>
          <a:custGeom>
            <a:avLst/>
            <a:gdLst>
              <a:gd name="T0" fmla="*/ 22 w 36"/>
              <a:gd name="T1" fmla="*/ 0 h 37"/>
              <a:gd name="T2" fmla="*/ 22 w 36"/>
              <a:gd name="T3" fmla="*/ 2 h 37"/>
              <a:gd name="T4" fmla="*/ 21 w 36"/>
              <a:gd name="T5" fmla="*/ 2 h 37"/>
              <a:gd name="T6" fmla="*/ 22 w 36"/>
              <a:gd name="T7" fmla="*/ 5 h 37"/>
              <a:gd name="T8" fmla="*/ 22 w 36"/>
              <a:gd name="T9" fmla="*/ 10 h 37"/>
              <a:gd name="T10" fmla="*/ 22 w 36"/>
              <a:gd name="T11" fmla="*/ 10 h 37"/>
              <a:gd name="T12" fmla="*/ 23 w 36"/>
              <a:gd name="T13" fmla="*/ 10 h 37"/>
              <a:gd name="T14" fmla="*/ 21 w 36"/>
              <a:gd name="T15" fmla="*/ 32 h 37"/>
              <a:gd name="T16" fmla="*/ 9 w 36"/>
              <a:gd name="T17" fmla="*/ 36 h 37"/>
              <a:gd name="T18" fmla="*/ 0 w 36"/>
              <a:gd name="T19" fmla="*/ 34 h 37"/>
              <a:gd name="T20" fmla="*/ 2 w 36"/>
              <a:gd name="T21" fmla="*/ 37 h 37"/>
              <a:gd name="T22" fmla="*/ 15 w 36"/>
              <a:gd name="T23" fmla="*/ 37 h 37"/>
              <a:gd name="T24" fmla="*/ 28 w 36"/>
              <a:gd name="T25" fmla="*/ 24 h 37"/>
              <a:gd name="T26" fmla="*/ 28 w 36"/>
              <a:gd name="T27" fmla="*/ 15 h 37"/>
              <a:gd name="T28" fmla="*/ 32 w 36"/>
              <a:gd name="T29" fmla="*/ 12 h 37"/>
              <a:gd name="T30" fmla="*/ 36 w 36"/>
              <a:gd name="T31" fmla="*/ 10 h 37"/>
              <a:gd name="T32" fmla="*/ 22 w 36"/>
              <a:gd name="T33"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6" h="37">
                <a:moveTo>
                  <a:pt x="22" y="0"/>
                </a:moveTo>
                <a:cubicBezTo>
                  <a:pt x="22" y="2"/>
                  <a:pt x="22" y="2"/>
                  <a:pt x="22" y="2"/>
                </a:cubicBezTo>
                <a:cubicBezTo>
                  <a:pt x="21" y="2"/>
                  <a:pt x="21" y="2"/>
                  <a:pt x="21" y="2"/>
                </a:cubicBezTo>
                <a:cubicBezTo>
                  <a:pt x="22" y="5"/>
                  <a:pt x="22" y="5"/>
                  <a:pt x="22" y="5"/>
                </a:cubicBezTo>
                <a:cubicBezTo>
                  <a:pt x="22" y="10"/>
                  <a:pt x="22" y="10"/>
                  <a:pt x="22" y="10"/>
                </a:cubicBezTo>
                <a:cubicBezTo>
                  <a:pt x="22" y="10"/>
                  <a:pt x="22" y="10"/>
                  <a:pt x="22" y="10"/>
                </a:cubicBezTo>
                <a:cubicBezTo>
                  <a:pt x="23" y="10"/>
                  <a:pt x="23" y="10"/>
                  <a:pt x="23" y="10"/>
                </a:cubicBezTo>
                <a:cubicBezTo>
                  <a:pt x="27" y="17"/>
                  <a:pt x="26" y="26"/>
                  <a:pt x="21" y="32"/>
                </a:cubicBezTo>
                <a:cubicBezTo>
                  <a:pt x="18" y="35"/>
                  <a:pt x="13" y="36"/>
                  <a:pt x="9" y="36"/>
                </a:cubicBezTo>
                <a:cubicBezTo>
                  <a:pt x="6" y="36"/>
                  <a:pt x="3" y="36"/>
                  <a:pt x="0" y="34"/>
                </a:cubicBezTo>
                <a:cubicBezTo>
                  <a:pt x="2" y="37"/>
                  <a:pt x="2" y="37"/>
                  <a:pt x="2" y="37"/>
                </a:cubicBezTo>
                <a:cubicBezTo>
                  <a:pt x="15" y="37"/>
                  <a:pt x="15" y="37"/>
                  <a:pt x="15" y="37"/>
                </a:cubicBezTo>
                <a:cubicBezTo>
                  <a:pt x="22" y="37"/>
                  <a:pt x="28" y="31"/>
                  <a:pt x="28" y="24"/>
                </a:cubicBezTo>
                <a:cubicBezTo>
                  <a:pt x="28" y="15"/>
                  <a:pt x="28" y="15"/>
                  <a:pt x="28" y="15"/>
                </a:cubicBezTo>
                <a:cubicBezTo>
                  <a:pt x="30" y="15"/>
                  <a:pt x="31" y="14"/>
                  <a:pt x="32" y="12"/>
                </a:cubicBezTo>
                <a:cubicBezTo>
                  <a:pt x="36" y="10"/>
                  <a:pt x="36" y="10"/>
                  <a:pt x="36" y="10"/>
                </a:cubicBezTo>
                <a:lnTo>
                  <a:pt x="22" y="0"/>
                </a:lnTo>
                <a:close/>
              </a:path>
            </a:pathLst>
          </a:custGeom>
          <a:solidFill>
            <a:srgbClr val="E71E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804" name="Freeform 916"/>
          <p:cNvSpPr>
            <a:spLocks/>
          </p:cNvSpPr>
          <p:nvPr/>
        </p:nvSpPr>
        <p:spPr bwMode="auto">
          <a:xfrm>
            <a:off x="2292522" y="4647280"/>
            <a:ext cx="87117" cy="84006"/>
          </a:xfrm>
          <a:custGeom>
            <a:avLst/>
            <a:gdLst>
              <a:gd name="T0" fmla="*/ 9 w 26"/>
              <a:gd name="T1" fmla="*/ 25 h 25"/>
              <a:gd name="T2" fmla="*/ 20 w 26"/>
              <a:gd name="T3" fmla="*/ 20 h 25"/>
              <a:gd name="T4" fmla="*/ 22 w 26"/>
              <a:gd name="T5" fmla="*/ 0 h 25"/>
              <a:gd name="T6" fmla="*/ 0 w 26"/>
              <a:gd name="T7" fmla="*/ 22 h 25"/>
              <a:gd name="T8" fmla="*/ 9 w 26"/>
              <a:gd name="T9" fmla="*/ 25 h 25"/>
            </a:gdLst>
            <a:ahLst/>
            <a:cxnLst>
              <a:cxn ang="0">
                <a:pos x="T0" y="T1"/>
              </a:cxn>
              <a:cxn ang="0">
                <a:pos x="T2" y="T3"/>
              </a:cxn>
              <a:cxn ang="0">
                <a:pos x="T4" y="T5"/>
              </a:cxn>
              <a:cxn ang="0">
                <a:pos x="T6" y="T7"/>
              </a:cxn>
              <a:cxn ang="0">
                <a:pos x="T8" y="T9"/>
              </a:cxn>
            </a:cxnLst>
            <a:rect l="0" t="0" r="r" b="b"/>
            <a:pathLst>
              <a:path w="26" h="25">
                <a:moveTo>
                  <a:pt x="9" y="25"/>
                </a:moveTo>
                <a:cubicBezTo>
                  <a:pt x="13" y="25"/>
                  <a:pt x="17" y="23"/>
                  <a:pt x="20" y="20"/>
                </a:cubicBezTo>
                <a:cubicBezTo>
                  <a:pt x="26" y="15"/>
                  <a:pt x="26" y="6"/>
                  <a:pt x="22" y="0"/>
                </a:cubicBezTo>
                <a:cubicBezTo>
                  <a:pt x="0" y="22"/>
                  <a:pt x="0" y="22"/>
                  <a:pt x="0" y="22"/>
                </a:cubicBezTo>
                <a:cubicBezTo>
                  <a:pt x="3" y="24"/>
                  <a:pt x="6" y="25"/>
                  <a:pt x="9" y="25"/>
                </a:cubicBezTo>
                <a:close/>
              </a:path>
            </a:pathLst>
          </a:custGeom>
          <a:solidFill>
            <a:srgbClr val="E71E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805" name="Oval 917"/>
          <p:cNvSpPr>
            <a:spLocks noChangeArrowheads="1"/>
          </p:cNvSpPr>
          <p:nvPr/>
        </p:nvSpPr>
        <p:spPr bwMode="auto">
          <a:xfrm>
            <a:off x="2387417" y="4639501"/>
            <a:ext cx="6223" cy="7778"/>
          </a:xfrm>
          <a:prstGeom prst="ellipse">
            <a:avLst/>
          </a:prstGeom>
          <a:solidFill>
            <a:srgbClr val="DFDF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806" name="Freeform 918"/>
          <p:cNvSpPr>
            <a:spLocks/>
          </p:cNvSpPr>
          <p:nvPr/>
        </p:nvSpPr>
        <p:spPr bwMode="auto">
          <a:xfrm>
            <a:off x="2356304" y="4728174"/>
            <a:ext cx="10891" cy="9334"/>
          </a:xfrm>
          <a:custGeom>
            <a:avLst/>
            <a:gdLst>
              <a:gd name="T0" fmla="*/ 7 w 7"/>
              <a:gd name="T1" fmla="*/ 0 h 6"/>
              <a:gd name="T2" fmla="*/ 7 w 7"/>
              <a:gd name="T3" fmla="*/ 6 h 6"/>
              <a:gd name="T4" fmla="*/ 0 w 7"/>
              <a:gd name="T5" fmla="*/ 0 h 6"/>
              <a:gd name="T6" fmla="*/ 7 w 7"/>
              <a:gd name="T7" fmla="*/ 0 h 6"/>
            </a:gdLst>
            <a:ahLst/>
            <a:cxnLst>
              <a:cxn ang="0">
                <a:pos x="T0" y="T1"/>
              </a:cxn>
              <a:cxn ang="0">
                <a:pos x="T2" y="T3"/>
              </a:cxn>
              <a:cxn ang="0">
                <a:pos x="T4" y="T5"/>
              </a:cxn>
              <a:cxn ang="0">
                <a:pos x="T6" y="T7"/>
              </a:cxn>
            </a:cxnLst>
            <a:rect l="0" t="0" r="r" b="b"/>
            <a:pathLst>
              <a:path w="7" h="6">
                <a:moveTo>
                  <a:pt x="7" y="0"/>
                </a:moveTo>
                <a:lnTo>
                  <a:pt x="7" y="6"/>
                </a:lnTo>
                <a:lnTo>
                  <a:pt x="0" y="0"/>
                </a:lnTo>
                <a:lnTo>
                  <a:pt x="7" y="0"/>
                </a:lnTo>
                <a:close/>
              </a:path>
            </a:pathLst>
          </a:custGeom>
          <a:solidFill>
            <a:srgbClr val="E71E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807" name="Freeform 919"/>
          <p:cNvSpPr>
            <a:spLocks/>
          </p:cNvSpPr>
          <p:nvPr/>
        </p:nvSpPr>
        <p:spPr bwMode="auto">
          <a:xfrm>
            <a:off x="2342304" y="4728172"/>
            <a:ext cx="10891" cy="12445"/>
          </a:xfrm>
          <a:custGeom>
            <a:avLst/>
            <a:gdLst>
              <a:gd name="T0" fmla="*/ 7 w 7"/>
              <a:gd name="T1" fmla="*/ 0 h 8"/>
              <a:gd name="T2" fmla="*/ 7 w 7"/>
              <a:gd name="T3" fmla="*/ 8 h 8"/>
              <a:gd name="T4" fmla="*/ 0 w 7"/>
              <a:gd name="T5" fmla="*/ 2 h 8"/>
              <a:gd name="T6" fmla="*/ 7 w 7"/>
              <a:gd name="T7" fmla="*/ 0 h 8"/>
            </a:gdLst>
            <a:ahLst/>
            <a:cxnLst>
              <a:cxn ang="0">
                <a:pos x="T0" y="T1"/>
              </a:cxn>
              <a:cxn ang="0">
                <a:pos x="T2" y="T3"/>
              </a:cxn>
              <a:cxn ang="0">
                <a:pos x="T4" y="T5"/>
              </a:cxn>
              <a:cxn ang="0">
                <a:pos x="T6" y="T7"/>
              </a:cxn>
            </a:cxnLst>
            <a:rect l="0" t="0" r="r" b="b"/>
            <a:pathLst>
              <a:path w="7" h="8">
                <a:moveTo>
                  <a:pt x="7" y="0"/>
                </a:moveTo>
                <a:lnTo>
                  <a:pt x="7" y="8"/>
                </a:lnTo>
                <a:lnTo>
                  <a:pt x="0" y="2"/>
                </a:lnTo>
                <a:lnTo>
                  <a:pt x="7" y="0"/>
                </a:lnTo>
                <a:close/>
              </a:path>
            </a:pathLst>
          </a:custGeom>
          <a:solidFill>
            <a:srgbClr val="E71E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12" name="AutoShape 921"/>
          <p:cNvSpPr>
            <a:spLocks noChangeAspect="1" noChangeArrowheads="1" noTextEdit="1"/>
          </p:cNvSpPr>
          <p:nvPr/>
        </p:nvSpPr>
        <p:spPr bwMode="auto">
          <a:xfrm>
            <a:off x="94206" y="5350250"/>
            <a:ext cx="12213543" cy="1586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13" name="Rectangle 923"/>
          <p:cNvSpPr>
            <a:spLocks noChangeArrowheads="1"/>
          </p:cNvSpPr>
          <p:nvPr/>
        </p:nvSpPr>
        <p:spPr bwMode="auto">
          <a:xfrm>
            <a:off x="-59507" y="5375140"/>
            <a:ext cx="12371923" cy="1561890"/>
          </a:xfrm>
          <a:prstGeom prst="rect">
            <a:avLst/>
          </a:prstGeom>
          <a:solidFill>
            <a:srgbClr val="5E5E5E"/>
          </a:solidFill>
          <a:ln>
            <a:noFill/>
          </a:ln>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14" name="Rectangle 924"/>
          <p:cNvSpPr>
            <a:spLocks noChangeArrowheads="1"/>
          </p:cNvSpPr>
          <p:nvPr/>
        </p:nvSpPr>
        <p:spPr bwMode="auto">
          <a:xfrm flipV="1">
            <a:off x="-501770" y="5398475"/>
            <a:ext cx="12814186" cy="45700"/>
          </a:xfrm>
          <a:prstGeom prst="rect">
            <a:avLst/>
          </a:prstGeom>
          <a:solidFill>
            <a:schemeClr val="tx1"/>
          </a:solidFill>
          <a:ln>
            <a:noFill/>
          </a:ln>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grpSp>
        <p:nvGrpSpPr>
          <p:cNvPr id="451" name="Group 450"/>
          <p:cNvGrpSpPr/>
          <p:nvPr/>
        </p:nvGrpSpPr>
        <p:grpSpPr>
          <a:xfrm>
            <a:off x="2455867" y="4558269"/>
            <a:ext cx="628379" cy="1964950"/>
            <a:chOff x="5700713" y="1539875"/>
            <a:chExt cx="787400" cy="2462213"/>
          </a:xfrm>
        </p:grpSpPr>
        <p:sp>
          <p:nvSpPr>
            <p:cNvPr id="154" name="Rectangle 89"/>
            <p:cNvSpPr>
              <a:spLocks noChangeArrowheads="1"/>
            </p:cNvSpPr>
            <p:nvPr/>
          </p:nvSpPr>
          <p:spPr bwMode="auto">
            <a:xfrm>
              <a:off x="5929313" y="1965325"/>
              <a:ext cx="338137" cy="201613"/>
            </a:xfrm>
            <a:prstGeom prst="rect">
              <a:avLst/>
            </a:prstGeom>
            <a:solidFill>
              <a:srgbClr val="EC00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55" name="Freeform 90"/>
            <p:cNvSpPr>
              <a:spLocks/>
            </p:cNvSpPr>
            <p:nvPr/>
          </p:nvSpPr>
          <p:spPr bwMode="auto">
            <a:xfrm>
              <a:off x="5891213" y="1768475"/>
              <a:ext cx="412750" cy="85725"/>
            </a:xfrm>
            <a:custGeom>
              <a:avLst/>
              <a:gdLst>
                <a:gd name="T0" fmla="*/ 166 w 166"/>
                <a:gd name="T1" fmla="*/ 27 h 35"/>
                <a:gd name="T2" fmla="*/ 158 w 166"/>
                <a:gd name="T3" fmla="*/ 35 h 35"/>
                <a:gd name="T4" fmla="*/ 8 w 166"/>
                <a:gd name="T5" fmla="*/ 35 h 35"/>
                <a:gd name="T6" fmla="*/ 0 w 166"/>
                <a:gd name="T7" fmla="*/ 27 h 35"/>
                <a:gd name="T8" fmla="*/ 0 w 166"/>
                <a:gd name="T9" fmla="*/ 9 h 35"/>
                <a:gd name="T10" fmla="*/ 8 w 166"/>
                <a:gd name="T11" fmla="*/ 0 h 35"/>
                <a:gd name="T12" fmla="*/ 158 w 166"/>
                <a:gd name="T13" fmla="*/ 0 h 35"/>
                <a:gd name="T14" fmla="*/ 166 w 166"/>
                <a:gd name="T15" fmla="*/ 9 h 35"/>
                <a:gd name="T16" fmla="*/ 166 w 166"/>
                <a:gd name="T17" fmla="*/ 2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6" h="35">
                  <a:moveTo>
                    <a:pt x="166" y="27"/>
                  </a:moveTo>
                  <a:cubicBezTo>
                    <a:pt x="166" y="32"/>
                    <a:pt x="162" y="35"/>
                    <a:pt x="158" y="35"/>
                  </a:cubicBezTo>
                  <a:cubicBezTo>
                    <a:pt x="8" y="35"/>
                    <a:pt x="8" y="35"/>
                    <a:pt x="8" y="35"/>
                  </a:cubicBezTo>
                  <a:cubicBezTo>
                    <a:pt x="3" y="35"/>
                    <a:pt x="0" y="32"/>
                    <a:pt x="0" y="27"/>
                  </a:cubicBezTo>
                  <a:cubicBezTo>
                    <a:pt x="0" y="9"/>
                    <a:pt x="0" y="9"/>
                    <a:pt x="0" y="9"/>
                  </a:cubicBezTo>
                  <a:cubicBezTo>
                    <a:pt x="0" y="4"/>
                    <a:pt x="3" y="0"/>
                    <a:pt x="8" y="0"/>
                  </a:cubicBezTo>
                  <a:cubicBezTo>
                    <a:pt x="158" y="0"/>
                    <a:pt x="158" y="0"/>
                    <a:pt x="158" y="0"/>
                  </a:cubicBezTo>
                  <a:cubicBezTo>
                    <a:pt x="162" y="0"/>
                    <a:pt x="166" y="4"/>
                    <a:pt x="166" y="9"/>
                  </a:cubicBezTo>
                  <a:lnTo>
                    <a:pt x="166" y="27"/>
                  </a:lnTo>
                  <a:close/>
                </a:path>
              </a:pathLst>
            </a:custGeom>
            <a:solidFill>
              <a:srgbClr val="C69B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56" name="Rectangle 91"/>
            <p:cNvSpPr>
              <a:spLocks noChangeArrowheads="1"/>
            </p:cNvSpPr>
            <p:nvPr/>
          </p:nvSpPr>
          <p:spPr bwMode="auto">
            <a:xfrm>
              <a:off x="5886450" y="2089150"/>
              <a:ext cx="417512" cy="179388"/>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57" name="Rectangle 92"/>
            <p:cNvSpPr>
              <a:spLocks noChangeArrowheads="1"/>
            </p:cNvSpPr>
            <p:nvPr/>
          </p:nvSpPr>
          <p:spPr bwMode="auto">
            <a:xfrm>
              <a:off x="5868988" y="2898775"/>
              <a:ext cx="455612" cy="147638"/>
            </a:xfrm>
            <a:prstGeom prst="rect">
              <a:avLst/>
            </a:prstGeom>
            <a:solidFill>
              <a:srgbClr val="213C4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58" name="Rectangle 93"/>
            <p:cNvSpPr>
              <a:spLocks noChangeArrowheads="1"/>
            </p:cNvSpPr>
            <p:nvPr/>
          </p:nvSpPr>
          <p:spPr bwMode="auto">
            <a:xfrm>
              <a:off x="5868988" y="2898775"/>
              <a:ext cx="117475" cy="977900"/>
            </a:xfrm>
            <a:prstGeom prst="rect">
              <a:avLst/>
            </a:prstGeom>
            <a:solidFill>
              <a:srgbClr val="7373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59" name="Freeform 94"/>
            <p:cNvSpPr>
              <a:spLocks/>
            </p:cNvSpPr>
            <p:nvPr/>
          </p:nvSpPr>
          <p:spPr bwMode="auto">
            <a:xfrm>
              <a:off x="5715000" y="3860800"/>
              <a:ext cx="273050" cy="141288"/>
            </a:xfrm>
            <a:custGeom>
              <a:avLst/>
              <a:gdLst>
                <a:gd name="T0" fmla="*/ 62 w 110"/>
                <a:gd name="T1" fmla="*/ 0 h 57"/>
                <a:gd name="T2" fmla="*/ 0 w 110"/>
                <a:gd name="T3" fmla="*/ 57 h 57"/>
                <a:gd name="T4" fmla="*/ 62 w 110"/>
                <a:gd name="T5" fmla="*/ 57 h 57"/>
                <a:gd name="T6" fmla="*/ 110 w 110"/>
                <a:gd name="T7" fmla="*/ 57 h 57"/>
                <a:gd name="T8" fmla="*/ 110 w 110"/>
                <a:gd name="T9" fmla="*/ 0 h 57"/>
                <a:gd name="T10" fmla="*/ 62 w 110"/>
                <a:gd name="T11" fmla="*/ 0 h 57"/>
              </a:gdLst>
              <a:ahLst/>
              <a:cxnLst>
                <a:cxn ang="0">
                  <a:pos x="T0" y="T1"/>
                </a:cxn>
                <a:cxn ang="0">
                  <a:pos x="T2" y="T3"/>
                </a:cxn>
                <a:cxn ang="0">
                  <a:pos x="T4" y="T5"/>
                </a:cxn>
                <a:cxn ang="0">
                  <a:pos x="T6" y="T7"/>
                </a:cxn>
                <a:cxn ang="0">
                  <a:pos x="T8" y="T9"/>
                </a:cxn>
                <a:cxn ang="0">
                  <a:pos x="T10" y="T11"/>
                </a:cxn>
              </a:cxnLst>
              <a:rect l="0" t="0" r="r" b="b"/>
              <a:pathLst>
                <a:path w="110" h="57">
                  <a:moveTo>
                    <a:pt x="62" y="0"/>
                  </a:moveTo>
                  <a:cubicBezTo>
                    <a:pt x="30" y="0"/>
                    <a:pt x="3" y="25"/>
                    <a:pt x="0" y="57"/>
                  </a:cubicBezTo>
                  <a:cubicBezTo>
                    <a:pt x="62" y="57"/>
                    <a:pt x="62" y="57"/>
                    <a:pt x="62" y="57"/>
                  </a:cubicBezTo>
                  <a:cubicBezTo>
                    <a:pt x="110" y="57"/>
                    <a:pt x="110" y="57"/>
                    <a:pt x="110" y="57"/>
                  </a:cubicBezTo>
                  <a:cubicBezTo>
                    <a:pt x="110" y="0"/>
                    <a:pt x="110" y="0"/>
                    <a:pt x="110" y="0"/>
                  </a:cubicBezTo>
                  <a:lnTo>
                    <a:pt x="6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60" name="Rectangle 95"/>
            <p:cNvSpPr>
              <a:spLocks noChangeArrowheads="1"/>
            </p:cNvSpPr>
            <p:nvPr/>
          </p:nvSpPr>
          <p:spPr bwMode="auto">
            <a:xfrm>
              <a:off x="6210300" y="2898775"/>
              <a:ext cx="115887" cy="977900"/>
            </a:xfrm>
            <a:prstGeom prst="rect">
              <a:avLst/>
            </a:prstGeom>
            <a:solidFill>
              <a:srgbClr val="7373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61" name="Rectangle 96"/>
            <p:cNvSpPr>
              <a:spLocks noChangeArrowheads="1"/>
            </p:cNvSpPr>
            <p:nvPr/>
          </p:nvSpPr>
          <p:spPr bwMode="auto">
            <a:xfrm>
              <a:off x="6346825" y="2392363"/>
              <a:ext cx="122237" cy="723900"/>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62" name="Freeform 97"/>
            <p:cNvSpPr>
              <a:spLocks/>
            </p:cNvSpPr>
            <p:nvPr/>
          </p:nvSpPr>
          <p:spPr bwMode="auto">
            <a:xfrm>
              <a:off x="6346825" y="2992438"/>
              <a:ext cx="123825" cy="246063"/>
            </a:xfrm>
            <a:custGeom>
              <a:avLst/>
              <a:gdLst>
                <a:gd name="T0" fmla="*/ 0 w 50"/>
                <a:gd name="T1" fmla="*/ 0 h 100"/>
                <a:gd name="T2" fmla="*/ 0 w 50"/>
                <a:gd name="T3" fmla="*/ 100 h 100"/>
                <a:gd name="T4" fmla="*/ 50 w 50"/>
                <a:gd name="T5" fmla="*/ 50 h 100"/>
                <a:gd name="T6" fmla="*/ 0 w 50"/>
                <a:gd name="T7" fmla="*/ 0 h 100"/>
              </a:gdLst>
              <a:ahLst/>
              <a:cxnLst>
                <a:cxn ang="0">
                  <a:pos x="T0" y="T1"/>
                </a:cxn>
                <a:cxn ang="0">
                  <a:pos x="T2" y="T3"/>
                </a:cxn>
                <a:cxn ang="0">
                  <a:pos x="T4" y="T5"/>
                </a:cxn>
                <a:cxn ang="0">
                  <a:pos x="T6" y="T7"/>
                </a:cxn>
              </a:cxnLst>
              <a:rect l="0" t="0" r="r" b="b"/>
              <a:pathLst>
                <a:path w="50" h="100">
                  <a:moveTo>
                    <a:pt x="0" y="0"/>
                  </a:moveTo>
                  <a:cubicBezTo>
                    <a:pt x="0" y="100"/>
                    <a:pt x="0" y="100"/>
                    <a:pt x="0" y="100"/>
                  </a:cubicBezTo>
                  <a:cubicBezTo>
                    <a:pt x="28" y="100"/>
                    <a:pt x="50" y="78"/>
                    <a:pt x="50" y="50"/>
                  </a:cubicBezTo>
                  <a:cubicBezTo>
                    <a:pt x="50" y="23"/>
                    <a:pt x="28" y="0"/>
                    <a:pt x="0" y="0"/>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63" name="Rectangle 98"/>
            <p:cNvSpPr>
              <a:spLocks noChangeArrowheads="1"/>
            </p:cNvSpPr>
            <p:nvPr/>
          </p:nvSpPr>
          <p:spPr bwMode="auto">
            <a:xfrm>
              <a:off x="5727700" y="2392363"/>
              <a:ext cx="122237" cy="723900"/>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64" name="Freeform 99"/>
            <p:cNvSpPr>
              <a:spLocks/>
            </p:cNvSpPr>
            <p:nvPr/>
          </p:nvSpPr>
          <p:spPr bwMode="auto">
            <a:xfrm>
              <a:off x="5724525" y="2992438"/>
              <a:ext cx="125412" cy="246063"/>
            </a:xfrm>
            <a:custGeom>
              <a:avLst/>
              <a:gdLst>
                <a:gd name="T0" fmla="*/ 50 w 50"/>
                <a:gd name="T1" fmla="*/ 0 h 100"/>
                <a:gd name="T2" fmla="*/ 50 w 50"/>
                <a:gd name="T3" fmla="*/ 100 h 100"/>
                <a:gd name="T4" fmla="*/ 0 w 50"/>
                <a:gd name="T5" fmla="*/ 50 h 100"/>
                <a:gd name="T6" fmla="*/ 50 w 50"/>
                <a:gd name="T7" fmla="*/ 0 h 100"/>
              </a:gdLst>
              <a:ahLst/>
              <a:cxnLst>
                <a:cxn ang="0">
                  <a:pos x="T0" y="T1"/>
                </a:cxn>
                <a:cxn ang="0">
                  <a:pos x="T2" y="T3"/>
                </a:cxn>
                <a:cxn ang="0">
                  <a:pos x="T4" y="T5"/>
                </a:cxn>
                <a:cxn ang="0">
                  <a:pos x="T6" y="T7"/>
                </a:cxn>
              </a:cxnLst>
              <a:rect l="0" t="0" r="r" b="b"/>
              <a:pathLst>
                <a:path w="50" h="100">
                  <a:moveTo>
                    <a:pt x="50" y="0"/>
                  </a:moveTo>
                  <a:cubicBezTo>
                    <a:pt x="50" y="100"/>
                    <a:pt x="50" y="100"/>
                    <a:pt x="50" y="100"/>
                  </a:cubicBezTo>
                  <a:cubicBezTo>
                    <a:pt x="22" y="100"/>
                    <a:pt x="0" y="78"/>
                    <a:pt x="0" y="50"/>
                  </a:cubicBezTo>
                  <a:cubicBezTo>
                    <a:pt x="0" y="23"/>
                    <a:pt x="22" y="0"/>
                    <a:pt x="50" y="0"/>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65" name="Freeform 100"/>
            <p:cNvSpPr>
              <a:spLocks/>
            </p:cNvSpPr>
            <p:nvPr/>
          </p:nvSpPr>
          <p:spPr bwMode="auto">
            <a:xfrm>
              <a:off x="6026150" y="1924050"/>
              <a:ext cx="144462" cy="233363"/>
            </a:xfrm>
            <a:custGeom>
              <a:avLst/>
              <a:gdLst>
                <a:gd name="T0" fmla="*/ 45 w 91"/>
                <a:gd name="T1" fmla="*/ 147 h 147"/>
                <a:gd name="T2" fmla="*/ 0 w 91"/>
                <a:gd name="T3" fmla="*/ 104 h 147"/>
                <a:gd name="T4" fmla="*/ 0 w 91"/>
                <a:gd name="T5" fmla="*/ 0 h 147"/>
                <a:gd name="T6" fmla="*/ 91 w 91"/>
                <a:gd name="T7" fmla="*/ 0 h 147"/>
                <a:gd name="T8" fmla="*/ 91 w 91"/>
                <a:gd name="T9" fmla="*/ 104 h 147"/>
                <a:gd name="T10" fmla="*/ 45 w 91"/>
                <a:gd name="T11" fmla="*/ 147 h 147"/>
              </a:gdLst>
              <a:ahLst/>
              <a:cxnLst>
                <a:cxn ang="0">
                  <a:pos x="T0" y="T1"/>
                </a:cxn>
                <a:cxn ang="0">
                  <a:pos x="T2" y="T3"/>
                </a:cxn>
                <a:cxn ang="0">
                  <a:pos x="T4" y="T5"/>
                </a:cxn>
                <a:cxn ang="0">
                  <a:pos x="T6" y="T7"/>
                </a:cxn>
                <a:cxn ang="0">
                  <a:pos x="T8" y="T9"/>
                </a:cxn>
                <a:cxn ang="0">
                  <a:pos x="T10" y="T11"/>
                </a:cxn>
              </a:cxnLst>
              <a:rect l="0" t="0" r="r" b="b"/>
              <a:pathLst>
                <a:path w="91" h="147">
                  <a:moveTo>
                    <a:pt x="45" y="147"/>
                  </a:moveTo>
                  <a:lnTo>
                    <a:pt x="0" y="104"/>
                  </a:lnTo>
                  <a:lnTo>
                    <a:pt x="0" y="0"/>
                  </a:lnTo>
                  <a:lnTo>
                    <a:pt x="91" y="0"/>
                  </a:lnTo>
                  <a:lnTo>
                    <a:pt x="91" y="104"/>
                  </a:lnTo>
                  <a:lnTo>
                    <a:pt x="45" y="147"/>
                  </a:ln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66" name="Freeform 101"/>
            <p:cNvSpPr>
              <a:spLocks/>
            </p:cNvSpPr>
            <p:nvPr/>
          </p:nvSpPr>
          <p:spPr bwMode="auto">
            <a:xfrm>
              <a:off x="6026150" y="1924050"/>
              <a:ext cx="144462" cy="122238"/>
            </a:xfrm>
            <a:custGeom>
              <a:avLst/>
              <a:gdLst>
                <a:gd name="T0" fmla="*/ 0 w 58"/>
                <a:gd name="T1" fmla="*/ 46 h 50"/>
                <a:gd name="T2" fmla="*/ 28 w 58"/>
                <a:gd name="T3" fmla="*/ 50 h 50"/>
                <a:gd name="T4" fmla="*/ 58 w 58"/>
                <a:gd name="T5" fmla="*/ 46 h 50"/>
                <a:gd name="T6" fmla="*/ 58 w 58"/>
                <a:gd name="T7" fmla="*/ 0 h 50"/>
                <a:gd name="T8" fmla="*/ 0 w 58"/>
                <a:gd name="T9" fmla="*/ 0 h 50"/>
                <a:gd name="T10" fmla="*/ 0 w 58"/>
                <a:gd name="T11" fmla="*/ 46 h 50"/>
              </a:gdLst>
              <a:ahLst/>
              <a:cxnLst>
                <a:cxn ang="0">
                  <a:pos x="T0" y="T1"/>
                </a:cxn>
                <a:cxn ang="0">
                  <a:pos x="T2" y="T3"/>
                </a:cxn>
                <a:cxn ang="0">
                  <a:pos x="T4" y="T5"/>
                </a:cxn>
                <a:cxn ang="0">
                  <a:pos x="T6" y="T7"/>
                </a:cxn>
                <a:cxn ang="0">
                  <a:pos x="T8" y="T9"/>
                </a:cxn>
                <a:cxn ang="0">
                  <a:pos x="T10" y="T11"/>
                </a:cxn>
              </a:cxnLst>
              <a:rect l="0" t="0" r="r" b="b"/>
              <a:pathLst>
                <a:path w="58" h="50">
                  <a:moveTo>
                    <a:pt x="0" y="46"/>
                  </a:moveTo>
                  <a:cubicBezTo>
                    <a:pt x="9" y="49"/>
                    <a:pt x="18" y="50"/>
                    <a:pt x="28" y="50"/>
                  </a:cubicBezTo>
                  <a:cubicBezTo>
                    <a:pt x="39" y="50"/>
                    <a:pt x="48" y="49"/>
                    <a:pt x="58" y="46"/>
                  </a:cubicBezTo>
                  <a:cubicBezTo>
                    <a:pt x="58" y="0"/>
                    <a:pt x="58" y="0"/>
                    <a:pt x="58" y="0"/>
                  </a:cubicBezTo>
                  <a:cubicBezTo>
                    <a:pt x="0" y="0"/>
                    <a:pt x="0" y="0"/>
                    <a:pt x="0" y="0"/>
                  </a:cubicBezTo>
                  <a:lnTo>
                    <a:pt x="0" y="46"/>
                  </a:lnTo>
                  <a:close/>
                </a:path>
              </a:pathLst>
            </a:custGeom>
            <a:solidFill>
              <a:srgbClr val="C69B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67" name="Freeform 102"/>
            <p:cNvSpPr>
              <a:spLocks/>
            </p:cNvSpPr>
            <p:nvPr/>
          </p:nvSpPr>
          <p:spPr bwMode="auto">
            <a:xfrm>
              <a:off x="5929313" y="1701800"/>
              <a:ext cx="338137" cy="317500"/>
            </a:xfrm>
            <a:custGeom>
              <a:avLst/>
              <a:gdLst>
                <a:gd name="T0" fmla="*/ 0 w 136"/>
                <a:gd name="T1" fmla="*/ 0 h 129"/>
                <a:gd name="T2" fmla="*/ 0 w 136"/>
                <a:gd name="T3" fmla="*/ 107 h 129"/>
                <a:gd name="T4" fmla="*/ 0 w 136"/>
                <a:gd name="T5" fmla="*/ 107 h 129"/>
                <a:gd name="T6" fmla="*/ 67 w 136"/>
                <a:gd name="T7" fmla="*/ 129 h 129"/>
                <a:gd name="T8" fmla="*/ 135 w 136"/>
                <a:gd name="T9" fmla="*/ 107 h 129"/>
                <a:gd name="T10" fmla="*/ 136 w 136"/>
                <a:gd name="T11" fmla="*/ 107 h 129"/>
                <a:gd name="T12" fmla="*/ 136 w 136"/>
                <a:gd name="T13" fmla="*/ 0 h 129"/>
                <a:gd name="T14" fmla="*/ 0 w 136"/>
                <a:gd name="T15" fmla="*/ 0 h 1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6" h="129">
                  <a:moveTo>
                    <a:pt x="0" y="0"/>
                  </a:moveTo>
                  <a:cubicBezTo>
                    <a:pt x="0" y="107"/>
                    <a:pt x="0" y="107"/>
                    <a:pt x="0" y="107"/>
                  </a:cubicBezTo>
                  <a:cubicBezTo>
                    <a:pt x="0" y="107"/>
                    <a:pt x="0" y="107"/>
                    <a:pt x="0" y="107"/>
                  </a:cubicBezTo>
                  <a:cubicBezTo>
                    <a:pt x="19" y="121"/>
                    <a:pt x="42" y="129"/>
                    <a:pt x="67" y="129"/>
                  </a:cubicBezTo>
                  <a:cubicBezTo>
                    <a:pt x="93" y="129"/>
                    <a:pt x="116" y="121"/>
                    <a:pt x="135" y="107"/>
                  </a:cubicBezTo>
                  <a:cubicBezTo>
                    <a:pt x="136" y="107"/>
                    <a:pt x="136" y="107"/>
                    <a:pt x="136" y="107"/>
                  </a:cubicBezTo>
                  <a:cubicBezTo>
                    <a:pt x="136" y="0"/>
                    <a:pt x="136" y="0"/>
                    <a:pt x="136" y="0"/>
                  </a:cubicBezTo>
                  <a:lnTo>
                    <a:pt x="0" y="0"/>
                  </a:ln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68" name="Freeform 103"/>
            <p:cNvSpPr>
              <a:spLocks/>
            </p:cNvSpPr>
            <p:nvPr/>
          </p:nvSpPr>
          <p:spPr bwMode="auto">
            <a:xfrm>
              <a:off x="5926138" y="1539875"/>
              <a:ext cx="241300" cy="252413"/>
            </a:xfrm>
            <a:custGeom>
              <a:avLst/>
              <a:gdLst>
                <a:gd name="T0" fmla="*/ 97 w 97"/>
                <a:gd name="T1" fmla="*/ 6 h 102"/>
                <a:gd name="T2" fmla="*/ 69 w 97"/>
                <a:gd name="T3" fmla="*/ 0 h 102"/>
                <a:gd name="T4" fmla="*/ 0 w 97"/>
                <a:gd name="T5" fmla="*/ 68 h 102"/>
                <a:gd name="T6" fmla="*/ 0 w 97"/>
                <a:gd name="T7" fmla="*/ 102 h 102"/>
                <a:gd name="T8" fmla="*/ 97 w 97"/>
                <a:gd name="T9" fmla="*/ 6 h 102"/>
              </a:gdLst>
              <a:ahLst/>
              <a:cxnLst>
                <a:cxn ang="0">
                  <a:pos x="T0" y="T1"/>
                </a:cxn>
                <a:cxn ang="0">
                  <a:pos x="T2" y="T3"/>
                </a:cxn>
                <a:cxn ang="0">
                  <a:pos x="T4" y="T5"/>
                </a:cxn>
                <a:cxn ang="0">
                  <a:pos x="T6" y="T7"/>
                </a:cxn>
                <a:cxn ang="0">
                  <a:pos x="T8" y="T9"/>
                </a:cxn>
              </a:cxnLst>
              <a:rect l="0" t="0" r="r" b="b"/>
              <a:pathLst>
                <a:path w="97" h="102">
                  <a:moveTo>
                    <a:pt x="97" y="6"/>
                  </a:moveTo>
                  <a:cubicBezTo>
                    <a:pt x="88" y="2"/>
                    <a:pt x="79" y="0"/>
                    <a:pt x="69" y="0"/>
                  </a:cubicBezTo>
                  <a:cubicBezTo>
                    <a:pt x="31" y="0"/>
                    <a:pt x="0" y="31"/>
                    <a:pt x="0" y="68"/>
                  </a:cubicBezTo>
                  <a:cubicBezTo>
                    <a:pt x="0" y="102"/>
                    <a:pt x="0" y="102"/>
                    <a:pt x="0" y="102"/>
                  </a:cubicBezTo>
                  <a:cubicBezTo>
                    <a:pt x="51" y="97"/>
                    <a:pt x="91" y="57"/>
                    <a:pt x="97" y="6"/>
                  </a:cubicBezTo>
                  <a:close/>
                </a:path>
              </a:pathLst>
            </a:cu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69" name="Freeform 104"/>
            <p:cNvSpPr>
              <a:spLocks/>
            </p:cNvSpPr>
            <p:nvPr/>
          </p:nvSpPr>
          <p:spPr bwMode="auto">
            <a:xfrm>
              <a:off x="6027738" y="1539875"/>
              <a:ext cx="239712" cy="252413"/>
            </a:xfrm>
            <a:custGeom>
              <a:avLst/>
              <a:gdLst>
                <a:gd name="T0" fmla="*/ 0 w 96"/>
                <a:gd name="T1" fmla="*/ 6 h 102"/>
                <a:gd name="T2" fmla="*/ 28 w 96"/>
                <a:gd name="T3" fmla="*/ 0 h 102"/>
                <a:gd name="T4" fmla="*/ 96 w 96"/>
                <a:gd name="T5" fmla="*/ 68 h 102"/>
                <a:gd name="T6" fmla="*/ 96 w 96"/>
                <a:gd name="T7" fmla="*/ 102 h 102"/>
                <a:gd name="T8" fmla="*/ 0 w 96"/>
                <a:gd name="T9" fmla="*/ 6 h 102"/>
              </a:gdLst>
              <a:ahLst/>
              <a:cxnLst>
                <a:cxn ang="0">
                  <a:pos x="T0" y="T1"/>
                </a:cxn>
                <a:cxn ang="0">
                  <a:pos x="T2" y="T3"/>
                </a:cxn>
                <a:cxn ang="0">
                  <a:pos x="T4" y="T5"/>
                </a:cxn>
                <a:cxn ang="0">
                  <a:pos x="T6" y="T7"/>
                </a:cxn>
                <a:cxn ang="0">
                  <a:pos x="T8" y="T9"/>
                </a:cxn>
              </a:cxnLst>
              <a:rect l="0" t="0" r="r" b="b"/>
              <a:pathLst>
                <a:path w="96" h="102">
                  <a:moveTo>
                    <a:pt x="0" y="6"/>
                  </a:moveTo>
                  <a:cubicBezTo>
                    <a:pt x="8" y="2"/>
                    <a:pt x="18" y="0"/>
                    <a:pt x="28" y="0"/>
                  </a:cubicBezTo>
                  <a:cubicBezTo>
                    <a:pt x="66" y="0"/>
                    <a:pt x="96" y="31"/>
                    <a:pt x="96" y="68"/>
                  </a:cubicBezTo>
                  <a:cubicBezTo>
                    <a:pt x="96" y="102"/>
                    <a:pt x="96" y="102"/>
                    <a:pt x="96" y="102"/>
                  </a:cubicBezTo>
                  <a:cubicBezTo>
                    <a:pt x="46" y="97"/>
                    <a:pt x="5" y="57"/>
                    <a:pt x="0" y="6"/>
                  </a:cubicBezTo>
                  <a:close/>
                </a:path>
              </a:pathLst>
            </a:cu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70" name="Freeform 105"/>
            <p:cNvSpPr>
              <a:spLocks/>
            </p:cNvSpPr>
            <p:nvPr/>
          </p:nvSpPr>
          <p:spPr bwMode="auto">
            <a:xfrm>
              <a:off x="5700713" y="2090738"/>
              <a:ext cx="787400" cy="1279525"/>
            </a:xfrm>
            <a:custGeom>
              <a:avLst/>
              <a:gdLst>
                <a:gd name="T0" fmla="*/ 250 w 317"/>
                <a:gd name="T1" fmla="*/ 0 h 518"/>
                <a:gd name="T2" fmla="*/ 244 w 317"/>
                <a:gd name="T3" fmla="*/ 0 h 518"/>
                <a:gd name="T4" fmla="*/ 159 w 317"/>
                <a:gd name="T5" fmla="*/ 57 h 518"/>
                <a:gd name="T6" fmla="*/ 74 w 317"/>
                <a:gd name="T7" fmla="*/ 0 h 518"/>
                <a:gd name="T8" fmla="*/ 67 w 317"/>
                <a:gd name="T9" fmla="*/ 0 h 518"/>
                <a:gd name="T10" fmla="*/ 0 w 317"/>
                <a:gd name="T11" fmla="*/ 67 h 518"/>
                <a:gd name="T12" fmla="*/ 0 w 317"/>
                <a:gd name="T13" fmla="*/ 220 h 518"/>
                <a:gd name="T14" fmla="*/ 59 w 317"/>
                <a:gd name="T15" fmla="*/ 220 h 518"/>
                <a:gd name="T16" fmla="*/ 59 w 317"/>
                <a:gd name="T17" fmla="*/ 123 h 518"/>
                <a:gd name="T18" fmla="*/ 67 w 317"/>
                <a:gd name="T19" fmla="*/ 123 h 518"/>
                <a:gd name="T20" fmla="*/ 68 w 317"/>
                <a:gd name="T21" fmla="*/ 518 h 518"/>
                <a:gd name="T22" fmla="*/ 251 w 317"/>
                <a:gd name="T23" fmla="*/ 518 h 518"/>
                <a:gd name="T24" fmla="*/ 250 w 317"/>
                <a:gd name="T25" fmla="*/ 123 h 518"/>
                <a:gd name="T26" fmla="*/ 259 w 317"/>
                <a:gd name="T27" fmla="*/ 123 h 518"/>
                <a:gd name="T28" fmla="*/ 259 w 317"/>
                <a:gd name="T29" fmla="*/ 213 h 518"/>
                <a:gd name="T30" fmla="*/ 317 w 317"/>
                <a:gd name="T31" fmla="*/ 213 h 518"/>
                <a:gd name="T32" fmla="*/ 317 w 317"/>
                <a:gd name="T33" fmla="*/ 67 h 518"/>
                <a:gd name="T34" fmla="*/ 250 w 317"/>
                <a:gd name="T35" fmla="*/ 0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7" h="518">
                  <a:moveTo>
                    <a:pt x="250" y="0"/>
                  </a:moveTo>
                  <a:cubicBezTo>
                    <a:pt x="244" y="0"/>
                    <a:pt x="244" y="0"/>
                    <a:pt x="244" y="0"/>
                  </a:cubicBezTo>
                  <a:cubicBezTo>
                    <a:pt x="230" y="33"/>
                    <a:pt x="197" y="57"/>
                    <a:pt x="159" y="57"/>
                  </a:cubicBezTo>
                  <a:cubicBezTo>
                    <a:pt x="120" y="57"/>
                    <a:pt x="88" y="33"/>
                    <a:pt x="74" y="0"/>
                  </a:cubicBezTo>
                  <a:cubicBezTo>
                    <a:pt x="67" y="0"/>
                    <a:pt x="67" y="0"/>
                    <a:pt x="67" y="0"/>
                  </a:cubicBezTo>
                  <a:cubicBezTo>
                    <a:pt x="30" y="0"/>
                    <a:pt x="0" y="30"/>
                    <a:pt x="0" y="67"/>
                  </a:cubicBezTo>
                  <a:cubicBezTo>
                    <a:pt x="0" y="220"/>
                    <a:pt x="0" y="220"/>
                    <a:pt x="0" y="220"/>
                  </a:cubicBezTo>
                  <a:cubicBezTo>
                    <a:pt x="59" y="220"/>
                    <a:pt x="59" y="220"/>
                    <a:pt x="59" y="220"/>
                  </a:cubicBezTo>
                  <a:cubicBezTo>
                    <a:pt x="59" y="123"/>
                    <a:pt x="59" y="123"/>
                    <a:pt x="59" y="123"/>
                  </a:cubicBezTo>
                  <a:cubicBezTo>
                    <a:pt x="67" y="123"/>
                    <a:pt x="67" y="123"/>
                    <a:pt x="67" y="123"/>
                  </a:cubicBezTo>
                  <a:cubicBezTo>
                    <a:pt x="68" y="518"/>
                    <a:pt x="68" y="518"/>
                    <a:pt x="68" y="518"/>
                  </a:cubicBezTo>
                  <a:cubicBezTo>
                    <a:pt x="251" y="518"/>
                    <a:pt x="251" y="518"/>
                    <a:pt x="251" y="518"/>
                  </a:cubicBezTo>
                  <a:cubicBezTo>
                    <a:pt x="250" y="123"/>
                    <a:pt x="250" y="123"/>
                    <a:pt x="250" y="123"/>
                  </a:cubicBezTo>
                  <a:cubicBezTo>
                    <a:pt x="259" y="123"/>
                    <a:pt x="259" y="123"/>
                    <a:pt x="259" y="123"/>
                  </a:cubicBezTo>
                  <a:cubicBezTo>
                    <a:pt x="259" y="213"/>
                    <a:pt x="259" y="213"/>
                    <a:pt x="259" y="213"/>
                  </a:cubicBezTo>
                  <a:cubicBezTo>
                    <a:pt x="317" y="213"/>
                    <a:pt x="317" y="213"/>
                    <a:pt x="317" y="213"/>
                  </a:cubicBezTo>
                  <a:cubicBezTo>
                    <a:pt x="317" y="67"/>
                    <a:pt x="317" y="67"/>
                    <a:pt x="317" y="67"/>
                  </a:cubicBezTo>
                  <a:cubicBezTo>
                    <a:pt x="317" y="30"/>
                    <a:pt x="287" y="0"/>
                    <a:pt x="250" y="0"/>
                  </a:cubicBezTo>
                  <a:close/>
                </a:path>
              </a:pathLst>
            </a:custGeom>
            <a:solidFill>
              <a:srgbClr val="107C10"/>
            </a:solidFill>
            <a:ln>
              <a:noFill/>
            </a:ln>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71" name="Rectangle 106"/>
            <p:cNvSpPr>
              <a:spLocks noChangeArrowheads="1"/>
            </p:cNvSpPr>
            <p:nvPr/>
          </p:nvSpPr>
          <p:spPr bwMode="auto">
            <a:xfrm>
              <a:off x="5868988" y="2659063"/>
              <a:ext cx="455612" cy="53975"/>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72" name="Freeform 107"/>
            <p:cNvSpPr>
              <a:spLocks/>
            </p:cNvSpPr>
            <p:nvPr/>
          </p:nvSpPr>
          <p:spPr bwMode="auto">
            <a:xfrm>
              <a:off x="5740400" y="3860800"/>
              <a:ext cx="246062" cy="69850"/>
            </a:xfrm>
            <a:custGeom>
              <a:avLst/>
              <a:gdLst>
                <a:gd name="T0" fmla="*/ 52 w 99"/>
                <a:gd name="T1" fmla="*/ 0 h 28"/>
                <a:gd name="T2" fmla="*/ 0 w 99"/>
                <a:gd name="T3" fmla="*/ 28 h 28"/>
                <a:gd name="T4" fmla="*/ 67 w 99"/>
                <a:gd name="T5" fmla="*/ 28 h 28"/>
                <a:gd name="T6" fmla="*/ 99 w 99"/>
                <a:gd name="T7" fmla="*/ 0 h 28"/>
                <a:gd name="T8" fmla="*/ 52 w 99"/>
                <a:gd name="T9" fmla="*/ 0 h 28"/>
              </a:gdLst>
              <a:ahLst/>
              <a:cxnLst>
                <a:cxn ang="0">
                  <a:pos x="T0" y="T1"/>
                </a:cxn>
                <a:cxn ang="0">
                  <a:pos x="T2" y="T3"/>
                </a:cxn>
                <a:cxn ang="0">
                  <a:pos x="T4" y="T5"/>
                </a:cxn>
                <a:cxn ang="0">
                  <a:pos x="T6" y="T7"/>
                </a:cxn>
                <a:cxn ang="0">
                  <a:pos x="T8" y="T9"/>
                </a:cxn>
              </a:cxnLst>
              <a:rect l="0" t="0" r="r" b="b"/>
              <a:pathLst>
                <a:path w="99" h="28">
                  <a:moveTo>
                    <a:pt x="52" y="0"/>
                  </a:moveTo>
                  <a:cubicBezTo>
                    <a:pt x="30" y="0"/>
                    <a:pt x="11" y="11"/>
                    <a:pt x="0" y="28"/>
                  </a:cubicBezTo>
                  <a:cubicBezTo>
                    <a:pt x="67" y="28"/>
                    <a:pt x="67" y="28"/>
                    <a:pt x="67" y="28"/>
                  </a:cubicBezTo>
                  <a:cubicBezTo>
                    <a:pt x="84" y="28"/>
                    <a:pt x="97" y="16"/>
                    <a:pt x="99" y="0"/>
                  </a:cubicBezTo>
                  <a:lnTo>
                    <a:pt x="5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73" name="Freeform 108"/>
            <p:cNvSpPr>
              <a:spLocks/>
            </p:cNvSpPr>
            <p:nvPr/>
          </p:nvSpPr>
          <p:spPr bwMode="auto">
            <a:xfrm>
              <a:off x="6053138" y="3860800"/>
              <a:ext cx="273050" cy="141288"/>
            </a:xfrm>
            <a:custGeom>
              <a:avLst/>
              <a:gdLst>
                <a:gd name="T0" fmla="*/ 63 w 110"/>
                <a:gd name="T1" fmla="*/ 0 h 57"/>
                <a:gd name="T2" fmla="*/ 0 w 110"/>
                <a:gd name="T3" fmla="*/ 57 h 57"/>
                <a:gd name="T4" fmla="*/ 63 w 110"/>
                <a:gd name="T5" fmla="*/ 57 h 57"/>
                <a:gd name="T6" fmla="*/ 110 w 110"/>
                <a:gd name="T7" fmla="*/ 57 h 57"/>
                <a:gd name="T8" fmla="*/ 110 w 110"/>
                <a:gd name="T9" fmla="*/ 0 h 57"/>
                <a:gd name="T10" fmla="*/ 63 w 110"/>
                <a:gd name="T11" fmla="*/ 0 h 57"/>
              </a:gdLst>
              <a:ahLst/>
              <a:cxnLst>
                <a:cxn ang="0">
                  <a:pos x="T0" y="T1"/>
                </a:cxn>
                <a:cxn ang="0">
                  <a:pos x="T2" y="T3"/>
                </a:cxn>
                <a:cxn ang="0">
                  <a:pos x="T4" y="T5"/>
                </a:cxn>
                <a:cxn ang="0">
                  <a:pos x="T6" y="T7"/>
                </a:cxn>
                <a:cxn ang="0">
                  <a:pos x="T8" y="T9"/>
                </a:cxn>
                <a:cxn ang="0">
                  <a:pos x="T10" y="T11"/>
                </a:cxn>
              </a:cxnLst>
              <a:rect l="0" t="0" r="r" b="b"/>
              <a:pathLst>
                <a:path w="110" h="57">
                  <a:moveTo>
                    <a:pt x="63" y="0"/>
                  </a:moveTo>
                  <a:cubicBezTo>
                    <a:pt x="30" y="0"/>
                    <a:pt x="3" y="25"/>
                    <a:pt x="0" y="57"/>
                  </a:cubicBezTo>
                  <a:cubicBezTo>
                    <a:pt x="63" y="57"/>
                    <a:pt x="63" y="57"/>
                    <a:pt x="63" y="57"/>
                  </a:cubicBezTo>
                  <a:cubicBezTo>
                    <a:pt x="110" y="57"/>
                    <a:pt x="110" y="57"/>
                    <a:pt x="110" y="57"/>
                  </a:cubicBezTo>
                  <a:cubicBezTo>
                    <a:pt x="110" y="0"/>
                    <a:pt x="110" y="0"/>
                    <a:pt x="110" y="0"/>
                  </a:cubicBezTo>
                  <a:lnTo>
                    <a:pt x="63"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74" name="Freeform 109"/>
            <p:cNvSpPr>
              <a:spLocks/>
            </p:cNvSpPr>
            <p:nvPr/>
          </p:nvSpPr>
          <p:spPr bwMode="auto">
            <a:xfrm>
              <a:off x="6078538" y="3860800"/>
              <a:ext cx="246062" cy="69850"/>
            </a:xfrm>
            <a:custGeom>
              <a:avLst/>
              <a:gdLst>
                <a:gd name="T0" fmla="*/ 53 w 99"/>
                <a:gd name="T1" fmla="*/ 0 h 28"/>
                <a:gd name="T2" fmla="*/ 0 w 99"/>
                <a:gd name="T3" fmla="*/ 28 h 28"/>
                <a:gd name="T4" fmla="*/ 68 w 99"/>
                <a:gd name="T5" fmla="*/ 28 h 28"/>
                <a:gd name="T6" fmla="*/ 99 w 99"/>
                <a:gd name="T7" fmla="*/ 0 h 28"/>
                <a:gd name="T8" fmla="*/ 53 w 99"/>
                <a:gd name="T9" fmla="*/ 0 h 28"/>
              </a:gdLst>
              <a:ahLst/>
              <a:cxnLst>
                <a:cxn ang="0">
                  <a:pos x="T0" y="T1"/>
                </a:cxn>
                <a:cxn ang="0">
                  <a:pos x="T2" y="T3"/>
                </a:cxn>
                <a:cxn ang="0">
                  <a:pos x="T4" y="T5"/>
                </a:cxn>
                <a:cxn ang="0">
                  <a:pos x="T6" y="T7"/>
                </a:cxn>
                <a:cxn ang="0">
                  <a:pos x="T8" y="T9"/>
                </a:cxn>
              </a:cxnLst>
              <a:rect l="0" t="0" r="r" b="b"/>
              <a:pathLst>
                <a:path w="99" h="28">
                  <a:moveTo>
                    <a:pt x="53" y="0"/>
                  </a:moveTo>
                  <a:cubicBezTo>
                    <a:pt x="31" y="0"/>
                    <a:pt x="12" y="11"/>
                    <a:pt x="0" y="28"/>
                  </a:cubicBezTo>
                  <a:cubicBezTo>
                    <a:pt x="68" y="28"/>
                    <a:pt x="68" y="28"/>
                    <a:pt x="68" y="28"/>
                  </a:cubicBezTo>
                  <a:cubicBezTo>
                    <a:pt x="84" y="28"/>
                    <a:pt x="97" y="16"/>
                    <a:pt x="99" y="0"/>
                  </a:cubicBezTo>
                  <a:lnTo>
                    <a:pt x="53"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75" name="Freeform 110"/>
            <p:cNvSpPr>
              <a:spLocks/>
            </p:cNvSpPr>
            <p:nvPr/>
          </p:nvSpPr>
          <p:spPr bwMode="auto">
            <a:xfrm>
              <a:off x="5934075" y="1770063"/>
              <a:ext cx="320675" cy="109538"/>
            </a:xfrm>
            <a:custGeom>
              <a:avLst/>
              <a:gdLst>
                <a:gd name="T0" fmla="*/ 128 w 129"/>
                <a:gd name="T1" fmla="*/ 4 h 44"/>
                <a:gd name="T2" fmla="*/ 2 w 129"/>
                <a:gd name="T3" fmla="*/ 4 h 44"/>
                <a:gd name="T4" fmla="*/ 2 w 129"/>
                <a:gd name="T5" fmla="*/ 30 h 44"/>
                <a:gd name="T6" fmla="*/ 44 w 129"/>
                <a:gd name="T7" fmla="*/ 44 h 44"/>
                <a:gd name="T8" fmla="*/ 59 w 129"/>
                <a:gd name="T9" fmla="*/ 25 h 44"/>
                <a:gd name="T10" fmla="*/ 65 w 129"/>
                <a:gd name="T11" fmla="*/ 20 h 44"/>
                <a:gd name="T12" fmla="*/ 71 w 129"/>
                <a:gd name="T13" fmla="*/ 25 h 44"/>
                <a:gd name="T14" fmla="*/ 86 w 129"/>
                <a:gd name="T15" fmla="*/ 44 h 44"/>
                <a:gd name="T16" fmla="*/ 128 w 129"/>
                <a:gd name="T17" fmla="*/ 30 h 44"/>
                <a:gd name="T18" fmla="*/ 128 w 129"/>
                <a:gd name="T19" fmla="*/ 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9" h="44">
                  <a:moveTo>
                    <a:pt x="128" y="4"/>
                  </a:moveTo>
                  <a:cubicBezTo>
                    <a:pt x="113" y="0"/>
                    <a:pt x="16" y="0"/>
                    <a:pt x="2" y="4"/>
                  </a:cubicBezTo>
                  <a:cubicBezTo>
                    <a:pt x="0" y="14"/>
                    <a:pt x="2" y="30"/>
                    <a:pt x="2" y="30"/>
                  </a:cubicBezTo>
                  <a:cubicBezTo>
                    <a:pt x="6" y="38"/>
                    <a:pt x="37" y="44"/>
                    <a:pt x="44" y="44"/>
                  </a:cubicBezTo>
                  <a:cubicBezTo>
                    <a:pt x="51" y="44"/>
                    <a:pt x="57" y="31"/>
                    <a:pt x="59" y="25"/>
                  </a:cubicBezTo>
                  <a:cubicBezTo>
                    <a:pt x="61" y="19"/>
                    <a:pt x="65" y="20"/>
                    <a:pt x="65" y="20"/>
                  </a:cubicBezTo>
                  <a:cubicBezTo>
                    <a:pt x="65" y="20"/>
                    <a:pt x="69" y="19"/>
                    <a:pt x="71" y="25"/>
                  </a:cubicBezTo>
                  <a:cubicBezTo>
                    <a:pt x="73" y="31"/>
                    <a:pt x="79" y="44"/>
                    <a:pt x="86" y="44"/>
                  </a:cubicBezTo>
                  <a:cubicBezTo>
                    <a:pt x="93" y="44"/>
                    <a:pt x="124" y="38"/>
                    <a:pt x="128" y="30"/>
                  </a:cubicBezTo>
                  <a:cubicBezTo>
                    <a:pt x="128" y="30"/>
                    <a:pt x="129" y="14"/>
                    <a:pt x="128" y="4"/>
                  </a:cubicBezTo>
                  <a:close/>
                </a:path>
              </a:pathLst>
            </a:custGeom>
            <a:solidFill>
              <a:srgbClr val="5C5C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79" name="Freeform 114"/>
            <p:cNvSpPr>
              <a:spLocks/>
            </p:cNvSpPr>
            <p:nvPr/>
          </p:nvSpPr>
          <p:spPr bwMode="auto">
            <a:xfrm>
              <a:off x="5710238" y="2089150"/>
              <a:ext cx="315912" cy="868363"/>
            </a:xfrm>
            <a:custGeom>
              <a:avLst/>
              <a:gdLst>
                <a:gd name="T0" fmla="*/ 0 w 127"/>
                <a:gd name="T1" fmla="*/ 67 h 352"/>
                <a:gd name="T2" fmla="*/ 0 w 127"/>
                <a:gd name="T3" fmla="*/ 123 h 352"/>
                <a:gd name="T4" fmla="*/ 0 w 127"/>
                <a:gd name="T5" fmla="*/ 352 h 352"/>
                <a:gd name="T6" fmla="*/ 56 w 127"/>
                <a:gd name="T7" fmla="*/ 352 h 352"/>
                <a:gd name="T8" fmla="*/ 56 w 127"/>
                <a:gd name="T9" fmla="*/ 136 h 352"/>
                <a:gd name="T10" fmla="*/ 63 w 127"/>
                <a:gd name="T11" fmla="*/ 136 h 352"/>
                <a:gd name="T12" fmla="*/ 63 w 127"/>
                <a:gd name="T13" fmla="*/ 328 h 352"/>
                <a:gd name="T14" fmla="*/ 127 w 127"/>
                <a:gd name="T15" fmla="*/ 328 h 352"/>
                <a:gd name="T16" fmla="*/ 127 w 127"/>
                <a:gd name="T17" fmla="*/ 0 h 352"/>
                <a:gd name="T18" fmla="*/ 67 w 127"/>
                <a:gd name="T19" fmla="*/ 0 h 352"/>
                <a:gd name="T20" fmla="*/ 0 w 127"/>
                <a:gd name="T21" fmla="*/ 67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7" h="352">
                  <a:moveTo>
                    <a:pt x="0" y="67"/>
                  </a:moveTo>
                  <a:cubicBezTo>
                    <a:pt x="0" y="123"/>
                    <a:pt x="0" y="123"/>
                    <a:pt x="0" y="123"/>
                  </a:cubicBezTo>
                  <a:cubicBezTo>
                    <a:pt x="0" y="352"/>
                    <a:pt x="0" y="352"/>
                    <a:pt x="0" y="352"/>
                  </a:cubicBezTo>
                  <a:cubicBezTo>
                    <a:pt x="56" y="352"/>
                    <a:pt x="56" y="352"/>
                    <a:pt x="56" y="352"/>
                  </a:cubicBezTo>
                  <a:cubicBezTo>
                    <a:pt x="56" y="136"/>
                    <a:pt x="56" y="136"/>
                    <a:pt x="56" y="136"/>
                  </a:cubicBezTo>
                  <a:cubicBezTo>
                    <a:pt x="63" y="136"/>
                    <a:pt x="63" y="136"/>
                    <a:pt x="63" y="136"/>
                  </a:cubicBezTo>
                  <a:cubicBezTo>
                    <a:pt x="63" y="328"/>
                    <a:pt x="63" y="328"/>
                    <a:pt x="63" y="328"/>
                  </a:cubicBezTo>
                  <a:cubicBezTo>
                    <a:pt x="127" y="328"/>
                    <a:pt x="127" y="328"/>
                    <a:pt x="127" y="328"/>
                  </a:cubicBezTo>
                  <a:cubicBezTo>
                    <a:pt x="127" y="0"/>
                    <a:pt x="127" y="0"/>
                    <a:pt x="127" y="0"/>
                  </a:cubicBezTo>
                  <a:cubicBezTo>
                    <a:pt x="67" y="0"/>
                    <a:pt x="67" y="0"/>
                    <a:pt x="67" y="0"/>
                  </a:cubicBezTo>
                  <a:cubicBezTo>
                    <a:pt x="30" y="0"/>
                    <a:pt x="0" y="30"/>
                    <a:pt x="0" y="6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80" name="Freeform 115"/>
            <p:cNvSpPr>
              <a:spLocks/>
            </p:cNvSpPr>
            <p:nvPr/>
          </p:nvSpPr>
          <p:spPr bwMode="auto">
            <a:xfrm>
              <a:off x="6170613" y="2089150"/>
              <a:ext cx="312737" cy="868363"/>
            </a:xfrm>
            <a:custGeom>
              <a:avLst/>
              <a:gdLst>
                <a:gd name="T0" fmla="*/ 59 w 126"/>
                <a:gd name="T1" fmla="*/ 0 h 352"/>
                <a:gd name="T2" fmla="*/ 0 w 126"/>
                <a:gd name="T3" fmla="*/ 0 h 352"/>
                <a:gd name="T4" fmla="*/ 0 w 126"/>
                <a:gd name="T5" fmla="*/ 328 h 352"/>
                <a:gd name="T6" fmla="*/ 62 w 126"/>
                <a:gd name="T7" fmla="*/ 328 h 352"/>
                <a:gd name="T8" fmla="*/ 62 w 126"/>
                <a:gd name="T9" fmla="*/ 133 h 352"/>
                <a:gd name="T10" fmla="*/ 71 w 126"/>
                <a:gd name="T11" fmla="*/ 133 h 352"/>
                <a:gd name="T12" fmla="*/ 71 w 126"/>
                <a:gd name="T13" fmla="*/ 352 h 352"/>
                <a:gd name="T14" fmla="*/ 126 w 126"/>
                <a:gd name="T15" fmla="*/ 352 h 352"/>
                <a:gd name="T16" fmla="*/ 126 w 126"/>
                <a:gd name="T17" fmla="*/ 123 h 352"/>
                <a:gd name="T18" fmla="*/ 126 w 126"/>
                <a:gd name="T19" fmla="*/ 67 h 352"/>
                <a:gd name="T20" fmla="*/ 59 w 126"/>
                <a:gd name="T21" fmla="*/ 0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6" h="352">
                  <a:moveTo>
                    <a:pt x="59" y="0"/>
                  </a:moveTo>
                  <a:cubicBezTo>
                    <a:pt x="0" y="0"/>
                    <a:pt x="0" y="0"/>
                    <a:pt x="0" y="0"/>
                  </a:cubicBezTo>
                  <a:cubicBezTo>
                    <a:pt x="0" y="328"/>
                    <a:pt x="0" y="328"/>
                    <a:pt x="0" y="328"/>
                  </a:cubicBezTo>
                  <a:cubicBezTo>
                    <a:pt x="62" y="328"/>
                    <a:pt x="62" y="328"/>
                    <a:pt x="62" y="328"/>
                  </a:cubicBezTo>
                  <a:cubicBezTo>
                    <a:pt x="62" y="133"/>
                    <a:pt x="62" y="133"/>
                    <a:pt x="62" y="133"/>
                  </a:cubicBezTo>
                  <a:cubicBezTo>
                    <a:pt x="71" y="133"/>
                    <a:pt x="71" y="133"/>
                    <a:pt x="71" y="133"/>
                  </a:cubicBezTo>
                  <a:cubicBezTo>
                    <a:pt x="71" y="352"/>
                    <a:pt x="71" y="352"/>
                    <a:pt x="71" y="352"/>
                  </a:cubicBezTo>
                  <a:cubicBezTo>
                    <a:pt x="126" y="352"/>
                    <a:pt x="126" y="352"/>
                    <a:pt x="126" y="352"/>
                  </a:cubicBezTo>
                  <a:cubicBezTo>
                    <a:pt x="126" y="123"/>
                    <a:pt x="126" y="123"/>
                    <a:pt x="126" y="123"/>
                  </a:cubicBezTo>
                  <a:cubicBezTo>
                    <a:pt x="126" y="67"/>
                    <a:pt x="126" y="67"/>
                    <a:pt x="126" y="67"/>
                  </a:cubicBezTo>
                  <a:cubicBezTo>
                    <a:pt x="126" y="30"/>
                    <a:pt x="96" y="0"/>
                    <a:pt x="59"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81" name="Freeform 116"/>
            <p:cNvSpPr>
              <a:spLocks/>
            </p:cNvSpPr>
            <p:nvPr/>
          </p:nvSpPr>
          <p:spPr bwMode="auto">
            <a:xfrm>
              <a:off x="6170613" y="2089150"/>
              <a:ext cx="312737" cy="868363"/>
            </a:xfrm>
            <a:custGeom>
              <a:avLst/>
              <a:gdLst>
                <a:gd name="T0" fmla="*/ 126 w 126"/>
                <a:gd name="T1" fmla="*/ 352 h 352"/>
                <a:gd name="T2" fmla="*/ 126 w 126"/>
                <a:gd name="T3" fmla="*/ 123 h 352"/>
                <a:gd name="T4" fmla="*/ 126 w 126"/>
                <a:gd name="T5" fmla="*/ 67 h 352"/>
                <a:gd name="T6" fmla="*/ 59 w 126"/>
                <a:gd name="T7" fmla="*/ 0 h 352"/>
                <a:gd name="T8" fmla="*/ 0 w 126"/>
                <a:gd name="T9" fmla="*/ 0 h 352"/>
              </a:gdLst>
              <a:ahLst/>
              <a:cxnLst>
                <a:cxn ang="0">
                  <a:pos x="T0" y="T1"/>
                </a:cxn>
                <a:cxn ang="0">
                  <a:pos x="T2" y="T3"/>
                </a:cxn>
                <a:cxn ang="0">
                  <a:pos x="T4" y="T5"/>
                </a:cxn>
                <a:cxn ang="0">
                  <a:pos x="T6" y="T7"/>
                </a:cxn>
                <a:cxn ang="0">
                  <a:pos x="T8" y="T9"/>
                </a:cxn>
              </a:cxnLst>
              <a:rect l="0" t="0" r="r" b="b"/>
              <a:pathLst>
                <a:path w="126" h="352">
                  <a:moveTo>
                    <a:pt x="126" y="352"/>
                  </a:moveTo>
                  <a:cubicBezTo>
                    <a:pt x="126" y="123"/>
                    <a:pt x="126" y="123"/>
                    <a:pt x="126" y="123"/>
                  </a:cubicBezTo>
                  <a:cubicBezTo>
                    <a:pt x="126" y="67"/>
                    <a:pt x="126" y="67"/>
                    <a:pt x="126" y="67"/>
                  </a:cubicBezTo>
                  <a:cubicBezTo>
                    <a:pt x="126" y="30"/>
                    <a:pt x="96" y="0"/>
                    <a:pt x="59" y="0"/>
                  </a:cubicBezTo>
                  <a:cubicBezTo>
                    <a:pt x="0" y="0"/>
                    <a:pt x="0" y="0"/>
                    <a:pt x="0" y="0"/>
                  </a:cubicBezTo>
                </a:path>
              </a:pathLst>
            </a:custGeom>
            <a:noFill/>
            <a:ln w="17463" cap="flat">
              <a:solidFill>
                <a:srgbClr val="9B4F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82" name="Freeform 117"/>
            <p:cNvSpPr>
              <a:spLocks/>
            </p:cNvSpPr>
            <p:nvPr/>
          </p:nvSpPr>
          <p:spPr bwMode="auto">
            <a:xfrm>
              <a:off x="5710238" y="2089150"/>
              <a:ext cx="315912" cy="868363"/>
            </a:xfrm>
            <a:custGeom>
              <a:avLst/>
              <a:gdLst>
                <a:gd name="T0" fmla="*/ 0 w 127"/>
                <a:gd name="T1" fmla="*/ 352 h 352"/>
                <a:gd name="T2" fmla="*/ 0 w 127"/>
                <a:gd name="T3" fmla="*/ 123 h 352"/>
                <a:gd name="T4" fmla="*/ 0 w 127"/>
                <a:gd name="T5" fmla="*/ 67 h 352"/>
                <a:gd name="T6" fmla="*/ 67 w 127"/>
                <a:gd name="T7" fmla="*/ 0 h 352"/>
                <a:gd name="T8" fmla="*/ 127 w 127"/>
                <a:gd name="T9" fmla="*/ 0 h 352"/>
              </a:gdLst>
              <a:ahLst/>
              <a:cxnLst>
                <a:cxn ang="0">
                  <a:pos x="T0" y="T1"/>
                </a:cxn>
                <a:cxn ang="0">
                  <a:pos x="T2" y="T3"/>
                </a:cxn>
                <a:cxn ang="0">
                  <a:pos x="T4" y="T5"/>
                </a:cxn>
                <a:cxn ang="0">
                  <a:pos x="T6" y="T7"/>
                </a:cxn>
                <a:cxn ang="0">
                  <a:pos x="T8" y="T9"/>
                </a:cxn>
              </a:cxnLst>
              <a:rect l="0" t="0" r="r" b="b"/>
              <a:pathLst>
                <a:path w="127" h="352">
                  <a:moveTo>
                    <a:pt x="0" y="352"/>
                  </a:moveTo>
                  <a:cubicBezTo>
                    <a:pt x="0" y="123"/>
                    <a:pt x="0" y="123"/>
                    <a:pt x="0" y="123"/>
                  </a:cubicBezTo>
                  <a:cubicBezTo>
                    <a:pt x="0" y="67"/>
                    <a:pt x="0" y="67"/>
                    <a:pt x="0" y="67"/>
                  </a:cubicBezTo>
                  <a:cubicBezTo>
                    <a:pt x="0" y="30"/>
                    <a:pt x="30" y="0"/>
                    <a:pt x="67" y="0"/>
                  </a:cubicBezTo>
                  <a:cubicBezTo>
                    <a:pt x="127" y="0"/>
                    <a:pt x="127" y="0"/>
                    <a:pt x="127" y="0"/>
                  </a:cubicBezTo>
                </a:path>
              </a:pathLst>
            </a:custGeom>
            <a:noFill/>
            <a:ln w="17463" cap="flat">
              <a:solidFill>
                <a:srgbClr val="9B4F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83" name="Rectangle 118"/>
            <p:cNvSpPr>
              <a:spLocks noChangeArrowheads="1"/>
            </p:cNvSpPr>
            <p:nvPr/>
          </p:nvSpPr>
          <p:spPr bwMode="auto">
            <a:xfrm>
              <a:off x="6026150" y="2271713"/>
              <a:ext cx="17462" cy="62706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84" name="Freeform 119"/>
            <p:cNvSpPr>
              <a:spLocks/>
            </p:cNvSpPr>
            <p:nvPr/>
          </p:nvSpPr>
          <p:spPr bwMode="auto">
            <a:xfrm>
              <a:off x="5988050" y="2022475"/>
              <a:ext cx="38100" cy="219075"/>
            </a:xfrm>
            <a:custGeom>
              <a:avLst/>
              <a:gdLst>
                <a:gd name="T0" fmla="*/ 15 w 15"/>
                <a:gd name="T1" fmla="*/ 0 h 89"/>
                <a:gd name="T2" fmla="*/ 0 w 15"/>
                <a:gd name="T3" fmla="*/ 14 h 89"/>
                <a:gd name="T4" fmla="*/ 0 w 15"/>
                <a:gd name="T5" fmla="*/ 75 h 89"/>
                <a:gd name="T6" fmla="*/ 15 w 15"/>
                <a:gd name="T7" fmla="*/ 89 h 89"/>
                <a:gd name="T8" fmla="*/ 15 w 15"/>
                <a:gd name="T9" fmla="*/ 0 h 89"/>
              </a:gdLst>
              <a:ahLst/>
              <a:cxnLst>
                <a:cxn ang="0">
                  <a:pos x="T0" y="T1"/>
                </a:cxn>
                <a:cxn ang="0">
                  <a:pos x="T2" y="T3"/>
                </a:cxn>
                <a:cxn ang="0">
                  <a:pos x="T4" y="T5"/>
                </a:cxn>
                <a:cxn ang="0">
                  <a:pos x="T6" y="T7"/>
                </a:cxn>
                <a:cxn ang="0">
                  <a:pos x="T8" y="T9"/>
                </a:cxn>
              </a:cxnLst>
              <a:rect l="0" t="0" r="r" b="b"/>
              <a:pathLst>
                <a:path w="15" h="89">
                  <a:moveTo>
                    <a:pt x="15" y="0"/>
                  </a:moveTo>
                  <a:cubicBezTo>
                    <a:pt x="6" y="0"/>
                    <a:pt x="0" y="6"/>
                    <a:pt x="0" y="14"/>
                  </a:cubicBezTo>
                  <a:cubicBezTo>
                    <a:pt x="0" y="75"/>
                    <a:pt x="0" y="75"/>
                    <a:pt x="0" y="75"/>
                  </a:cubicBezTo>
                  <a:cubicBezTo>
                    <a:pt x="0" y="83"/>
                    <a:pt x="6" y="89"/>
                    <a:pt x="15" y="89"/>
                  </a:cubicBezTo>
                  <a:lnTo>
                    <a:pt x="1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85" name="Freeform 120"/>
            <p:cNvSpPr>
              <a:spLocks/>
            </p:cNvSpPr>
            <p:nvPr/>
          </p:nvSpPr>
          <p:spPr bwMode="auto">
            <a:xfrm>
              <a:off x="6170613" y="2022475"/>
              <a:ext cx="34925" cy="219075"/>
            </a:xfrm>
            <a:custGeom>
              <a:avLst/>
              <a:gdLst>
                <a:gd name="T0" fmla="*/ 0 w 14"/>
                <a:gd name="T1" fmla="*/ 89 h 89"/>
                <a:gd name="T2" fmla="*/ 14 w 14"/>
                <a:gd name="T3" fmla="*/ 75 h 89"/>
                <a:gd name="T4" fmla="*/ 14 w 14"/>
                <a:gd name="T5" fmla="*/ 14 h 89"/>
                <a:gd name="T6" fmla="*/ 0 w 14"/>
                <a:gd name="T7" fmla="*/ 0 h 89"/>
                <a:gd name="T8" fmla="*/ 0 w 14"/>
                <a:gd name="T9" fmla="*/ 89 h 89"/>
              </a:gdLst>
              <a:ahLst/>
              <a:cxnLst>
                <a:cxn ang="0">
                  <a:pos x="T0" y="T1"/>
                </a:cxn>
                <a:cxn ang="0">
                  <a:pos x="T2" y="T3"/>
                </a:cxn>
                <a:cxn ang="0">
                  <a:pos x="T4" y="T5"/>
                </a:cxn>
                <a:cxn ang="0">
                  <a:pos x="T6" y="T7"/>
                </a:cxn>
                <a:cxn ang="0">
                  <a:pos x="T8" y="T9"/>
                </a:cxn>
              </a:cxnLst>
              <a:rect l="0" t="0" r="r" b="b"/>
              <a:pathLst>
                <a:path w="14" h="89">
                  <a:moveTo>
                    <a:pt x="0" y="89"/>
                  </a:moveTo>
                  <a:cubicBezTo>
                    <a:pt x="8" y="89"/>
                    <a:pt x="14" y="83"/>
                    <a:pt x="14" y="75"/>
                  </a:cubicBezTo>
                  <a:cubicBezTo>
                    <a:pt x="14" y="14"/>
                    <a:pt x="14" y="14"/>
                    <a:pt x="14" y="14"/>
                  </a:cubicBezTo>
                  <a:cubicBezTo>
                    <a:pt x="14" y="6"/>
                    <a:pt x="8" y="0"/>
                    <a:pt x="0" y="0"/>
                  </a:cubicBezTo>
                  <a:lnTo>
                    <a:pt x="0" y="8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86" name="Rectangle 121"/>
            <p:cNvSpPr>
              <a:spLocks noChangeArrowheads="1"/>
            </p:cNvSpPr>
            <p:nvPr/>
          </p:nvSpPr>
          <p:spPr bwMode="auto">
            <a:xfrm>
              <a:off x="5737225" y="2871788"/>
              <a:ext cx="17462" cy="8572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87" name="Rectangle 122"/>
            <p:cNvSpPr>
              <a:spLocks noChangeArrowheads="1"/>
            </p:cNvSpPr>
            <p:nvPr/>
          </p:nvSpPr>
          <p:spPr bwMode="auto">
            <a:xfrm>
              <a:off x="6434138" y="2871788"/>
              <a:ext cx="17462" cy="8572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88" name="Rectangle 123"/>
            <p:cNvSpPr>
              <a:spLocks noChangeArrowheads="1"/>
            </p:cNvSpPr>
            <p:nvPr/>
          </p:nvSpPr>
          <p:spPr bwMode="auto">
            <a:xfrm>
              <a:off x="6026150" y="2913063"/>
              <a:ext cx="17462" cy="4921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89" name="Freeform 124"/>
            <p:cNvSpPr>
              <a:spLocks/>
            </p:cNvSpPr>
            <p:nvPr/>
          </p:nvSpPr>
          <p:spPr bwMode="auto">
            <a:xfrm>
              <a:off x="6205538" y="2335213"/>
              <a:ext cx="71437" cy="69850"/>
            </a:xfrm>
            <a:custGeom>
              <a:avLst/>
              <a:gdLst>
                <a:gd name="T0" fmla="*/ 39 w 45"/>
                <a:gd name="T1" fmla="*/ 44 h 44"/>
                <a:gd name="T2" fmla="*/ 0 w 45"/>
                <a:gd name="T3" fmla="*/ 6 h 44"/>
                <a:gd name="T4" fmla="*/ 8 w 45"/>
                <a:gd name="T5" fmla="*/ 0 h 44"/>
                <a:gd name="T6" fmla="*/ 45 w 45"/>
                <a:gd name="T7" fmla="*/ 38 h 44"/>
                <a:gd name="T8" fmla="*/ 39 w 45"/>
                <a:gd name="T9" fmla="*/ 44 h 44"/>
              </a:gdLst>
              <a:ahLst/>
              <a:cxnLst>
                <a:cxn ang="0">
                  <a:pos x="T0" y="T1"/>
                </a:cxn>
                <a:cxn ang="0">
                  <a:pos x="T2" y="T3"/>
                </a:cxn>
                <a:cxn ang="0">
                  <a:pos x="T4" y="T5"/>
                </a:cxn>
                <a:cxn ang="0">
                  <a:pos x="T6" y="T7"/>
                </a:cxn>
                <a:cxn ang="0">
                  <a:pos x="T8" y="T9"/>
                </a:cxn>
              </a:cxnLst>
              <a:rect l="0" t="0" r="r" b="b"/>
              <a:pathLst>
                <a:path w="45" h="44">
                  <a:moveTo>
                    <a:pt x="39" y="44"/>
                  </a:moveTo>
                  <a:lnTo>
                    <a:pt x="0" y="6"/>
                  </a:lnTo>
                  <a:lnTo>
                    <a:pt x="8" y="0"/>
                  </a:lnTo>
                  <a:lnTo>
                    <a:pt x="45" y="38"/>
                  </a:lnTo>
                  <a:lnTo>
                    <a:pt x="39" y="44"/>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90" name="Rectangle 125"/>
            <p:cNvSpPr>
              <a:spLocks noChangeArrowheads="1"/>
            </p:cNvSpPr>
            <p:nvPr/>
          </p:nvSpPr>
          <p:spPr bwMode="auto">
            <a:xfrm>
              <a:off x="6259513" y="2417763"/>
              <a:ext cx="17462" cy="460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91" name="Rectangle 126"/>
            <p:cNvSpPr>
              <a:spLocks noChangeArrowheads="1"/>
            </p:cNvSpPr>
            <p:nvPr/>
          </p:nvSpPr>
          <p:spPr bwMode="auto">
            <a:xfrm>
              <a:off x="5868988" y="3478213"/>
              <a:ext cx="117475" cy="4254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92" name="Rectangle 127"/>
            <p:cNvSpPr>
              <a:spLocks noChangeArrowheads="1"/>
            </p:cNvSpPr>
            <p:nvPr/>
          </p:nvSpPr>
          <p:spPr bwMode="auto">
            <a:xfrm>
              <a:off x="6210300" y="3478213"/>
              <a:ext cx="115887" cy="4254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93" name="Freeform 128"/>
            <p:cNvSpPr>
              <a:spLocks/>
            </p:cNvSpPr>
            <p:nvPr/>
          </p:nvSpPr>
          <p:spPr bwMode="auto">
            <a:xfrm>
              <a:off x="6038850" y="1933575"/>
              <a:ext cx="114300" cy="41275"/>
            </a:xfrm>
            <a:custGeom>
              <a:avLst/>
              <a:gdLst>
                <a:gd name="T0" fmla="*/ 17 w 46"/>
                <a:gd name="T1" fmla="*/ 17 h 17"/>
                <a:gd name="T2" fmla="*/ 29 w 46"/>
                <a:gd name="T3" fmla="*/ 17 h 17"/>
                <a:gd name="T4" fmla="*/ 46 w 46"/>
                <a:gd name="T5" fmla="*/ 0 h 17"/>
                <a:gd name="T6" fmla="*/ 23 w 46"/>
                <a:gd name="T7" fmla="*/ 1 h 17"/>
                <a:gd name="T8" fmla="*/ 0 w 46"/>
                <a:gd name="T9" fmla="*/ 0 h 17"/>
                <a:gd name="T10" fmla="*/ 17 w 46"/>
                <a:gd name="T11" fmla="*/ 17 h 17"/>
              </a:gdLst>
              <a:ahLst/>
              <a:cxnLst>
                <a:cxn ang="0">
                  <a:pos x="T0" y="T1"/>
                </a:cxn>
                <a:cxn ang="0">
                  <a:pos x="T2" y="T3"/>
                </a:cxn>
                <a:cxn ang="0">
                  <a:pos x="T4" y="T5"/>
                </a:cxn>
                <a:cxn ang="0">
                  <a:pos x="T6" y="T7"/>
                </a:cxn>
                <a:cxn ang="0">
                  <a:pos x="T8" y="T9"/>
                </a:cxn>
                <a:cxn ang="0">
                  <a:pos x="T10" y="T11"/>
                </a:cxn>
              </a:cxnLst>
              <a:rect l="0" t="0" r="r" b="b"/>
              <a:pathLst>
                <a:path w="46" h="17">
                  <a:moveTo>
                    <a:pt x="17" y="17"/>
                  </a:moveTo>
                  <a:cubicBezTo>
                    <a:pt x="29" y="17"/>
                    <a:pt x="29" y="17"/>
                    <a:pt x="29" y="17"/>
                  </a:cubicBezTo>
                  <a:cubicBezTo>
                    <a:pt x="38" y="17"/>
                    <a:pt x="46" y="8"/>
                    <a:pt x="46" y="0"/>
                  </a:cubicBezTo>
                  <a:cubicBezTo>
                    <a:pt x="23" y="1"/>
                    <a:pt x="23" y="1"/>
                    <a:pt x="23" y="1"/>
                  </a:cubicBezTo>
                  <a:cubicBezTo>
                    <a:pt x="0" y="0"/>
                    <a:pt x="0" y="0"/>
                    <a:pt x="0" y="0"/>
                  </a:cubicBezTo>
                  <a:cubicBezTo>
                    <a:pt x="0" y="8"/>
                    <a:pt x="8" y="17"/>
                    <a:pt x="17" y="17"/>
                  </a:cubicBezTo>
                  <a:close/>
                </a:path>
              </a:pathLst>
            </a:custGeom>
            <a:solidFill>
              <a:srgbClr val="F472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94" name="Freeform 129"/>
            <p:cNvSpPr>
              <a:spLocks/>
            </p:cNvSpPr>
            <p:nvPr/>
          </p:nvSpPr>
          <p:spPr bwMode="auto">
            <a:xfrm>
              <a:off x="6038850" y="1933575"/>
              <a:ext cx="114300" cy="26988"/>
            </a:xfrm>
            <a:custGeom>
              <a:avLst/>
              <a:gdLst>
                <a:gd name="T0" fmla="*/ 0 w 46"/>
                <a:gd name="T1" fmla="*/ 0 h 11"/>
                <a:gd name="T2" fmla="*/ 23 w 46"/>
                <a:gd name="T3" fmla="*/ 11 h 11"/>
                <a:gd name="T4" fmla="*/ 46 w 46"/>
                <a:gd name="T5" fmla="*/ 0 h 11"/>
                <a:gd name="T6" fmla="*/ 23 w 46"/>
                <a:gd name="T7" fmla="*/ 2 h 11"/>
                <a:gd name="T8" fmla="*/ 0 w 46"/>
                <a:gd name="T9" fmla="*/ 0 h 11"/>
              </a:gdLst>
              <a:ahLst/>
              <a:cxnLst>
                <a:cxn ang="0">
                  <a:pos x="T0" y="T1"/>
                </a:cxn>
                <a:cxn ang="0">
                  <a:pos x="T2" y="T3"/>
                </a:cxn>
                <a:cxn ang="0">
                  <a:pos x="T4" y="T5"/>
                </a:cxn>
                <a:cxn ang="0">
                  <a:pos x="T6" y="T7"/>
                </a:cxn>
                <a:cxn ang="0">
                  <a:pos x="T8" y="T9"/>
                </a:cxn>
              </a:cxnLst>
              <a:rect l="0" t="0" r="r" b="b"/>
              <a:pathLst>
                <a:path w="46" h="11">
                  <a:moveTo>
                    <a:pt x="0" y="0"/>
                  </a:moveTo>
                  <a:cubicBezTo>
                    <a:pt x="6" y="6"/>
                    <a:pt x="14" y="11"/>
                    <a:pt x="23" y="11"/>
                  </a:cubicBezTo>
                  <a:cubicBezTo>
                    <a:pt x="32" y="11"/>
                    <a:pt x="40" y="6"/>
                    <a:pt x="46" y="0"/>
                  </a:cubicBezTo>
                  <a:cubicBezTo>
                    <a:pt x="23" y="2"/>
                    <a:pt x="23" y="2"/>
                    <a:pt x="23" y="2"/>
                  </a:cubicBezTo>
                  <a:lnTo>
                    <a:pt x="0" y="0"/>
                  </a:ln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95" name="Freeform 130"/>
            <p:cNvSpPr>
              <a:spLocks/>
            </p:cNvSpPr>
            <p:nvPr/>
          </p:nvSpPr>
          <p:spPr bwMode="auto">
            <a:xfrm>
              <a:off x="6038850" y="1924050"/>
              <a:ext cx="114300" cy="19050"/>
            </a:xfrm>
            <a:custGeom>
              <a:avLst/>
              <a:gdLst>
                <a:gd name="T0" fmla="*/ 35 w 46"/>
                <a:gd name="T1" fmla="*/ 0 h 8"/>
                <a:gd name="T2" fmla="*/ 23 w 46"/>
                <a:gd name="T3" fmla="*/ 4 h 8"/>
                <a:gd name="T4" fmla="*/ 11 w 46"/>
                <a:gd name="T5" fmla="*/ 0 h 8"/>
                <a:gd name="T6" fmla="*/ 0 w 46"/>
                <a:gd name="T7" fmla="*/ 4 h 8"/>
                <a:gd name="T8" fmla="*/ 23 w 46"/>
                <a:gd name="T9" fmla="*/ 8 h 8"/>
                <a:gd name="T10" fmla="*/ 46 w 46"/>
                <a:gd name="T11" fmla="*/ 4 h 8"/>
                <a:gd name="T12" fmla="*/ 35 w 46"/>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46" h="8">
                  <a:moveTo>
                    <a:pt x="35" y="0"/>
                  </a:moveTo>
                  <a:cubicBezTo>
                    <a:pt x="30" y="0"/>
                    <a:pt x="26" y="2"/>
                    <a:pt x="23" y="4"/>
                  </a:cubicBezTo>
                  <a:cubicBezTo>
                    <a:pt x="20" y="2"/>
                    <a:pt x="15" y="0"/>
                    <a:pt x="11" y="0"/>
                  </a:cubicBezTo>
                  <a:cubicBezTo>
                    <a:pt x="7" y="0"/>
                    <a:pt x="3" y="1"/>
                    <a:pt x="0" y="4"/>
                  </a:cubicBezTo>
                  <a:cubicBezTo>
                    <a:pt x="7" y="6"/>
                    <a:pt x="15" y="8"/>
                    <a:pt x="23" y="8"/>
                  </a:cubicBezTo>
                  <a:cubicBezTo>
                    <a:pt x="31" y="8"/>
                    <a:pt x="39" y="6"/>
                    <a:pt x="46" y="4"/>
                  </a:cubicBezTo>
                  <a:cubicBezTo>
                    <a:pt x="43" y="1"/>
                    <a:pt x="39" y="0"/>
                    <a:pt x="35" y="0"/>
                  </a:cubicBezTo>
                  <a:close/>
                </a:path>
              </a:pathLst>
            </a:custGeom>
            <a:solidFill>
              <a:srgbClr val="B400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96" name="Freeform 131"/>
            <p:cNvSpPr>
              <a:spLocks/>
            </p:cNvSpPr>
            <p:nvPr/>
          </p:nvSpPr>
          <p:spPr bwMode="auto">
            <a:xfrm>
              <a:off x="6075363" y="1879600"/>
              <a:ext cx="39687" cy="19050"/>
            </a:xfrm>
            <a:custGeom>
              <a:avLst/>
              <a:gdLst>
                <a:gd name="T0" fmla="*/ 8 w 16"/>
                <a:gd name="T1" fmla="*/ 8 h 8"/>
                <a:gd name="T2" fmla="*/ 16 w 16"/>
                <a:gd name="T3" fmla="*/ 0 h 8"/>
                <a:gd name="T4" fmla="*/ 0 w 16"/>
                <a:gd name="T5" fmla="*/ 0 h 8"/>
                <a:gd name="T6" fmla="*/ 8 w 16"/>
                <a:gd name="T7" fmla="*/ 8 h 8"/>
              </a:gdLst>
              <a:ahLst/>
              <a:cxnLst>
                <a:cxn ang="0">
                  <a:pos x="T0" y="T1"/>
                </a:cxn>
                <a:cxn ang="0">
                  <a:pos x="T2" y="T3"/>
                </a:cxn>
                <a:cxn ang="0">
                  <a:pos x="T4" y="T5"/>
                </a:cxn>
                <a:cxn ang="0">
                  <a:pos x="T6" y="T7"/>
                </a:cxn>
              </a:cxnLst>
              <a:rect l="0" t="0" r="r" b="b"/>
              <a:pathLst>
                <a:path w="16" h="8">
                  <a:moveTo>
                    <a:pt x="8" y="8"/>
                  </a:moveTo>
                  <a:cubicBezTo>
                    <a:pt x="12" y="8"/>
                    <a:pt x="16" y="5"/>
                    <a:pt x="16" y="0"/>
                  </a:cubicBezTo>
                  <a:cubicBezTo>
                    <a:pt x="0" y="0"/>
                    <a:pt x="0" y="0"/>
                    <a:pt x="0" y="0"/>
                  </a:cubicBezTo>
                  <a:cubicBezTo>
                    <a:pt x="0" y="5"/>
                    <a:pt x="3" y="8"/>
                    <a:pt x="8" y="8"/>
                  </a:cubicBezTo>
                  <a:close/>
                </a:path>
              </a:pathLst>
            </a:custGeom>
            <a:solidFill>
              <a:srgbClr val="C69B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grpSp>
      <p:grpSp>
        <p:nvGrpSpPr>
          <p:cNvPr id="329" name="Group 328"/>
          <p:cNvGrpSpPr/>
          <p:nvPr/>
        </p:nvGrpSpPr>
        <p:grpSpPr>
          <a:xfrm>
            <a:off x="744266" y="4375378"/>
            <a:ext cx="781948" cy="2182481"/>
            <a:chOff x="692150" y="1233488"/>
            <a:chExt cx="569913" cy="1590675"/>
          </a:xfrm>
        </p:grpSpPr>
        <p:sp>
          <p:nvSpPr>
            <p:cNvPr id="266" name="Oval 191"/>
            <p:cNvSpPr>
              <a:spLocks noChangeArrowheads="1"/>
            </p:cNvSpPr>
            <p:nvPr/>
          </p:nvSpPr>
          <p:spPr bwMode="auto">
            <a:xfrm>
              <a:off x="727075" y="1233488"/>
              <a:ext cx="361950" cy="358775"/>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267" name="Freeform 192"/>
            <p:cNvSpPr>
              <a:spLocks/>
            </p:cNvSpPr>
            <p:nvPr/>
          </p:nvSpPr>
          <p:spPr bwMode="auto">
            <a:xfrm>
              <a:off x="787400" y="1474788"/>
              <a:ext cx="241300" cy="50800"/>
            </a:xfrm>
            <a:custGeom>
              <a:avLst/>
              <a:gdLst>
                <a:gd name="T0" fmla="*/ 0 w 157"/>
                <a:gd name="T1" fmla="*/ 25 h 33"/>
                <a:gd name="T2" fmla="*/ 8 w 157"/>
                <a:gd name="T3" fmla="*/ 33 h 33"/>
                <a:gd name="T4" fmla="*/ 149 w 157"/>
                <a:gd name="T5" fmla="*/ 33 h 33"/>
                <a:gd name="T6" fmla="*/ 157 w 157"/>
                <a:gd name="T7" fmla="*/ 25 h 33"/>
                <a:gd name="T8" fmla="*/ 157 w 157"/>
                <a:gd name="T9" fmla="*/ 8 h 33"/>
                <a:gd name="T10" fmla="*/ 149 w 157"/>
                <a:gd name="T11" fmla="*/ 0 h 33"/>
                <a:gd name="T12" fmla="*/ 8 w 157"/>
                <a:gd name="T13" fmla="*/ 0 h 33"/>
                <a:gd name="T14" fmla="*/ 0 w 157"/>
                <a:gd name="T15" fmla="*/ 8 h 33"/>
                <a:gd name="T16" fmla="*/ 0 w 157"/>
                <a:gd name="T17" fmla="*/ 25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7" h="33">
                  <a:moveTo>
                    <a:pt x="0" y="25"/>
                  </a:moveTo>
                  <a:cubicBezTo>
                    <a:pt x="0" y="29"/>
                    <a:pt x="4" y="33"/>
                    <a:pt x="8" y="33"/>
                  </a:cubicBezTo>
                  <a:cubicBezTo>
                    <a:pt x="149" y="33"/>
                    <a:pt x="149" y="33"/>
                    <a:pt x="149" y="33"/>
                  </a:cubicBezTo>
                  <a:cubicBezTo>
                    <a:pt x="154" y="33"/>
                    <a:pt x="157" y="29"/>
                    <a:pt x="157" y="25"/>
                  </a:cubicBezTo>
                  <a:cubicBezTo>
                    <a:pt x="157" y="8"/>
                    <a:pt x="157" y="8"/>
                    <a:pt x="157" y="8"/>
                  </a:cubicBezTo>
                  <a:cubicBezTo>
                    <a:pt x="157" y="3"/>
                    <a:pt x="154" y="0"/>
                    <a:pt x="149" y="0"/>
                  </a:cubicBezTo>
                  <a:cubicBezTo>
                    <a:pt x="8" y="0"/>
                    <a:pt x="8" y="0"/>
                    <a:pt x="8" y="0"/>
                  </a:cubicBezTo>
                  <a:cubicBezTo>
                    <a:pt x="4" y="0"/>
                    <a:pt x="0" y="3"/>
                    <a:pt x="0" y="8"/>
                  </a:cubicBezTo>
                  <a:lnTo>
                    <a:pt x="0" y="25"/>
                  </a:lnTo>
                  <a:close/>
                </a:path>
              </a:pathLst>
            </a:custGeom>
            <a:solidFill>
              <a:srgbClr val="4937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268" name="Freeform 193"/>
            <p:cNvSpPr>
              <a:spLocks/>
            </p:cNvSpPr>
            <p:nvPr/>
          </p:nvSpPr>
          <p:spPr bwMode="auto">
            <a:xfrm>
              <a:off x="971550" y="2741613"/>
              <a:ext cx="158750" cy="82550"/>
            </a:xfrm>
            <a:custGeom>
              <a:avLst/>
              <a:gdLst>
                <a:gd name="T0" fmla="*/ 45 w 103"/>
                <a:gd name="T1" fmla="*/ 0 h 54"/>
                <a:gd name="T2" fmla="*/ 103 w 103"/>
                <a:gd name="T3" fmla="*/ 54 h 54"/>
                <a:gd name="T4" fmla="*/ 45 w 103"/>
                <a:gd name="T5" fmla="*/ 54 h 54"/>
                <a:gd name="T6" fmla="*/ 0 w 103"/>
                <a:gd name="T7" fmla="*/ 54 h 54"/>
                <a:gd name="T8" fmla="*/ 0 w 103"/>
                <a:gd name="T9" fmla="*/ 0 h 54"/>
                <a:gd name="T10" fmla="*/ 45 w 103"/>
                <a:gd name="T11" fmla="*/ 0 h 54"/>
              </a:gdLst>
              <a:ahLst/>
              <a:cxnLst>
                <a:cxn ang="0">
                  <a:pos x="T0" y="T1"/>
                </a:cxn>
                <a:cxn ang="0">
                  <a:pos x="T2" y="T3"/>
                </a:cxn>
                <a:cxn ang="0">
                  <a:pos x="T4" y="T5"/>
                </a:cxn>
                <a:cxn ang="0">
                  <a:pos x="T6" y="T7"/>
                </a:cxn>
                <a:cxn ang="0">
                  <a:pos x="T8" y="T9"/>
                </a:cxn>
                <a:cxn ang="0">
                  <a:pos x="T10" y="T11"/>
                </a:cxn>
              </a:cxnLst>
              <a:rect l="0" t="0" r="r" b="b"/>
              <a:pathLst>
                <a:path w="103" h="54">
                  <a:moveTo>
                    <a:pt x="45" y="0"/>
                  </a:moveTo>
                  <a:cubicBezTo>
                    <a:pt x="75" y="0"/>
                    <a:pt x="101" y="24"/>
                    <a:pt x="103" y="54"/>
                  </a:cubicBezTo>
                  <a:cubicBezTo>
                    <a:pt x="45" y="54"/>
                    <a:pt x="45" y="54"/>
                    <a:pt x="45" y="54"/>
                  </a:cubicBezTo>
                  <a:cubicBezTo>
                    <a:pt x="0" y="54"/>
                    <a:pt x="0" y="54"/>
                    <a:pt x="0" y="54"/>
                  </a:cubicBezTo>
                  <a:cubicBezTo>
                    <a:pt x="0" y="0"/>
                    <a:pt x="0" y="0"/>
                    <a:pt x="0" y="0"/>
                  </a:cubicBezTo>
                  <a:lnTo>
                    <a:pt x="45"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269" name="Freeform 194"/>
            <p:cNvSpPr>
              <a:spLocks/>
            </p:cNvSpPr>
            <p:nvPr/>
          </p:nvSpPr>
          <p:spPr bwMode="auto">
            <a:xfrm>
              <a:off x="774700" y="2133601"/>
              <a:ext cx="266700" cy="244475"/>
            </a:xfrm>
            <a:custGeom>
              <a:avLst/>
              <a:gdLst>
                <a:gd name="T0" fmla="*/ 0 w 168"/>
                <a:gd name="T1" fmla="*/ 0 h 154"/>
                <a:gd name="T2" fmla="*/ 168 w 168"/>
                <a:gd name="T3" fmla="*/ 0 h 154"/>
                <a:gd name="T4" fmla="*/ 168 w 168"/>
                <a:gd name="T5" fmla="*/ 154 h 154"/>
                <a:gd name="T6" fmla="*/ 124 w 168"/>
                <a:gd name="T7" fmla="*/ 154 h 154"/>
                <a:gd name="T8" fmla="*/ 124 w 168"/>
                <a:gd name="T9" fmla="*/ 55 h 154"/>
                <a:gd name="T10" fmla="*/ 44 w 168"/>
                <a:gd name="T11" fmla="*/ 55 h 154"/>
                <a:gd name="T12" fmla="*/ 44 w 168"/>
                <a:gd name="T13" fmla="*/ 154 h 154"/>
                <a:gd name="T14" fmla="*/ 1 w 168"/>
                <a:gd name="T15" fmla="*/ 154 h 154"/>
                <a:gd name="T16" fmla="*/ 0 w 168"/>
                <a:gd name="T17"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8" h="154">
                  <a:moveTo>
                    <a:pt x="0" y="0"/>
                  </a:moveTo>
                  <a:lnTo>
                    <a:pt x="168" y="0"/>
                  </a:lnTo>
                  <a:lnTo>
                    <a:pt x="168" y="154"/>
                  </a:lnTo>
                  <a:lnTo>
                    <a:pt x="124" y="154"/>
                  </a:lnTo>
                  <a:lnTo>
                    <a:pt x="124" y="55"/>
                  </a:lnTo>
                  <a:lnTo>
                    <a:pt x="44" y="55"/>
                  </a:lnTo>
                  <a:lnTo>
                    <a:pt x="44" y="154"/>
                  </a:lnTo>
                  <a:lnTo>
                    <a:pt x="1" y="154"/>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270" name="Freeform 195"/>
            <p:cNvSpPr>
              <a:spLocks/>
            </p:cNvSpPr>
            <p:nvPr/>
          </p:nvSpPr>
          <p:spPr bwMode="auto">
            <a:xfrm>
              <a:off x="774700" y="2741613"/>
              <a:ext cx="160338" cy="82550"/>
            </a:xfrm>
            <a:custGeom>
              <a:avLst/>
              <a:gdLst>
                <a:gd name="T0" fmla="*/ 45 w 104"/>
                <a:gd name="T1" fmla="*/ 0 h 54"/>
                <a:gd name="T2" fmla="*/ 104 w 104"/>
                <a:gd name="T3" fmla="*/ 54 h 54"/>
                <a:gd name="T4" fmla="*/ 45 w 104"/>
                <a:gd name="T5" fmla="*/ 54 h 54"/>
                <a:gd name="T6" fmla="*/ 0 w 104"/>
                <a:gd name="T7" fmla="*/ 54 h 54"/>
                <a:gd name="T8" fmla="*/ 0 w 104"/>
                <a:gd name="T9" fmla="*/ 0 h 54"/>
                <a:gd name="T10" fmla="*/ 45 w 104"/>
                <a:gd name="T11" fmla="*/ 0 h 54"/>
              </a:gdLst>
              <a:ahLst/>
              <a:cxnLst>
                <a:cxn ang="0">
                  <a:pos x="T0" y="T1"/>
                </a:cxn>
                <a:cxn ang="0">
                  <a:pos x="T2" y="T3"/>
                </a:cxn>
                <a:cxn ang="0">
                  <a:pos x="T4" y="T5"/>
                </a:cxn>
                <a:cxn ang="0">
                  <a:pos x="T6" y="T7"/>
                </a:cxn>
                <a:cxn ang="0">
                  <a:pos x="T8" y="T9"/>
                </a:cxn>
                <a:cxn ang="0">
                  <a:pos x="T10" y="T11"/>
                </a:cxn>
              </a:cxnLst>
              <a:rect l="0" t="0" r="r" b="b"/>
              <a:pathLst>
                <a:path w="104" h="54">
                  <a:moveTo>
                    <a:pt x="45" y="0"/>
                  </a:moveTo>
                  <a:cubicBezTo>
                    <a:pt x="76" y="0"/>
                    <a:pt x="101" y="24"/>
                    <a:pt x="104" y="54"/>
                  </a:cubicBezTo>
                  <a:cubicBezTo>
                    <a:pt x="45" y="54"/>
                    <a:pt x="45" y="54"/>
                    <a:pt x="45" y="54"/>
                  </a:cubicBezTo>
                  <a:cubicBezTo>
                    <a:pt x="0" y="54"/>
                    <a:pt x="0" y="54"/>
                    <a:pt x="0" y="54"/>
                  </a:cubicBezTo>
                  <a:cubicBezTo>
                    <a:pt x="0" y="0"/>
                    <a:pt x="0" y="0"/>
                    <a:pt x="0" y="0"/>
                  </a:cubicBezTo>
                  <a:lnTo>
                    <a:pt x="45"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271" name="Rectangle 196"/>
            <p:cNvSpPr>
              <a:spLocks noChangeArrowheads="1"/>
            </p:cNvSpPr>
            <p:nvPr/>
          </p:nvSpPr>
          <p:spPr bwMode="auto">
            <a:xfrm>
              <a:off x="692150" y="1751013"/>
              <a:ext cx="71438" cy="463550"/>
            </a:xfrm>
            <a:prstGeom prst="rect">
              <a:avLst/>
            </a:prstGeom>
            <a:solidFill>
              <a:srgbClr val="6D563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272" name="Freeform 197"/>
            <p:cNvSpPr>
              <a:spLocks/>
            </p:cNvSpPr>
            <p:nvPr/>
          </p:nvSpPr>
          <p:spPr bwMode="auto">
            <a:xfrm>
              <a:off x="692150" y="2143126"/>
              <a:ext cx="71438" cy="139700"/>
            </a:xfrm>
            <a:custGeom>
              <a:avLst/>
              <a:gdLst>
                <a:gd name="T0" fmla="*/ 46 w 46"/>
                <a:gd name="T1" fmla="*/ 0 h 92"/>
                <a:gd name="T2" fmla="*/ 46 w 46"/>
                <a:gd name="T3" fmla="*/ 92 h 92"/>
                <a:gd name="T4" fmla="*/ 0 w 46"/>
                <a:gd name="T5" fmla="*/ 46 h 92"/>
                <a:gd name="T6" fmla="*/ 46 w 46"/>
                <a:gd name="T7" fmla="*/ 0 h 92"/>
              </a:gdLst>
              <a:ahLst/>
              <a:cxnLst>
                <a:cxn ang="0">
                  <a:pos x="T0" y="T1"/>
                </a:cxn>
                <a:cxn ang="0">
                  <a:pos x="T2" y="T3"/>
                </a:cxn>
                <a:cxn ang="0">
                  <a:pos x="T4" y="T5"/>
                </a:cxn>
                <a:cxn ang="0">
                  <a:pos x="T6" y="T7"/>
                </a:cxn>
              </a:cxnLst>
              <a:rect l="0" t="0" r="r" b="b"/>
              <a:pathLst>
                <a:path w="46" h="92">
                  <a:moveTo>
                    <a:pt x="46" y="0"/>
                  </a:moveTo>
                  <a:cubicBezTo>
                    <a:pt x="46" y="92"/>
                    <a:pt x="46" y="92"/>
                    <a:pt x="46" y="92"/>
                  </a:cubicBezTo>
                  <a:cubicBezTo>
                    <a:pt x="21" y="92"/>
                    <a:pt x="0" y="71"/>
                    <a:pt x="0" y="46"/>
                  </a:cubicBezTo>
                  <a:cubicBezTo>
                    <a:pt x="0" y="21"/>
                    <a:pt x="21" y="0"/>
                    <a:pt x="46" y="0"/>
                  </a:cubicBez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273" name="Freeform 198"/>
            <p:cNvSpPr>
              <a:spLocks/>
            </p:cNvSpPr>
            <p:nvPr/>
          </p:nvSpPr>
          <p:spPr bwMode="auto">
            <a:xfrm>
              <a:off x="865188" y="1565276"/>
              <a:ext cx="85725" cy="166688"/>
            </a:xfrm>
            <a:custGeom>
              <a:avLst/>
              <a:gdLst>
                <a:gd name="T0" fmla="*/ 27 w 54"/>
                <a:gd name="T1" fmla="*/ 105 h 105"/>
                <a:gd name="T2" fmla="*/ 54 w 54"/>
                <a:gd name="T3" fmla="*/ 100 h 105"/>
                <a:gd name="T4" fmla="*/ 54 w 54"/>
                <a:gd name="T5" fmla="*/ 0 h 105"/>
                <a:gd name="T6" fmla="*/ 0 w 54"/>
                <a:gd name="T7" fmla="*/ 0 h 105"/>
                <a:gd name="T8" fmla="*/ 0 w 54"/>
                <a:gd name="T9" fmla="*/ 105 h 105"/>
                <a:gd name="T10" fmla="*/ 27 w 54"/>
                <a:gd name="T11" fmla="*/ 105 h 105"/>
              </a:gdLst>
              <a:ahLst/>
              <a:cxnLst>
                <a:cxn ang="0">
                  <a:pos x="T0" y="T1"/>
                </a:cxn>
                <a:cxn ang="0">
                  <a:pos x="T2" y="T3"/>
                </a:cxn>
                <a:cxn ang="0">
                  <a:pos x="T4" y="T5"/>
                </a:cxn>
                <a:cxn ang="0">
                  <a:pos x="T6" y="T7"/>
                </a:cxn>
                <a:cxn ang="0">
                  <a:pos x="T8" y="T9"/>
                </a:cxn>
                <a:cxn ang="0">
                  <a:pos x="T10" y="T11"/>
                </a:cxn>
              </a:cxnLst>
              <a:rect l="0" t="0" r="r" b="b"/>
              <a:pathLst>
                <a:path w="54" h="105">
                  <a:moveTo>
                    <a:pt x="27" y="105"/>
                  </a:moveTo>
                  <a:lnTo>
                    <a:pt x="54" y="100"/>
                  </a:lnTo>
                  <a:lnTo>
                    <a:pt x="54" y="0"/>
                  </a:lnTo>
                  <a:lnTo>
                    <a:pt x="0" y="0"/>
                  </a:lnTo>
                  <a:lnTo>
                    <a:pt x="0" y="105"/>
                  </a:lnTo>
                  <a:lnTo>
                    <a:pt x="27" y="105"/>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274" name="Freeform 199"/>
            <p:cNvSpPr>
              <a:spLocks/>
            </p:cNvSpPr>
            <p:nvPr/>
          </p:nvSpPr>
          <p:spPr bwMode="auto">
            <a:xfrm>
              <a:off x="865188" y="1565276"/>
              <a:ext cx="85725" cy="71438"/>
            </a:xfrm>
            <a:custGeom>
              <a:avLst/>
              <a:gdLst>
                <a:gd name="T0" fmla="*/ 55 w 55"/>
                <a:gd name="T1" fmla="*/ 44 h 47"/>
                <a:gd name="T2" fmla="*/ 28 w 55"/>
                <a:gd name="T3" fmla="*/ 47 h 47"/>
                <a:gd name="T4" fmla="*/ 0 w 55"/>
                <a:gd name="T5" fmla="*/ 44 h 47"/>
                <a:gd name="T6" fmla="*/ 0 w 55"/>
                <a:gd name="T7" fmla="*/ 0 h 47"/>
                <a:gd name="T8" fmla="*/ 55 w 55"/>
                <a:gd name="T9" fmla="*/ 0 h 47"/>
                <a:gd name="T10" fmla="*/ 55 w 55"/>
                <a:gd name="T11" fmla="*/ 44 h 47"/>
              </a:gdLst>
              <a:ahLst/>
              <a:cxnLst>
                <a:cxn ang="0">
                  <a:pos x="T0" y="T1"/>
                </a:cxn>
                <a:cxn ang="0">
                  <a:pos x="T2" y="T3"/>
                </a:cxn>
                <a:cxn ang="0">
                  <a:pos x="T4" y="T5"/>
                </a:cxn>
                <a:cxn ang="0">
                  <a:pos x="T6" y="T7"/>
                </a:cxn>
                <a:cxn ang="0">
                  <a:pos x="T8" y="T9"/>
                </a:cxn>
                <a:cxn ang="0">
                  <a:pos x="T10" y="T11"/>
                </a:cxn>
              </a:cxnLst>
              <a:rect l="0" t="0" r="r" b="b"/>
              <a:pathLst>
                <a:path w="55" h="47">
                  <a:moveTo>
                    <a:pt x="55" y="44"/>
                  </a:moveTo>
                  <a:cubicBezTo>
                    <a:pt x="46" y="46"/>
                    <a:pt x="37" y="47"/>
                    <a:pt x="28" y="47"/>
                  </a:cubicBezTo>
                  <a:cubicBezTo>
                    <a:pt x="18" y="47"/>
                    <a:pt x="9" y="46"/>
                    <a:pt x="0" y="44"/>
                  </a:cubicBezTo>
                  <a:cubicBezTo>
                    <a:pt x="0" y="0"/>
                    <a:pt x="0" y="0"/>
                    <a:pt x="0" y="0"/>
                  </a:cubicBezTo>
                  <a:cubicBezTo>
                    <a:pt x="55" y="0"/>
                    <a:pt x="55" y="0"/>
                    <a:pt x="55" y="0"/>
                  </a:cubicBezTo>
                  <a:lnTo>
                    <a:pt x="55" y="44"/>
                  </a:lnTo>
                  <a:close/>
                </a:path>
              </a:pathLst>
            </a:custGeom>
            <a:solidFill>
              <a:srgbClr val="4937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275" name="Freeform 200"/>
            <p:cNvSpPr>
              <a:spLocks/>
            </p:cNvSpPr>
            <p:nvPr/>
          </p:nvSpPr>
          <p:spPr bwMode="auto">
            <a:xfrm>
              <a:off x="809625" y="1333501"/>
              <a:ext cx="196850" cy="134938"/>
            </a:xfrm>
            <a:custGeom>
              <a:avLst/>
              <a:gdLst>
                <a:gd name="T0" fmla="*/ 64 w 129"/>
                <a:gd name="T1" fmla="*/ 0 h 88"/>
                <a:gd name="T2" fmla="*/ 129 w 129"/>
                <a:gd name="T3" fmla="*/ 64 h 88"/>
                <a:gd name="T4" fmla="*/ 129 w 129"/>
                <a:gd name="T5" fmla="*/ 88 h 88"/>
                <a:gd name="T6" fmla="*/ 0 w 129"/>
                <a:gd name="T7" fmla="*/ 88 h 88"/>
                <a:gd name="T8" fmla="*/ 0 w 129"/>
                <a:gd name="T9" fmla="*/ 64 h 88"/>
                <a:gd name="T10" fmla="*/ 64 w 129"/>
                <a:gd name="T11" fmla="*/ 0 h 88"/>
              </a:gdLst>
              <a:ahLst/>
              <a:cxnLst>
                <a:cxn ang="0">
                  <a:pos x="T0" y="T1"/>
                </a:cxn>
                <a:cxn ang="0">
                  <a:pos x="T2" y="T3"/>
                </a:cxn>
                <a:cxn ang="0">
                  <a:pos x="T4" y="T5"/>
                </a:cxn>
                <a:cxn ang="0">
                  <a:pos x="T6" y="T7"/>
                </a:cxn>
                <a:cxn ang="0">
                  <a:pos x="T8" y="T9"/>
                </a:cxn>
                <a:cxn ang="0">
                  <a:pos x="T10" y="T11"/>
                </a:cxn>
              </a:cxnLst>
              <a:rect l="0" t="0" r="r" b="b"/>
              <a:pathLst>
                <a:path w="129" h="88">
                  <a:moveTo>
                    <a:pt x="64" y="0"/>
                  </a:moveTo>
                  <a:cubicBezTo>
                    <a:pt x="100" y="0"/>
                    <a:pt x="129" y="28"/>
                    <a:pt x="129" y="64"/>
                  </a:cubicBezTo>
                  <a:cubicBezTo>
                    <a:pt x="129" y="88"/>
                    <a:pt x="129" y="88"/>
                    <a:pt x="129" y="88"/>
                  </a:cubicBezTo>
                  <a:cubicBezTo>
                    <a:pt x="0" y="88"/>
                    <a:pt x="0" y="88"/>
                    <a:pt x="0" y="88"/>
                  </a:cubicBezTo>
                  <a:cubicBezTo>
                    <a:pt x="0" y="64"/>
                    <a:pt x="0" y="64"/>
                    <a:pt x="0" y="64"/>
                  </a:cubicBezTo>
                  <a:cubicBezTo>
                    <a:pt x="0" y="28"/>
                    <a:pt x="29" y="0"/>
                    <a:pt x="64"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276" name="Freeform 201"/>
            <p:cNvSpPr>
              <a:spLocks/>
            </p:cNvSpPr>
            <p:nvPr/>
          </p:nvSpPr>
          <p:spPr bwMode="auto">
            <a:xfrm>
              <a:off x="809625" y="1435101"/>
              <a:ext cx="196850" cy="185738"/>
            </a:xfrm>
            <a:custGeom>
              <a:avLst/>
              <a:gdLst>
                <a:gd name="T0" fmla="*/ 129 w 129"/>
                <a:gd name="T1" fmla="*/ 0 h 122"/>
                <a:gd name="T2" fmla="*/ 129 w 129"/>
                <a:gd name="T3" fmla="*/ 101 h 122"/>
                <a:gd name="T4" fmla="*/ 65 w 129"/>
                <a:gd name="T5" fmla="*/ 122 h 122"/>
                <a:gd name="T6" fmla="*/ 0 w 129"/>
                <a:gd name="T7" fmla="*/ 101 h 122"/>
                <a:gd name="T8" fmla="*/ 0 w 129"/>
                <a:gd name="T9" fmla="*/ 0 h 122"/>
                <a:gd name="T10" fmla="*/ 129 w 129"/>
                <a:gd name="T11" fmla="*/ 0 h 122"/>
              </a:gdLst>
              <a:ahLst/>
              <a:cxnLst>
                <a:cxn ang="0">
                  <a:pos x="T0" y="T1"/>
                </a:cxn>
                <a:cxn ang="0">
                  <a:pos x="T2" y="T3"/>
                </a:cxn>
                <a:cxn ang="0">
                  <a:pos x="T4" y="T5"/>
                </a:cxn>
                <a:cxn ang="0">
                  <a:pos x="T6" y="T7"/>
                </a:cxn>
                <a:cxn ang="0">
                  <a:pos x="T8" y="T9"/>
                </a:cxn>
                <a:cxn ang="0">
                  <a:pos x="T10" y="T11"/>
                </a:cxn>
              </a:cxnLst>
              <a:rect l="0" t="0" r="r" b="b"/>
              <a:pathLst>
                <a:path w="129" h="122">
                  <a:moveTo>
                    <a:pt x="129" y="0"/>
                  </a:moveTo>
                  <a:cubicBezTo>
                    <a:pt x="129" y="101"/>
                    <a:pt x="129" y="101"/>
                    <a:pt x="129" y="101"/>
                  </a:cubicBezTo>
                  <a:cubicBezTo>
                    <a:pt x="111" y="114"/>
                    <a:pt x="89" y="122"/>
                    <a:pt x="65" y="122"/>
                  </a:cubicBezTo>
                  <a:cubicBezTo>
                    <a:pt x="30" y="122"/>
                    <a:pt x="0" y="101"/>
                    <a:pt x="0" y="101"/>
                  </a:cubicBezTo>
                  <a:cubicBezTo>
                    <a:pt x="0" y="0"/>
                    <a:pt x="0" y="0"/>
                    <a:pt x="0" y="0"/>
                  </a:cubicBezTo>
                  <a:lnTo>
                    <a:pt x="129" y="0"/>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277" name="Freeform 202"/>
            <p:cNvSpPr>
              <a:spLocks/>
            </p:cNvSpPr>
            <p:nvPr/>
          </p:nvSpPr>
          <p:spPr bwMode="auto">
            <a:xfrm>
              <a:off x="1190625" y="1724026"/>
              <a:ext cx="71438" cy="142875"/>
            </a:xfrm>
            <a:custGeom>
              <a:avLst/>
              <a:gdLst>
                <a:gd name="T0" fmla="*/ 0 w 47"/>
                <a:gd name="T1" fmla="*/ 94 h 94"/>
                <a:gd name="T2" fmla="*/ 0 w 47"/>
                <a:gd name="T3" fmla="*/ 0 h 94"/>
                <a:gd name="T4" fmla="*/ 47 w 47"/>
                <a:gd name="T5" fmla="*/ 47 h 94"/>
                <a:gd name="T6" fmla="*/ 0 w 47"/>
                <a:gd name="T7" fmla="*/ 94 h 94"/>
              </a:gdLst>
              <a:ahLst/>
              <a:cxnLst>
                <a:cxn ang="0">
                  <a:pos x="T0" y="T1"/>
                </a:cxn>
                <a:cxn ang="0">
                  <a:pos x="T2" y="T3"/>
                </a:cxn>
                <a:cxn ang="0">
                  <a:pos x="T4" y="T5"/>
                </a:cxn>
                <a:cxn ang="0">
                  <a:pos x="T6" y="T7"/>
                </a:cxn>
              </a:cxnLst>
              <a:rect l="0" t="0" r="r" b="b"/>
              <a:pathLst>
                <a:path w="47" h="94">
                  <a:moveTo>
                    <a:pt x="0" y="94"/>
                  </a:moveTo>
                  <a:cubicBezTo>
                    <a:pt x="0" y="0"/>
                    <a:pt x="0" y="0"/>
                    <a:pt x="0" y="0"/>
                  </a:cubicBezTo>
                  <a:cubicBezTo>
                    <a:pt x="26" y="0"/>
                    <a:pt x="47" y="21"/>
                    <a:pt x="47" y="47"/>
                  </a:cubicBezTo>
                  <a:cubicBezTo>
                    <a:pt x="47" y="73"/>
                    <a:pt x="26" y="94"/>
                    <a:pt x="0" y="94"/>
                  </a:cubicBez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278" name="Freeform 203"/>
            <p:cNvSpPr>
              <a:spLocks/>
            </p:cNvSpPr>
            <p:nvPr/>
          </p:nvSpPr>
          <p:spPr bwMode="auto">
            <a:xfrm>
              <a:off x="1012825" y="1660526"/>
              <a:ext cx="192088" cy="192088"/>
            </a:xfrm>
            <a:custGeom>
              <a:avLst/>
              <a:gdLst>
                <a:gd name="T0" fmla="*/ 42 w 125"/>
                <a:gd name="T1" fmla="*/ 9 h 125"/>
                <a:gd name="T2" fmla="*/ 9 w 125"/>
                <a:gd name="T3" fmla="*/ 9 h 125"/>
                <a:gd name="T4" fmla="*/ 9 w 125"/>
                <a:gd name="T5" fmla="*/ 42 h 125"/>
                <a:gd name="T6" fmla="*/ 92 w 125"/>
                <a:gd name="T7" fmla="*/ 125 h 125"/>
                <a:gd name="T8" fmla="*/ 125 w 125"/>
                <a:gd name="T9" fmla="*/ 92 h 125"/>
                <a:gd name="T10" fmla="*/ 42 w 125"/>
                <a:gd name="T11" fmla="*/ 9 h 125"/>
              </a:gdLst>
              <a:ahLst/>
              <a:cxnLst>
                <a:cxn ang="0">
                  <a:pos x="T0" y="T1"/>
                </a:cxn>
                <a:cxn ang="0">
                  <a:pos x="T2" y="T3"/>
                </a:cxn>
                <a:cxn ang="0">
                  <a:pos x="T4" y="T5"/>
                </a:cxn>
                <a:cxn ang="0">
                  <a:pos x="T6" y="T7"/>
                </a:cxn>
                <a:cxn ang="0">
                  <a:pos x="T8" y="T9"/>
                </a:cxn>
                <a:cxn ang="0">
                  <a:pos x="T10" y="T11"/>
                </a:cxn>
              </a:cxnLst>
              <a:rect l="0" t="0" r="r" b="b"/>
              <a:pathLst>
                <a:path w="125" h="125">
                  <a:moveTo>
                    <a:pt x="42" y="9"/>
                  </a:moveTo>
                  <a:cubicBezTo>
                    <a:pt x="33" y="0"/>
                    <a:pt x="18" y="0"/>
                    <a:pt x="9" y="9"/>
                  </a:cubicBezTo>
                  <a:cubicBezTo>
                    <a:pt x="0" y="18"/>
                    <a:pt x="0" y="33"/>
                    <a:pt x="9" y="42"/>
                  </a:cubicBezTo>
                  <a:cubicBezTo>
                    <a:pt x="92" y="125"/>
                    <a:pt x="92" y="125"/>
                    <a:pt x="92" y="125"/>
                  </a:cubicBezTo>
                  <a:cubicBezTo>
                    <a:pt x="125" y="92"/>
                    <a:pt x="125" y="92"/>
                    <a:pt x="125" y="92"/>
                  </a:cubicBezTo>
                  <a:lnTo>
                    <a:pt x="42" y="9"/>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279" name="Freeform 204"/>
            <p:cNvSpPr>
              <a:spLocks/>
            </p:cNvSpPr>
            <p:nvPr/>
          </p:nvSpPr>
          <p:spPr bwMode="auto">
            <a:xfrm>
              <a:off x="1135063" y="1703388"/>
              <a:ext cx="90488" cy="184150"/>
            </a:xfrm>
            <a:custGeom>
              <a:avLst/>
              <a:gdLst>
                <a:gd name="T0" fmla="*/ 59 w 59"/>
                <a:gd name="T1" fmla="*/ 117 h 120"/>
                <a:gd name="T2" fmla="*/ 57 w 59"/>
                <a:gd name="T3" fmla="*/ 120 h 120"/>
                <a:gd name="T4" fmla="*/ 2 w 59"/>
                <a:gd name="T5" fmla="*/ 120 h 120"/>
                <a:gd name="T6" fmla="*/ 0 w 59"/>
                <a:gd name="T7" fmla="*/ 117 h 120"/>
                <a:gd name="T8" fmla="*/ 0 w 59"/>
                <a:gd name="T9" fmla="*/ 2 h 120"/>
                <a:gd name="T10" fmla="*/ 2 w 59"/>
                <a:gd name="T11" fmla="*/ 0 h 120"/>
                <a:gd name="T12" fmla="*/ 57 w 59"/>
                <a:gd name="T13" fmla="*/ 0 h 120"/>
                <a:gd name="T14" fmla="*/ 59 w 59"/>
                <a:gd name="T15" fmla="*/ 2 h 120"/>
                <a:gd name="T16" fmla="*/ 59 w 59"/>
                <a:gd name="T17" fmla="*/ 117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120">
                  <a:moveTo>
                    <a:pt x="59" y="117"/>
                  </a:moveTo>
                  <a:cubicBezTo>
                    <a:pt x="59" y="119"/>
                    <a:pt x="58" y="120"/>
                    <a:pt x="57" y="120"/>
                  </a:cubicBezTo>
                  <a:cubicBezTo>
                    <a:pt x="2" y="120"/>
                    <a:pt x="2" y="120"/>
                    <a:pt x="2" y="120"/>
                  </a:cubicBezTo>
                  <a:cubicBezTo>
                    <a:pt x="1" y="120"/>
                    <a:pt x="0" y="119"/>
                    <a:pt x="0" y="117"/>
                  </a:cubicBezTo>
                  <a:cubicBezTo>
                    <a:pt x="0" y="2"/>
                    <a:pt x="0" y="2"/>
                    <a:pt x="0" y="2"/>
                  </a:cubicBezTo>
                  <a:cubicBezTo>
                    <a:pt x="0" y="1"/>
                    <a:pt x="1" y="0"/>
                    <a:pt x="2" y="0"/>
                  </a:cubicBezTo>
                  <a:cubicBezTo>
                    <a:pt x="57" y="0"/>
                    <a:pt x="57" y="0"/>
                    <a:pt x="57" y="0"/>
                  </a:cubicBezTo>
                  <a:cubicBezTo>
                    <a:pt x="58" y="0"/>
                    <a:pt x="59" y="1"/>
                    <a:pt x="59" y="2"/>
                  </a:cubicBezTo>
                  <a:lnTo>
                    <a:pt x="59" y="11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280" name="Rectangle 205"/>
            <p:cNvSpPr>
              <a:spLocks noChangeArrowheads="1"/>
            </p:cNvSpPr>
            <p:nvPr/>
          </p:nvSpPr>
          <p:spPr bwMode="auto">
            <a:xfrm>
              <a:off x="1143000" y="1741488"/>
              <a:ext cx="15875" cy="158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281" name="Rectangle 206"/>
            <p:cNvSpPr>
              <a:spLocks noChangeArrowheads="1"/>
            </p:cNvSpPr>
            <p:nvPr/>
          </p:nvSpPr>
          <p:spPr bwMode="auto">
            <a:xfrm>
              <a:off x="1160463" y="1741488"/>
              <a:ext cx="19050" cy="158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282" name="Rectangle 207"/>
            <p:cNvSpPr>
              <a:spLocks noChangeArrowheads="1"/>
            </p:cNvSpPr>
            <p:nvPr/>
          </p:nvSpPr>
          <p:spPr bwMode="auto">
            <a:xfrm>
              <a:off x="1181100" y="1741488"/>
              <a:ext cx="15875" cy="158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283" name="Rectangle 208"/>
            <p:cNvSpPr>
              <a:spLocks noChangeArrowheads="1"/>
            </p:cNvSpPr>
            <p:nvPr/>
          </p:nvSpPr>
          <p:spPr bwMode="auto">
            <a:xfrm>
              <a:off x="1200150" y="1741488"/>
              <a:ext cx="17463" cy="158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284" name="Rectangle 209"/>
            <p:cNvSpPr>
              <a:spLocks noChangeArrowheads="1"/>
            </p:cNvSpPr>
            <p:nvPr/>
          </p:nvSpPr>
          <p:spPr bwMode="auto">
            <a:xfrm>
              <a:off x="1143000" y="1797051"/>
              <a:ext cx="36513" cy="36513"/>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285" name="Rectangle 210"/>
            <p:cNvSpPr>
              <a:spLocks noChangeArrowheads="1"/>
            </p:cNvSpPr>
            <p:nvPr/>
          </p:nvSpPr>
          <p:spPr bwMode="auto">
            <a:xfrm>
              <a:off x="1143000" y="1836738"/>
              <a:ext cx="74613" cy="26988"/>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286" name="Rectangle 211"/>
            <p:cNvSpPr>
              <a:spLocks noChangeArrowheads="1"/>
            </p:cNvSpPr>
            <p:nvPr/>
          </p:nvSpPr>
          <p:spPr bwMode="auto">
            <a:xfrm>
              <a:off x="1181100" y="1797051"/>
              <a:ext cx="15875" cy="190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287" name="Rectangle 212"/>
            <p:cNvSpPr>
              <a:spLocks noChangeArrowheads="1"/>
            </p:cNvSpPr>
            <p:nvPr/>
          </p:nvSpPr>
          <p:spPr bwMode="auto">
            <a:xfrm>
              <a:off x="1200150" y="1797051"/>
              <a:ext cx="17463" cy="19050"/>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288" name="Rectangle 213"/>
            <p:cNvSpPr>
              <a:spLocks noChangeArrowheads="1"/>
            </p:cNvSpPr>
            <p:nvPr/>
          </p:nvSpPr>
          <p:spPr bwMode="auto">
            <a:xfrm>
              <a:off x="1181100" y="1817688"/>
              <a:ext cx="15875" cy="158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289" name="Rectangle 214"/>
            <p:cNvSpPr>
              <a:spLocks noChangeArrowheads="1"/>
            </p:cNvSpPr>
            <p:nvPr/>
          </p:nvSpPr>
          <p:spPr bwMode="auto">
            <a:xfrm>
              <a:off x="1200150" y="1817688"/>
              <a:ext cx="17463" cy="158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290" name="Rectangle 215"/>
            <p:cNvSpPr>
              <a:spLocks noChangeArrowheads="1"/>
            </p:cNvSpPr>
            <p:nvPr/>
          </p:nvSpPr>
          <p:spPr bwMode="auto">
            <a:xfrm>
              <a:off x="1143000" y="1758951"/>
              <a:ext cx="15875" cy="19050"/>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291" name="Rectangle 216"/>
            <p:cNvSpPr>
              <a:spLocks noChangeArrowheads="1"/>
            </p:cNvSpPr>
            <p:nvPr/>
          </p:nvSpPr>
          <p:spPr bwMode="auto">
            <a:xfrm>
              <a:off x="1160463" y="1758951"/>
              <a:ext cx="36513" cy="20638"/>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292" name="Rectangle 217"/>
            <p:cNvSpPr>
              <a:spLocks noChangeArrowheads="1"/>
            </p:cNvSpPr>
            <p:nvPr/>
          </p:nvSpPr>
          <p:spPr bwMode="auto">
            <a:xfrm>
              <a:off x="1200150" y="1758951"/>
              <a:ext cx="17463" cy="19050"/>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293" name="Rectangle 218"/>
            <p:cNvSpPr>
              <a:spLocks noChangeArrowheads="1"/>
            </p:cNvSpPr>
            <p:nvPr/>
          </p:nvSpPr>
          <p:spPr bwMode="auto">
            <a:xfrm>
              <a:off x="1143000" y="1779588"/>
              <a:ext cx="15875" cy="15875"/>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294" name="Rectangle 219"/>
            <p:cNvSpPr>
              <a:spLocks noChangeArrowheads="1"/>
            </p:cNvSpPr>
            <p:nvPr/>
          </p:nvSpPr>
          <p:spPr bwMode="auto">
            <a:xfrm>
              <a:off x="1160463" y="1779588"/>
              <a:ext cx="36513" cy="1587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295" name="Rectangle 220"/>
            <p:cNvSpPr>
              <a:spLocks noChangeArrowheads="1"/>
            </p:cNvSpPr>
            <p:nvPr/>
          </p:nvSpPr>
          <p:spPr bwMode="auto">
            <a:xfrm>
              <a:off x="1200150" y="1779588"/>
              <a:ext cx="17463" cy="1587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296" name="Freeform 221"/>
            <p:cNvSpPr>
              <a:spLocks/>
            </p:cNvSpPr>
            <p:nvPr/>
          </p:nvSpPr>
          <p:spPr bwMode="auto">
            <a:xfrm>
              <a:off x="1147763" y="1873251"/>
              <a:ext cx="1588" cy="6350"/>
            </a:xfrm>
            <a:custGeom>
              <a:avLst/>
              <a:gdLst>
                <a:gd name="T0" fmla="*/ 1 w 1"/>
                <a:gd name="T1" fmla="*/ 4 h 4"/>
                <a:gd name="T2" fmla="*/ 0 w 1"/>
                <a:gd name="T3" fmla="*/ 2 h 4"/>
                <a:gd name="T4" fmla="*/ 1 w 1"/>
                <a:gd name="T5" fmla="*/ 0 h 4"/>
              </a:gdLst>
              <a:ahLst/>
              <a:cxnLst>
                <a:cxn ang="0">
                  <a:pos x="T0" y="T1"/>
                </a:cxn>
                <a:cxn ang="0">
                  <a:pos x="T2" y="T3"/>
                </a:cxn>
                <a:cxn ang="0">
                  <a:pos x="T4" y="T5"/>
                </a:cxn>
              </a:cxnLst>
              <a:rect l="0" t="0" r="r" b="b"/>
              <a:pathLst>
                <a:path w="1" h="4">
                  <a:moveTo>
                    <a:pt x="1" y="4"/>
                  </a:moveTo>
                  <a:lnTo>
                    <a:pt x="0" y="2"/>
                  </a:lnTo>
                  <a:lnTo>
                    <a:pt x="1" y="0"/>
                  </a:lnTo>
                </a:path>
              </a:pathLst>
            </a:custGeom>
            <a:noFill/>
            <a:ln w="1588" cap="rnd">
              <a:solidFill>
                <a:srgbClr val="9696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297" name="Line 222"/>
            <p:cNvSpPr>
              <a:spLocks noChangeShapeType="1"/>
            </p:cNvSpPr>
            <p:nvPr/>
          </p:nvSpPr>
          <p:spPr bwMode="auto">
            <a:xfrm>
              <a:off x="1147763" y="1876426"/>
              <a:ext cx="4763" cy="0"/>
            </a:xfrm>
            <a:prstGeom prst="line">
              <a:avLst/>
            </a:prstGeom>
            <a:noFill/>
            <a:ln w="1588"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298" name="Oval 223"/>
            <p:cNvSpPr>
              <a:spLocks noChangeArrowheads="1"/>
            </p:cNvSpPr>
            <p:nvPr/>
          </p:nvSpPr>
          <p:spPr bwMode="auto">
            <a:xfrm>
              <a:off x="1206500" y="1873251"/>
              <a:ext cx="4763" cy="4763"/>
            </a:xfrm>
            <a:prstGeom prst="ellipse">
              <a:avLst/>
            </a:prstGeom>
            <a:noFill/>
            <a:ln w="1588" cap="rnd">
              <a:solidFill>
                <a:srgbClr val="9696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299" name="Line 224"/>
            <p:cNvSpPr>
              <a:spLocks noChangeShapeType="1"/>
            </p:cNvSpPr>
            <p:nvPr/>
          </p:nvSpPr>
          <p:spPr bwMode="auto">
            <a:xfrm flipH="1">
              <a:off x="1206500" y="1878013"/>
              <a:ext cx="1588" cy="1588"/>
            </a:xfrm>
            <a:prstGeom prst="line">
              <a:avLst/>
            </a:prstGeom>
            <a:noFill/>
            <a:ln w="1588"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300" name="Freeform 225"/>
            <p:cNvSpPr>
              <a:spLocks/>
            </p:cNvSpPr>
            <p:nvPr/>
          </p:nvSpPr>
          <p:spPr bwMode="auto">
            <a:xfrm>
              <a:off x="1179513" y="1873251"/>
              <a:ext cx="3175" cy="3175"/>
            </a:xfrm>
            <a:custGeom>
              <a:avLst/>
              <a:gdLst>
                <a:gd name="T0" fmla="*/ 0 w 2"/>
                <a:gd name="T1" fmla="*/ 2 h 2"/>
                <a:gd name="T2" fmla="*/ 2 w 2"/>
                <a:gd name="T3" fmla="*/ 2 h 2"/>
                <a:gd name="T4" fmla="*/ 2 w 2"/>
                <a:gd name="T5" fmla="*/ 0 h 2"/>
                <a:gd name="T6" fmla="*/ 0 w 2"/>
                <a:gd name="T7" fmla="*/ 1 h 2"/>
                <a:gd name="T8" fmla="*/ 0 w 2"/>
                <a:gd name="T9" fmla="*/ 2 h 2"/>
              </a:gdLst>
              <a:ahLst/>
              <a:cxnLst>
                <a:cxn ang="0">
                  <a:pos x="T0" y="T1"/>
                </a:cxn>
                <a:cxn ang="0">
                  <a:pos x="T2" y="T3"/>
                </a:cxn>
                <a:cxn ang="0">
                  <a:pos x="T4" y="T5"/>
                </a:cxn>
                <a:cxn ang="0">
                  <a:pos x="T6" y="T7"/>
                </a:cxn>
                <a:cxn ang="0">
                  <a:pos x="T8" y="T9"/>
                </a:cxn>
              </a:cxnLst>
              <a:rect l="0" t="0" r="r" b="b"/>
              <a:pathLst>
                <a:path w="2" h="2">
                  <a:moveTo>
                    <a:pt x="0" y="2"/>
                  </a:moveTo>
                  <a:lnTo>
                    <a:pt x="2" y="2"/>
                  </a:lnTo>
                  <a:lnTo>
                    <a:pt x="2" y="0"/>
                  </a:lnTo>
                  <a:lnTo>
                    <a:pt x="0" y="1"/>
                  </a:lnTo>
                  <a:lnTo>
                    <a:pt x="0" y="2"/>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301" name="Rectangle 226"/>
            <p:cNvSpPr>
              <a:spLocks noChangeArrowheads="1"/>
            </p:cNvSpPr>
            <p:nvPr/>
          </p:nvSpPr>
          <p:spPr bwMode="auto">
            <a:xfrm>
              <a:off x="1176338" y="1874838"/>
              <a:ext cx="3175" cy="158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302" name="Rectangle 227"/>
            <p:cNvSpPr>
              <a:spLocks noChangeArrowheads="1"/>
            </p:cNvSpPr>
            <p:nvPr/>
          </p:nvSpPr>
          <p:spPr bwMode="auto">
            <a:xfrm>
              <a:off x="1179513" y="1876426"/>
              <a:ext cx="3175" cy="317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303" name="Freeform 228"/>
            <p:cNvSpPr>
              <a:spLocks/>
            </p:cNvSpPr>
            <p:nvPr/>
          </p:nvSpPr>
          <p:spPr bwMode="auto">
            <a:xfrm>
              <a:off x="1176338" y="1876426"/>
              <a:ext cx="3175" cy="3175"/>
            </a:xfrm>
            <a:custGeom>
              <a:avLst/>
              <a:gdLst>
                <a:gd name="T0" fmla="*/ 2 w 2"/>
                <a:gd name="T1" fmla="*/ 0 h 2"/>
                <a:gd name="T2" fmla="*/ 0 w 2"/>
                <a:gd name="T3" fmla="*/ 0 h 2"/>
                <a:gd name="T4" fmla="*/ 0 w 2"/>
                <a:gd name="T5" fmla="*/ 1 h 2"/>
                <a:gd name="T6" fmla="*/ 2 w 2"/>
                <a:gd name="T7" fmla="*/ 2 h 2"/>
                <a:gd name="T8" fmla="*/ 2 w 2"/>
                <a:gd name="T9" fmla="*/ 0 h 2"/>
              </a:gdLst>
              <a:ahLst/>
              <a:cxnLst>
                <a:cxn ang="0">
                  <a:pos x="T0" y="T1"/>
                </a:cxn>
                <a:cxn ang="0">
                  <a:pos x="T2" y="T3"/>
                </a:cxn>
                <a:cxn ang="0">
                  <a:pos x="T4" y="T5"/>
                </a:cxn>
                <a:cxn ang="0">
                  <a:pos x="T6" y="T7"/>
                </a:cxn>
                <a:cxn ang="0">
                  <a:pos x="T8" y="T9"/>
                </a:cxn>
              </a:cxnLst>
              <a:rect l="0" t="0" r="r" b="b"/>
              <a:pathLst>
                <a:path w="2" h="2">
                  <a:moveTo>
                    <a:pt x="2" y="0"/>
                  </a:moveTo>
                  <a:lnTo>
                    <a:pt x="0" y="0"/>
                  </a:lnTo>
                  <a:lnTo>
                    <a:pt x="0" y="1"/>
                  </a:lnTo>
                  <a:lnTo>
                    <a:pt x="2" y="2"/>
                  </a:lnTo>
                  <a:lnTo>
                    <a:pt x="2"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304" name="Rectangle 229"/>
            <p:cNvSpPr>
              <a:spLocks noChangeArrowheads="1"/>
            </p:cNvSpPr>
            <p:nvPr/>
          </p:nvSpPr>
          <p:spPr bwMode="auto">
            <a:xfrm>
              <a:off x="1220788" y="1839913"/>
              <a:ext cx="6350"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305" name="Freeform 230"/>
            <p:cNvSpPr>
              <a:spLocks/>
            </p:cNvSpPr>
            <p:nvPr/>
          </p:nvSpPr>
          <p:spPr bwMode="auto">
            <a:xfrm>
              <a:off x="1169988" y="1712913"/>
              <a:ext cx="22225" cy="3175"/>
            </a:xfrm>
            <a:custGeom>
              <a:avLst/>
              <a:gdLst>
                <a:gd name="T0" fmla="*/ 14 w 14"/>
                <a:gd name="T1" fmla="*/ 1 h 2"/>
                <a:gd name="T2" fmla="*/ 13 w 14"/>
                <a:gd name="T3" fmla="*/ 2 h 2"/>
                <a:gd name="T4" fmla="*/ 1 w 14"/>
                <a:gd name="T5" fmla="*/ 2 h 2"/>
                <a:gd name="T6" fmla="*/ 0 w 14"/>
                <a:gd name="T7" fmla="*/ 1 h 2"/>
                <a:gd name="T8" fmla="*/ 0 w 14"/>
                <a:gd name="T9" fmla="*/ 1 h 2"/>
                <a:gd name="T10" fmla="*/ 1 w 14"/>
                <a:gd name="T11" fmla="*/ 0 h 2"/>
                <a:gd name="T12" fmla="*/ 13 w 14"/>
                <a:gd name="T13" fmla="*/ 0 h 2"/>
                <a:gd name="T14" fmla="*/ 14 w 14"/>
                <a:gd name="T15" fmla="*/ 1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2">
                  <a:moveTo>
                    <a:pt x="14" y="1"/>
                  </a:moveTo>
                  <a:cubicBezTo>
                    <a:pt x="14" y="2"/>
                    <a:pt x="14" y="2"/>
                    <a:pt x="13" y="2"/>
                  </a:cubicBezTo>
                  <a:cubicBezTo>
                    <a:pt x="1" y="2"/>
                    <a:pt x="1" y="2"/>
                    <a:pt x="1" y="2"/>
                  </a:cubicBezTo>
                  <a:cubicBezTo>
                    <a:pt x="0" y="2"/>
                    <a:pt x="0" y="2"/>
                    <a:pt x="0" y="1"/>
                  </a:cubicBezTo>
                  <a:cubicBezTo>
                    <a:pt x="0" y="1"/>
                    <a:pt x="0" y="1"/>
                    <a:pt x="0" y="1"/>
                  </a:cubicBezTo>
                  <a:cubicBezTo>
                    <a:pt x="0" y="1"/>
                    <a:pt x="0" y="0"/>
                    <a:pt x="1" y="0"/>
                  </a:cubicBezTo>
                  <a:cubicBezTo>
                    <a:pt x="13" y="0"/>
                    <a:pt x="13" y="0"/>
                    <a:pt x="13" y="0"/>
                  </a:cubicBezTo>
                  <a:cubicBezTo>
                    <a:pt x="14" y="0"/>
                    <a:pt x="14" y="1"/>
                    <a:pt x="14" y="1"/>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306" name="Rectangle 231"/>
            <p:cNvSpPr>
              <a:spLocks noChangeArrowheads="1"/>
            </p:cNvSpPr>
            <p:nvPr/>
          </p:nvSpPr>
          <p:spPr bwMode="auto">
            <a:xfrm>
              <a:off x="1144588" y="1727201"/>
              <a:ext cx="1588" cy="31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307" name="Rectangle 232"/>
            <p:cNvSpPr>
              <a:spLocks noChangeArrowheads="1"/>
            </p:cNvSpPr>
            <p:nvPr/>
          </p:nvSpPr>
          <p:spPr bwMode="auto">
            <a:xfrm>
              <a:off x="1143000" y="1728788"/>
              <a:ext cx="1588" cy="15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308" name="Rectangle 233"/>
            <p:cNvSpPr>
              <a:spLocks noChangeArrowheads="1"/>
            </p:cNvSpPr>
            <p:nvPr/>
          </p:nvSpPr>
          <p:spPr bwMode="auto">
            <a:xfrm>
              <a:off x="1141413" y="1728788"/>
              <a:ext cx="1588" cy="15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309" name="Rectangle 234"/>
            <p:cNvSpPr>
              <a:spLocks noChangeArrowheads="1"/>
            </p:cNvSpPr>
            <p:nvPr/>
          </p:nvSpPr>
          <p:spPr bwMode="auto">
            <a:xfrm>
              <a:off x="1141413" y="1730376"/>
              <a:ext cx="1588" cy="15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310" name="Rectangle 235"/>
            <p:cNvSpPr>
              <a:spLocks noChangeArrowheads="1"/>
            </p:cNvSpPr>
            <p:nvPr/>
          </p:nvSpPr>
          <p:spPr bwMode="auto">
            <a:xfrm>
              <a:off x="1139825" y="1730376"/>
              <a:ext cx="1588" cy="15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311" name="Rectangle 236"/>
            <p:cNvSpPr>
              <a:spLocks noChangeArrowheads="1"/>
            </p:cNvSpPr>
            <p:nvPr/>
          </p:nvSpPr>
          <p:spPr bwMode="auto">
            <a:xfrm>
              <a:off x="1204913" y="1727201"/>
              <a:ext cx="3175" cy="31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312" name="Rectangle 237"/>
            <p:cNvSpPr>
              <a:spLocks noChangeArrowheads="1"/>
            </p:cNvSpPr>
            <p:nvPr/>
          </p:nvSpPr>
          <p:spPr bwMode="auto">
            <a:xfrm>
              <a:off x="1201738" y="1728788"/>
              <a:ext cx="1588" cy="15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313" name="Rectangle 238"/>
            <p:cNvSpPr>
              <a:spLocks noChangeArrowheads="1"/>
            </p:cNvSpPr>
            <p:nvPr/>
          </p:nvSpPr>
          <p:spPr bwMode="auto">
            <a:xfrm>
              <a:off x="776288" y="2378076"/>
              <a:ext cx="68263" cy="363538"/>
            </a:xfrm>
            <a:prstGeom prst="rect">
              <a:avLst/>
            </a:prstGeom>
            <a:solidFill>
              <a:srgbClr val="6D563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314" name="Rectangle 239"/>
            <p:cNvSpPr>
              <a:spLocks noChangeArrowheads="1"/>
            </p:cNvSpPr>
            <p:nvPr/>
          </p:nvSpPr>
          <p:spPr bwMode="auto">
            <a:xfrm>
              <a:off x="973138" y="2378076"/>
              <a:ext cx="68263" cy="363538"/>
            </a:xfrm>
            <a:prstGeom prst="rect">
              <a:avLst/>
            </a:prstGeom>
            <a:solidFill>
              <a:srgbClr val="6D563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315" name="Rectangle 240"/>
            <p:cNvSpPr>
              <a:spLocks noChangeArrowheads="1"/>
            </p:cNvSpPr>
            <p:nvPr/>
          </p:nvSpPr>
          <p:spPr bwMode="auto">
            <a:xfrm>
              <a:off x="971550" y="2576513"/>
              <a:ext cx="69850" cy="1651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316" name="Rectangle 241"/>
            <p:cNvSpPr>
              <a:spLocks noChangeArrowheads="1"/>
            </p:cNvSpPr>
            <p:nvPr/>
          </p:nvSpPr>
          <p:spPr bwMode="auto">
            <a:xfrm>
              <a:off x="971550" y="2635251"/>
              <a:ext cx="69850" cy="12700"/>
            </a:xfrm>
            <a:prstGeom prst="rect">
              <a:avLst/>
            </a:prstGeom>
            <a:solidFill>
              <a:srgbClr val="FF33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317" name="Rectangle 242"/>
            <p:cNvSpPr>
              <a:spLocks noChangeArrowheads="1"/>
            </p:cNvSpPr>
            <p:nvPr/>
          </p:nvSpPr>
          <p:spPr bwMode="auto">
            <a:xfrm>
              <a:off x="971550" y="2601913"/>
              <a:ext cx="69850" cy="14288"/>
            </a:xfrm>
            <a:prstGeom prst="rect">
              <a:avLst/>
            </a:prstGeom>
            <a:solidFill>
              <a:srgbClr val="FF33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318" name="Rectangle 243"/>
            <p:cNvSpPr>
              <a:spLocks noChangeArrowheads="1"/>
            </p:cNvSpPr>
            <p:nvPr/>
          </p:nvSpPr>
          <p:spPr bwMode="auto">
            <a:xfrm>
              <a:off x="776288" y="2576513"/>
              <a:ext cx="68263" cy="1651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319" name="Rectangle 244"/>
            <p:cNvSpPr>
              <a:spLocks noChangeArrowheads="1"/>
            </p:cNvSpPr>
            <p:nvPr/>
          </p:nvSpPr>
          <p:spPr bwMode="auto">
            <a:xfrm>
              <a:off x="776288" y="2635251"/>
              <a:ext cx="68263" cy="12700"/>
            </a:xfrm>
            <a:prstGeom prst="rect">
              <a:avLst/>
            </a:prstGeom>
            <a:solidFill>
              <a:srgbClr val="FF33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320" name="Rectangle 245"/>
            <p:cNvSpPr>
              <a:spLocks noChangeArrowheads="1"/>
            </p:cNvSpPr>
            <p:nvPr/>
          </p:nvSpPr>
          <p:spPr bwMode="auto">
            <a:xfrm>
              <a:off x="776288" y="2601913"/>
              <a:ext cx="68263" cy="14288"/>
            </a:xfrm>
            <a:prstGeom prst="rect">
              <a:avLst/>
            </a:prstGeom>
            <a:solidFill>
              <a:srgbClr val="FF33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321" name="Freeform 246"/>
            <p:cNvSpPr>
              <a:spLocks/>
            </p:cNvSpPr>
            <p:nvPr/>
          </p:nvSpPr>
          <p:spPr bwMode="auto">
            <a:xfrm>
              <a:off x="692150" y="1660526"/>
              <a:ext cx="398463" cy="473075"/>
            </a:xfrm>
            <a:custGeom>
              <a:avLst/>
              <a:gdLst>
                <a:gd name="T0" fmla="*/ 259 w 259"/>
                <a:gd name="T1" fmla="*/ 31 h 309"/>
                <a:gd name="T2" fmla="*/ 228 w 259"/>
                <a:gd name="T3" fmla="*/ 0 h 309"/>
                <a:gd name="T4" fmla="*/ 205 w 259"/>
                <a:gd name="T5" fmla="*/ 0 h 309"/>
                <a:gd name="T6" fmla="*/ 168 w 259"/>
                <a:gd name="T7" fmla="*/ 0 h 309"/>
                <a:gd name="T8" fmla="*/ 140 w 259"/>
                <a:gd name="T9" fmla="*/ 36 h 309"/>
                <a:gd name="T10" fmla="*/ 113 w 259"/>
                <a:gd name="T11" fmla="*/ 0 h 309"/>
                <a:gd name="T12" fmla="*/ 31 w 259"/>
                <a:gd name="T13" fmla="*/ 0 h 309"/>
                <a:gd name="T14" fmla="*/ 0 w 259"/>
                <a:gd name="T15" fmla="*/ 31 h 309"/>
                <a:gd name="T16" fmla="*/ 0 w 259"/>
                <a:gd name="T17" fmla="*/ 64 h 309"/>
                <a:gd name="T18" fmla="*/ 54 w 259"/>
                <a:gd name="T19" fmla="*/ 64 h 309"/>
                <a:gd name="T20" fmla="*/ 54 w 259"/>
                <a:gd name="T21" fmla="*/ 309 h 309"/>
                <a:gd name="T22" fmla="*/ 228 w 259"/>
                <a:gd name="T23" fmla="*/ 309 h 309"/>
                <a:gd name="T24" fmla="*/ 228 w 259"/>
                <a:gd name="T25" fmla="*/ 43 h 309"/>
                <a:gd name="T26" fmla="*/ 259 w 259"/>
                <a:gd name="T27" fmla="*/ 43 h 309"/>
                <a:gd name="T28" fmla="*/ 259 w 259"/>
                <a:gd name="T29" fmla="*/ 31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9" h="309">
                  <a:moveTo>
                    <a:pt x="259" y="31"/>
                  </a:moveTo>
                  <a:cubicBezTo>
                    <a:pt x="259" y="14"/>
                    <a:pt x="245" y="0"/>
                    <a:pt x="228" y="0"/>
                  </a:cubicBezTo>
                  <a:cubicBezTo>
                    <a:pt x="205" y="0"/>
                    <a:pt x="205" y="0"/>
                    <a:pt x="205" y="0"/>
                  </a:cubicBezTo>
                  <a:cubicBezTo>
                    <a:pt x="168" y="0"/>
                    <a:pt x="168" y="0"/>
                    <a:pt x="168" y="0"/>
                  </a:cubicBezTo>
                  <a:cubicBezTo>
                    <a:pt x="140" y="36"/>
                    <a:pt x="140" y="36"/>
                    <a:pt x="140" y="36"/>
                  </a:cubicBezTo>
                  <a:cubicBezTo>
                    <a:pt x="113" y="0"/>
                    <a:pt x="113" y="0"/>
                    <a:pt x="113" y="0"/>
                  </a:cubicBezTo>
                  <a:cubicBezTo>
                    <a:pt x="31" y="0"/>
                    <a:pt x="31" y="0"/>
                    <a:pt x="31" y="0"/>
                  </a:cubicBezTo>
                  <a:cubicBezTo>
                    <a:pt x="14" y="0"/>
                    <a:pt x="0" y="14"/>
                    <a:pt x="0" y="31"/>
                  </a:cubicBezTo>
                  <a:cubicBezTo>
                    <a:pt x="0" y="64"/>
                    <a:pt x="0" y="64"/>
                    <a:pt x="0" y="64"/>
                  </a:cubicBezTo>
                  <a:cubicBezTo>
                    <a:pt x="54" y="64"/>
                    <a:pt x="54" y="64"/>
                    <a:pt x="54" y="64"/>
                  </a:cubicBezTo>
                  <a:cubicBezTo>
                    <a:pt x="54" y="309"/>
                    <a:pt x="54" y="309"/>
                    <a:pt x="54" y="309"/>
                  </a:cubicBezTo>
                  <a:cubicBezTo>
                    <a:pt x="228" y="309"/>
                    <a:pt x="228" y="309"/>
                    <a:pt x="228" y="309"/>
                  </a:cubicBezTo>
                  <a:cubicBezTo>
                    <a:pt x="228" y="43"/>
                    <a:pt x="228" y="43"/>
                    <a:pt x="228" y="43"/>
                  </a:cubicBezTo>
                  <a:cubicBezTo>
                    <a:pt x="259" y="43"/>
                    <a:pt x="259" y="43"/>
                    <a:pt x="259" y="43"/>
                  </a:cubicBezTo>
                  <a:lnTo>
                    <a:pt x="259" y="31"/>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322" name="Rectangle 247"/>
            <p:cNvSpPr>
              <a:spLocks noChangeArrowheads="1"/>
            </p:cNvSpPr>
            <p:nvPr/>
          </p:nvSpPr>
          <p:spPr bwMode="auto">
            <a:xfrm>
              <a:off x="692150" y="1758951"/>
              <a:ext cx="71438" cy="38417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323" name="Freeform 248"/>
            <p:cNvSpPr>
              <a:spLocks/>
            </p:cNvSpPr>
            <p:nvPr/>
          </p:nvSpPr>
          <p:spPr bwMode="auto">
            <a:xfrm>
              <a:off x="776288" y="1785938"/>
              <a:ext cx="265113" cy="266700"/>
            </a:xfrm>
            <a:custGeom>
              <a:avLst/>
              <a:gdLst>
                <a:gd name="T0" fmla="*/ 167 w 167"/>
                <a:gd name="T1" fmla="*/ 0 h 168"/>
                <a:gd name="T2" fmla="*/ 0 w 167"/>
                <a:gd name="T3" fmla="*/ 142 h 168"/>
                <a:gd name="T4" fmla="*/ 0 w 167"/>
                <a:gd name="T5" fmla="*/ 168 h 168"/>
                <a:gd name="T6" fmla="*/ 167 w 167"/>
                <a:gd name="T7" fmla="*/ 25 h 168"/>
                <a:gd name="T8" fmla="*/ 167 w 167"/>
                <a:gd name="T9" fmla="*/ 0 h 168"/>
              </a:gdLst>
              <a:ahLst/>
              <a:cxnLst>
                <a:cxn ang="0">
                  <a:pos x="T0" y="T1"/>
                </a:cxn>
                <a:cxn ang="0">
                  <a:pos x="T2" y="T3"/>
                </a:cxn>
                <a:cxn ang="0">
                  <a:pos x="T4" y="T5"/>
                </a:cxn>
                <a:cxn ang="0">
                  <a:pos x="T6" y="T7"/>
                </a:cxn>
                <a:cxn ang="0">
                  <a:pos x="T8" y="T9"/>
                </a:cxn>
              </a:cxnLst>
              <a:rect l="0" t="0" r="r" b="b"/>
              <a:pathLst>
                <a:path w="167" h="168">
                  <a:moveTo>
                    <a:pt x="167" y="0"/>
                  </a:moveTo>
                  <a:lnTo>
                    <a:pt x="0" y="142"/>
                  </a:lnTo>
                  <a:lnTo>
                    <a:pt x="0" y="168"/>
                  </a:lnTo>
                  <a:lnTo>
                    <a:pt x="167" y="25"/>
                  </a:lnTo>
                  <a:lnTo>
                    <a:pt x="16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324" name="Freeform 249"/>
            <p:cNvSpPr>
              <a:spLocks/>
            </p:cNvSpPr>
            <p:nvPr/>
          </p:nvSpPr>
          <p:spPr bwMode="auto">
            <a:xfrm>
              <a:off x="776288" y="1706563"/>
              <a:ext cx="265113" cy="268288"/>
            </a:xfrm>
            <a:custGeom>
              <a:avLst/>
              <a:gdLst>
                <a:gd name="T0" fmla="*/ 167 w 167"/>
                <a:gd name="T1" fmla="*/ 0 h 169"/>
                <a:gd name="T2" fmla="*/ 0 w 167"/>
                <a:gd name="T3" fmla="*/ 143 h 169"/>
                <a:gd name="T4" fmla="*/ 0 w 167"/>
                <a:gd name="T5" fmla="*/ 169 h 169"/>
                <a:gd name="T6" fmla="*/ 167 w 167"/>
                <a:gd name="T7" fmla="*/ 26 h 169"/>
                <a:gd name="T8" fmla="*/ 167 w 167"/>
                <a:gd name="T9" fmla="*/ 0 h 169"/>
              </a:gdLst>
              <a:ahLst/>
              <a:cxnLst>
                <a:cxn ang="0">
                  <a:pos x="T0" y="T1"/>
                </a:cxn>
                <a:cxn ang="0">
                  <a:pos x="T2" y="T3"/>
                </a:cxn>
                <a:cxn ang="0">
                  <a:pos x="T4" y="T5"/>
                </a:cxn>
                <a:cxn ang="0">
                  <a:pos x="T6" y="T7"/>
                </a:cxn>
                <a:cxn ang="0">
                  <a:pos x="T8" y="T9"/>
                </a:cxn>
              </a:cxnLst>
              <a:rect l="0" t="0" r="r" b="b"/>
              <a:pathLst>
                <a:path w="167" h="169">
                  <a:moveTo>
                    <a:pt x="167" y="0"/>
                  </a:moveTo>
                  <a:lnTo>
                    <a:pt x="0" y="143"/>
                  </a:lnTo>
                  <a:lnTo>
                    <a:pt x="0" y="169"/>
                  </a:lnTo>
                  <a:lnTo>
                    <a:pt x="167" y="26"/>
                  </a:lnTo>
                  <a:lnTo>
                    <a:pt x="16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325" name="Oval 250"/>
            <p:cNvSpPr>
              <a:spLocks noChangeArrowheads="1"/>
            </p:cNvSpPr>
            <p:nvPr/>
          </p:nvSpPr>
          <p:spPr bwMode="auto">
            <a:xfrm>
              <a:off x="841375" y="1493838"/>
              <a:ext cx="15875" cy="1270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326" name="Oval 251"/>
            <p:cNvSpPr>
              <a:spLocks noChangeArrowheads="1"/>
            </p:cNvSpPr>
            <p:nvPr/>
          </p:nvSpPr>
          <p:spPr bwMode="auto">
            <a:xfrm>
              <a:off x="965200" y="1493838"/>
              <a:ext cx="14288" cy="1270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327" name="Freeform 252"/>
            <p:cNvSpPr>
              <a:spLocks/>
            </p:cNvSpPr>
            <p:nvPr/>
          </p:nvSpPr>
          <p:spPr bwMode="auto">
            <a:xfrm>
              <a:off x="879475" y="1568451"/>
              <a:ext cx="58738" cy="22225"/>
            </a:xfrm>
            <a:custGeom>
              <a:avLst/>
              <a:gdLst>
                <a:gd name="T0" fmla="*/ 0 w 38"/>
                <a:gd name="T1" fmla="*/ 0 h 15"/>
                <a:gd name="T2" fmla="*/ 19 w 38"/>
                <a:gd name="T3" fmla="*/ 15 h 15"/>
                <a:gd name="T4" fmla="*/ 38 w 38"/>
                <a:gd name="T5" fmla="*/ 0 h 15"/>
                <a:gd name="T6" fmla="*/ 0 w 38"/>
                <a:gd name="T7" fmla="*/ 0 h 15"/>
              </a:gdLst>
              <a:ahLst/>
              <a:cxnLst>
                <a:cxn ang="0">
                  <a:pos x="T0" y="T1"/>
                </a:cxn>
                <a:cxn ang="0">
                  <a:pos x="T2" y="T3"/>
                </a:cxn>
                <a:cxn ang="0">
                  <a:pos x="T4" y="T5"/>
                </a:cxn>
                <a:cxn ang="0">
                  <a:pos x="T6" y="T7"/>
                </a:cxn>
              </a:cxnLst>
              <a:rect l="0" t="0" r="r" b="b"/>
              <a:pathLst>
                <a:path w="38" h="15">
                  <a:moveTo>
                    <a:pt x="0" y="0"/>
                  </a:moveTo>
                  <a:cubicBezTo>
                    <a:pt x="2" y="9"/>
                    <a:pt x="10" y="15"/>
                    <a:pt x="19" y="15"/>
                  </a:cubicBezTo>
                  <a:cubicBezTo>
                    <a:pt x="28" y="15"/>
                    <a:pt x="36" y="9"/>
                    <a:pt x="38"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328" name="Freeform 253"/>
            <p:cNvSpPr>
              <a:spLocks/>
            </p:cNvSpPr>
            <p:nvPr/>
          </p:nvSpPr>
          <p:spPr bwMode="auto">
            <a:xfrm>
              <a:off x="893763" y="1536701"/>
              <a:ext cx="30163" cy="11113"/>
            </a:xfrm>
            <a:custGeom>
              <a:avLst/>
              <a:gdLst>
                <a:gd name="T0" fmla="*/ 0 w 20"/>
                <a:gd name="T1" fmla="*/ 0 h 8"/>
                <a:gd name="T2" fmla="*/ 10 w 20"/>
                <a:gd name="T3" fmla="*/ 8 h 8"/>
                <a:gd name="T4" fmla="*/ 20 w 20"/>
                <a:gd name="T5" fmla="*/ 0 h 8"/>
                <a:gd name="T6" fmla="*/ 0 w 20"/>
                <a:gd name="T7" fmla="*/ 0 h 8"/>
              </a:gdLst>
              <a:ahLst/>
              <a:cxnLst>
                <a:cxn ang="0">
                  <a:pos x="T0" y="T1"/>
                </a:cxn>
                <a:cxn ang="0">
                  <a:pos x="T2" y="T3"/>
                </a:cxn>
                <a:cxn ang="0">
                  <a:pos x="T4" y="T5"/>
                </a:cxn>
                <a:cxn ang="0">
                  <a:pos x="T6" y="T7"/>
                </a:cxn>
              </a:cxnLst>
              <a:rect l="0" t="0" r="r" b="b"/>
              <a:pathLst>
                <a:path w="20" h="8">
                  <a:moveTo>
                    <a:pt x="0" y="0"/>
                  </a:moveTo>
                  <a:cubicBezTo>
                    <a:pt x="1" y="5"/>
                    <a:pt x="5" y="8"/>
                    <a:pt x="10" y="8"/>
                  </a:cubicBezTo>
                  <a:cubicBezTo>
                    <a:pt x="15" y="8"/>
                    <a:pt x="19" y="5"/>
                    <a:pt x="20" y="0"/>
                  </a:cubicBezTo>
                  <a:lnTo>
                    <a:pt x="0" y="0"/>
                  </a:lnTo>
                  <a:close/>
                </a:path>
              </a:pathLst>
            </a:custGeom>
            <a:solidFill>
              <a:srgbClr val="4937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grpSp>
      <p:grpSp>
        <p:nvGrpSpPr>
          <p:cNvPr id="3" name="Group 2"/>
          <p:cNvGrpSpPr/>
          <p:nvPr/>
        </p:nvGrpSpPr>
        <p:grpSpPr>
          <a:xfrm flipH="1">
            <a:off x="8870965" y="4403956"/>
            <a:ext cx="588316" cy="1013858"/>
            <a:chOff x="3834238" y="7433895"/>
            <a:chExt cx="714537" cy="1231379"/>
          </a:xfrm>
        </p:grpSpPr>
        <p:sp>
          <p:nvSpPr>
            <p:cNvPr id="332" name="Rectangle 257"/>
            <p:cNvSpPr>
              <a:spLocks noChangeArrowheads="1"/>
            </p:cNvSpPr>
            <p:nvPr/>
          </p:nvSpPr>
          <p:spPr bwMode="auto">
            <a:xfrm>
              <a:off x="4386541" y="7693646"/>
              <a:ext cx="96631" cy="78901"/>
            </a:xfrm>
            <a:prstGeom prst="rect">
              <a:avLst/>
            </a:prstGeom>
            <a:solidFill>
              <a:srgbClr val="E0BB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333" name="Freeform 258"/>
            <p:cNvSpPr>
              <a:spLocks/>
            </p:cNvSpPr>
            <p:nvPr/>
          </p:nvSpPr>
          <p:spPr bwMode="auto">
            <a:xfrm>
              <a:off x="4386541" y="7714923"/>
              <a:ext cx="96631" cy="46986"/>
            </a:xfrm>
            <a:custGeom>
              <a:avLst/>
              <a:gdLst>
                <a:gd name="T0" fmla="*/ 0 w 109"/>
                <a:gd name="T1" fmla="*/ 20 h 53"/>
                <a:gd name="T2" fmla="*/ 109 w 109"/>
                <a:gd name="T3" fmla="*/ 0 h 53"/>
                <a:gd name="T4" fmla="*/ 0 w 109"/>
                <a:gd name="T5" fmla="*/ 53 h 53"/>
                <a:gd name="T6" fmla="*/ 0 w 109"/>
                <a:gd name="T7" fmla="*/ 20 h 53"/>
              </a:gdLst>
              <a:ahLst/>
              <a:cxnLst>
                <a:cxn ang="0">
                  <a:pos x="T0" y="T1"/>
                </a:cxn>
                <a:cxn ang="0">
                  <a:pos x="T2" y="T3"/>
                </a:cxn>
                <a:cxn ang="0">
                  <a:pos x="T4" y="T5"/>
                </a:cxn>
                <a:cxn ang="0">
                  <a:pos x="T6" y="T7"/>
                </a:cxn>
              </a:cxnLst>
              <a:rect l="0" t="0" r="r" b="b"/>
              <a:pathLst>
                <a:path w="109" h="53">
                  <a:moveTo>
                    <a:pt x="0" y="20"/>
                  </a:moveTo>
                  <a:lnTo>
                    <a:pt x="109" y="0"/>
                  </a:lnTo>
                  <a:lnTo>
                    <a:pt x="0" y="53"/>
                  </a:lnTo>
                  <a:lnTo>
                    <a:pt x="0" y="20"/>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334" name="Freeform 259"/>
            <p:cNvSpPr>
              <a:spLocks/>
            </p:cNvSpPr>
            <p:nvPr/>
          </p:nvSpPr>
          <p:spPr bwMode="auto">
            <a:xfrm>
              <a:off x="4219875" y="7467583"/>
              <a:ext cx="310283" cy="285460"/>
            </a:xfrm>
            <a:custGeom>
              <a:avLst/>
              <a:gdLst>
                <a:gd name="T0" fmla="*/ 196 w 203"/>
                <a:gd name="T1" fmla="*/ 75 h 187"/>
                <a:gd name="T2" fmla="*/ 100 w 203"/>
                <a:gd name="T3" fmla="*/ 8 h 187"/>
                <a:gd name="T4" fmla="*/ 24 w 203"/>
                <a:gd name="T5" fmla="*/ 21 h 187"/>
                <a:gd name="T6" fmla="*/ 14 w 203"/>
                <a:gd name="T7" fmla="*/ 94 h 187"/>
                <a:gd name="T8" fmla="*/ 0 w 203"/>
                <a:gd name="T9" fmla="*/ 115 h 187"/>
                <a:gd name="T10" fmla="*/ 2 w 203"/>
                <a:gd name="T11" fmla="*/ 131 h 187"/>
                <a:gd name="T12" fmla="*/ 22 w 203"/>
                <a:gd name="T13" fmla="*/ 128 h 187"/>
                <a:gd name="T14" fmla="*/ 32 w 203"/>
                <a:gd name="T15" fmla="*/ 187 h 187"/>
                <a:gd name="T16" fmla="*/ 128 w 203"/>
                <a:gd name="T17" fmla="*/ 170 h 187"/>
                <a:gd name="T18" fmla="*/ 128 w 203"/>
                <a:gd name="T19" fmla="*/ 171 h 187"/>
                <a:gd name="T20" fmla="*/ 129 w 203"/>
                <a:gd name="T21" fmla="*/ 170 h 187"/>
                <a:gd name="T22" fmla="*/ 129 w 203"/>
                <a:gd name="T23" fmla="*/ 170 h 187"/>
                <a:gd name="T24" fmla="*/ 129 w 203"/>
                <a:gd name="T25" fmla="*/ 170 h 187"/>
                <a:gd name="T26" fmla="*/ 196 w 203"/>
                <a:gd name="T27" fmla="*/ 75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3" h="187">
                  <a:moveTo>
                    <a:pt x="196" y="75"/>
                  </a:moveTo>
                  <a:cubicBezTo>
                    <a:pt x="188" y="30"/>
                    <a:pt x="145" y="0"/>
                    <a:pt x="100" y="8"/>
                  </a:cubicBezTo>
                  <a:cubicBezTo>
                    <a:pt x="24" y="21"/>
                    <a:pt x="24" y="21"/>
                    <a:pt x="24" y="21"/>
                  </a:cubicBezTo>
                  <a:cubicBezTo>
                    <a:pt x="24" y="21"/>
                    <a:pt x="15" y="91"/>
                    <a:pt x="14" y="94"/>
                  </a:cubicBezTo>
                  <a:cubicBezTo>
                    <a:pt x="13" y="103"/>
                    <a:pt x="8" y="110"/>
                    <a:pt x="0" y="115"/>
                  </a:cubicBezTo>
                  <a:cubicBezTo>
                    <a:pt x="2" y="131"/>
                    <a:pt x="2" y="131"/>
                    <a:pt x="2" y="131"/>
                  </a:cubicBezTo>
                  <a:cubicBezTo>
                    <a:pt x="22" y="128"/>
                    <a:pt x="22" y="128"/>
                    <a:pt x="22" y="128"/>
                  </a:cubicBezTo>
                  <a:cubicBezTo>
                    <a:pt x="32" y="187"/>
                    <a:pt x="32" y="187"/>
                    <a:pt x="32" y="187"/>
                  </a:cubicBezTo>
                  <a:cubicBezTo>
                    <a:pt x="128" y="170"/>
                    <a:pt x="128" y="170"/>
                    <a:pt x="128" y="170"/>
                  </a:cubicBezTo>
                  <a:cubicBezTo>
                    <a:pt x="128" y="171"/>
                    <a:pt x="128" y="171"/>
                    <a:pt x="128" y="171"/>
                  </a:cubicBezTo>
                  <a:cubicBezTo>
                    <a:pt x="129" y="171"/>
                    <a:pt x="129" y="170"/>
                    <a:pt x="129" y="170"/>
                  </a:cubicBezTo>
                  <a:cubicBezTo>
                    <a:pt x="129" y="170"/>
                    <a:pt x="129" y="170"/>
                    <a:pt x="129" y="170"/>
                  </a:cubicBezTo>
                  <a:cubicBezTo>
                    <a:pt x="129" y="170"/>
                    <a:pt x="129" y="170"/>
                    <a:pt x="129" y="170"/>
                  </a:cubicBezTo>
                  <a:cubicBezTo>
                    <a:pt x="174" y="162"/>
                    <a:pt x="203" y="120"/>
                    <a:pt x="196" y="75"/>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335" name="Freeform 260"/>
            <p:cNvSpPr>
              <a:spLocks/>
            </p:cNvSpPr>
            <p:nvPr/>
          </p:nvSpPr>
          <p:spPr bwMode="auto">
            <a:xfrm>
              <a:off x="4238492" y="7433895"/>
              <a:ext cx="310283" cy="304964"/>
            </a:xfrm>
            <a:custGeom>
              <a:avLst/>
              <a:gdLst>
                <a:gd name="T0" fmla="*/ 121 w 203"/>
                <a:gd name="T1" fmla="*/ 6 h 200"/>
                <a:gd name="T2" fmla="*/ 52 w 203"/>
                <a:gd name="T3" fmla="*/ 18 h 200"/>
                <a:gd name="T4" fmla="*/ 27 w 203"/>
                <a:gd name="T5" fmla="*/ 0 h 200"/>
                <a:gd name="T6" fmla="*/ 31 w 203"/>
                <a:gd name="T7" fmla="*/ 22 h 200"/>
                <a:gd name="T8" fmla="*/ 0 w 203"/>
                <a:gd name="T9" fmla="*/ 1 h 200"/>
                <a:gd name="T10" fmla="*/ 8 w 203"/>
                <a:gd name="T11" fmla="*/ 46 h 200"/>
                <a:gd name="T12" fmla="*/ 57 w 203"/>
                <a:gd name="T13" fmla="*/ 83 h 200"/>
                <a:gd name="T14" fmla="*/ 68 w 203"/>
                <a:gd name="T15" fmla="*/ 150 h 200"/>
                <a:gd name="T16" fmla="*/ 91 w 203"/>
                <a:gd name="T17" fmla="*/ 146 h 200"/>
                <a:gd name="T18" fmla="*/ 86 w 203"/>
                <a:gd name="T19" fmla="*/ 120 h 200"/>
                <a:gd name="T20" fmla="*/ 152 w 203"/>
                <a:gd name="T21" fmla="*/ 186 h 200"/>
                <a:gd name="T22" fmla="*/ 203 w 203"/>
                <a:gd name="T23" fmla="*/ 200 h 200"/>
                <a:gd name="T24" fmla="*/ 174 w 203"/>
                <a:gd name="T25" fmla="*/ 43 h 200"/>
                <a:gd name="T26" fmla="*/ 121 w 203"/>
                <a:gd name="T27" fmla="*/ 6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3" h="200">
                  <a:moveTo>
                    <a:pt x="121" y="6"/>
                  </a:moveTo>
                  <a:cubicBezTo>
                    <a:pt x="52" y="18"/>
                    <a:pt x="52" y="18"/>
                    <a:pt x="52" y="18"/>
                  </a:cubicBezTo>
                  <a:cubicBezTo>
                    <a:pt x="27" y="0"/>
                    <a:pt x="27" y="0"/>
                    <a:pt x="27" y="0"/>
                  </a:cubicBezTo>
                  <a:cubicBezTo>
                    <a:pt x="31" y="22"/>
                    <a:pt x="31" y="22"/>
                    <a:pt x="31" y="22"/>
                  </a:cubicBezTo>
                  <a:cubicBezTo>
                    <a:pt x="0" y="1"/>
                    <a:pt x="0" y="1"/>
                    <a:pt x="0" y="1"/>
                  </a:cubicBezTo>
                  <a:cubicBezTo>
                    <a:pt x="8" y="46"/>
                    <a:pt x="8" y="46"/>
                    <a:pt x="8" y="46"/>
                  </a:cubicBezTo>
                  <a:cubicBezTo>
                    <a:pt x="12" y="69"/>
                    <a:pt x="34" y="85"/>
                    <a:pt x="57" y="83"/>
                  </a:cubicBezTo>
                  <a:cubicBezTo>
                    <a:pt x="68" y="150"/>
                    <a:pt x="68" y="150"/>
                    <a:pt x="68" y="150"/>
                  </a:cubicBezTo>
                  <a:cubicBezTo>
                    <a:pt x="91" y="146"/>
                    <a:pt x="91" y="146"/>
                    <a:pt x="91" y="146"/>
                  </a:cubicBezTo>
                  <a:cubicBezTo>
                    <a:pt x="86" y="120"/>
                    <a:pt x="86" y="120"/>
                    <a:pt x="86" y="120"/>
                  </a:cubicBezTo>
                  <a:cubicBezTo>
                    <a:pt x="152" y="186"/>
                    <a:pt x="152" y="186"/>
                    <a:pt x="152" y="186"/>
                  </a:cubicBezTo>
                  <a:cubicBezTo>
                    <a:pt x="203" y="200"/>
                    <a:pt x="203" y="200"/>
                    <a:pt x="203" y="200"/>
                  </a:cubicBezTo>
                  <a:cubicBezTo>
                    <a:pt x="174" y="43"/>
                    <a:pt x="174" y="43"/>
                    <a:pt x="174" y="43"/>
                  </a:cubicBezTo>
                  <a:cubicBezTo>
                    <a:pt x="170" y="18"/>
                    <a:pt x="146" y="2"/>
                    <a:pt x="121" y="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336" name="Freeform 261"/>
            <p:cNvSpPr>
              <a:spLocks/>
            </p:cNvSpPr>
            <p:nvPr/>
          </p:nvSpPr>
          <p:spPr bwMode="auto">
            <a:xfrm>
              <a:off x="4361719" y="7567760"/>
              <a:ext cx="46099" cy="76241"/>
            </a:xfrm>
            <a:custGeom>
              <a:avLst/>
              <a:gdLst>
                <a:gd name="T0" fmla="*/ 0 w 30"/>
                <a:gd name="T1" fmla="*/ 2 h 50"/>
                <a:gd name="T2" fmla="*/ 8 w 30"/>
                <a:gd name="T3" fmla="*/ 50 h 50"/>
                <a:gd name="T4" fmla="*/ 28 w 30"/>
                <a:gd name="T5" fmla="*/ 22 h 50"/>
                <a:gd name="T6" fmla="*/ 0 w 30"/>
                <a:gd name="T7" fmla="*/ 2 h 50"/>
              </a:gdLst>
              <a:ahLst/>
              <a:cxnLst>
                <a:cxn ang="0">
                  <a:pos x="T0" y="T1"/>
                </a:cxn>
                <a:cxn ang="0">
                  <a:pos x="T2" y="T3"/>
                </a:cxn>
                <a:cxn ang="0">
                  <a:pos x="T4" y="T5"/>
                </a:cxn>
                <a:cxn ang="0">
                  <a:pos x="T6" y="T7"/>
                </a:cxn>
              </a:cxnLst>
              <a:rect l="0" t="0" r="r" b="b"/>
              <a:pathLst>
                <a:path w="30" h="50">
                  <a:moveTo>
                    <a:pt x="0" y="2"/>
                  </a:moveTo>
                  <a:cubicBezTo>
                    <a:pt x="8" y="50"/>
                    <a:pt x="8" y="50"/>
                    <a:pt x="8" y="50"/>
                  </a:cubicBezTo>
                  <a:cubicBezTo>
                    <a:pt x="21" y="48"/>
                    <a:pt x="30" y="35"/>
                    <a:pt x="28" y="22"/>
                  </a:cubicBezTo>
                  <a:cubicBezTo>
                    <a:pt x="26" y="9"/>
                    <a:pt x="13" y="0"/>
                    <a:pt x="0" y="2"/>
                  </a:cubicBez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337" name="Oval 262"/>
            <p:cNvSpPr>
              <a:spLocks noChangeArrowheads="1"/>
            </p:cNvSpPr>
            <p:nvPr/>
          </p:nvSpPr>
          <p:spPr bwMode="auto">
            <a:xfrm>
              <a:off x="4272180" y="7620065"/>
              <a:ext cx="17730" cy="1861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338" name="Freeform 263"/>
            <p:cNvSpPr>
              <a:spLocks/>
            </p:cNvSpPr>
            <p:nvPr/>
          </p:nvSpPr>
          <p:spPr bwMode="auto">
            <a:xfrm>
              <a:off x="4257995" y="7681235"/>
              <a:ext cx="50532" cy="39894"/>
            </a:xfrm>
            <a:custGeom>
              <a:avLst/>
              <a:gdLst>
                <a:gd name="T0" fmla="*/ 0 w 33"/>
                <a:gd name="T1" fmla="*/ 6 h 26"/>
                <a:gd name="T2" fmla="*/ 3 w 33"/>
                <a:gd name="T3" fmla="*/ 26 h 26"/>
                <a:gd name="T4" fmla="*/ 33 w 33"/>
                <a:gd name="T5" fmla="*/ 0 h 26"/>
                <a:gd name="T6" fmla="*/ 0 w 33"/>
                <a:gd name="T7" fmla="*/ 6 h 26"/>
              </a:gdLst>
              <a:ahLst/>
              <a:cxnLst>
                <a:cxn ang="0">
                  <a:pos x="T0" y="T1"/>
                </a:cxn>
                <a:cxn ang="0">
                  <a:pos x="T2" y="T3"/>
                </a:cxn>
                <a:cxn ang="0">
                  <a:pos x="T4" y="T5"/>
                </a:cxn>
                <a:cxn ang="0">
                  <a:pos x="T6" y="T7"/>
                </a:cxn>
              </a:cxnLst>
              <a:rect l="0" t="0" r="r" b="b"/>
              <a:pathLst>
                <a:path w="33" h="26">
                  <a:moveTo>
                    <a:pt x="0" y="6"/>
                  </a:moveTo>
                  <a:cubicBezTo>
                    <a:pt x="3" y="26"/>
                    <a:pt x="3" y="26"/>
                    <a:pt x="3" y="26"/>
                  </a:cubicBezTo>
                  <a:cubicBezTo>
                    <a:pt x="18" y="23"/>
                    <a:pt x="29" y="13"/>
                    <a:pt x="33" y="0"/>
                  </a:cubicBezTo>
                  <a:lnTo>
                    <a:pt x="0"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339" name="Freeform 264"/>
            <p:cNvSpPr>
              <a:spLocks/>
            </p:cNvSpPr>
            <p:nvPr/>
          </p:nvSpPr>
          <p:spPr bwMode="auto">
            <a:xfrm>
              <a:off x="4299662" y="7668824"/>
              <a:ext cx="21277" cy="23050"/>
            </a:xfrm>
            <a:custGeom>
              <a:avLst/>
              <a:gdLst>
                <a:gd name="T0" fmla="*/ 12 w 14"/>
                <a:gd name="T1" fmla="*/ 15 h 15"/>
                <a:gd name="T2" fmla="*/ 11 w 14"/>
                <a:gd name="T3" fmla="*/ 4 h 15"/>
                <a:gd name="T4" fmla="*/ 0 w 14"/>
                <a:gd name="T5" fmla="*/ 2 h 15"/>
                <a:gd name="T6" fmla="*/ 12 w 14"/>
                <a:gd name="T7" fmla="*/ 15 h 15"/>
              </a:gdLst>
              <a:ahLst/>
              <a:cxnLst>
                <a:cxn ang="0">
                  <a:pos x="T0" y="T1"/>
                </a:cxn>
                <a:cxn ang="0">
                  <a:pos x="T2" y="T3"/>
                </a:cxn>
                <a:cxn ang="0">
                  <a:pos x="T4" y="T5"/>
                </a:cxn>
                <a:cxn ang="0">
                  <a:pos x="T6" y="T7"/>
                </a:cxn>
              </a:cxnLst>
              <a:rect l="0" t="0" r="r" b="b"/>
              <a:pathLst>
                <a:path w="14" h="15">
                  <a:moveTo>
                    <a:pt x="12" y="15"/>
                  </a:moveTo>
                  <a:cubicBezTo>
                    <a:pt x="14" y="11"/>
                    <a:pt x="14" y="7"/>
                    <a:pt x="11" y="4"/>
                  </a:cubicBezTo>
                  <a:cubicBezTo>
                    <a:pt x="8" y="1"/>
                    <a:pt x="3" y="0"/>
                    <a:pt x="0" y="2"/>
                  </a:cubicBezTo>
                  <a:lnTo>
                    <a:pt x="12" y="15"/>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340" name="Freeform 265"/>
            <p:cNvSpPr>
              <a:spLocks/>
            </p:cNvSpPr>
            <p:nvPr/>
          </p:nvSpPr>
          <p:spPr bwMode="auto">
            <a:xfrm>
              <a:off x="3939734" y="8140453"/>
              <a:ext cx="543438" cy="129432"/>
            </a:xfrm>
            <a:custGeom>
              <a:avLst/>
              <a:gdLst>
                <a:gd name="T0" fmla="*/ 42 w 355"/>
                <a:gd name="T1" fmla="*/ 0 h 85"/>
                <a:gd name="T2" fmla="*/ 0 w 355"/>
                <a:gd name="T3" fmla="*/ 43 h 85"/>
                <a:gd name="T4" fmla="*/ 42 w 355"/>
                <a:gd name="T5" fmla="*/ 85 h 85"/>
                <a:gd name="T6" fmla="*/ 312 w 355"/>
                <a:gd name="T7" fmla="*/ 85 h 85"/>
                <a:gd name="T8" fmla="*/ 355 w 355"/>
                <a:gd name="T9" fmla="*/ 43 h 85"/>
                <a:gd name="T10" fmla="*/ 355 w 355"/>
                <a:gd name="T11" fmla="*/ 0 h 85"/>
                <a:gd name="T12" fmla="*/ 42 w 355"/>
                <a:gd name="T13" fmla="*/ 0 h 85"/>
              </a:gdLst>
              <a:ahLst/>
              <a:cxnLst>
                <a:cxn ang="0">
                  <a:pos x="T0" y="T1"/>
                </a:cxn>
                <a:cxn ang="0">
                  <a:pos x="T2" y="T3"/>
                </a:cxn>
                <a:cxn ang="0">
                  <a:pos x="T4" y="T5"/>
                </a:cxn>
                <a:cxn ang="0">
                  <a:pos x="T6" y="T7"/>
                </a:cxn>
                <a:cxn ang="0">
                  <a:pos x="T8" y="T9"/>
                </a:cxn>
                <a:cxn ang="0">
                  <a:pos x="T10" y="T11"/>
                </a:cxn>
                <a:cxn ang="0">
                  <a:pos x="T12" y="T13"/>
                </a:cxn>
              </a:cxnLst>
              <a:rect l="0" t="0" r="r" b="b"/>
              <a:pathLst>
                <a:path w="355" h="85">
                  <a:moveTo>
                    <a:pt x="42" y="0"/>
                  </a:moveTo>
                  <a:cubicBezTo>
                    <a:pt x="19" y="0"/>
                    <a:pt x="0" y="19"/>
                    <a:pt x="0" y="43"/>
                  </a:cubicBezTo>
                  <a:cubicBezTo>
                    <a:pt x="0" y="66"/>
                    <a:pt x="19" y="85"/>
                    <a:pt x="42" y="85"/>
                  </a:cubicBezTo>
                  <a:cubicBezTo>
                    <a:pt x="312" y="85"/>
                    <a:pt x="312" y="85"/>
                    <a:pt x="312" y="85"/>
                  </a:cubicBezTo>
                  <a:cubicBezTo>
                    <a:pt x="336" y="85"/>
                    <a:pt x="355" y="66"/>
                    <a:pt x="355" y="43"/>
                  </a:cubicBezTo>
                  <a:cubicBezTo>
                    <a:pt x="355" y="0"/>
                    <a:pt x="355" y="0"/>
                    <a:pt x="355" y="0"/>
                  </a:cubicBezTo>
                  <a:lnTo>
                    <a:pt x="42" y="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341" name="Freeform 266"/>
            <p:cNvSpPr>
              <a:spLocks/>
            </p:cNvSpPr>
            <p:nvPr/>
          </p:nvSpPr>
          <p:spPr bwMode="auto">
            <a:xfrm>
              <a:off x="4319166" y="7761908"/>
              <a:ext cx="164007" cy="380318"/>
            </a:xfrm>
            <a:custGeom>
              <a:avLst/>
              <a:gdLst>
                <a:gd name="T0" fmla="*/ 75 w 107"/>
                <a:gd name="T1" fmla="*/ 0 h 249"/>
                <a:gd name="T2" fmla="*/ 0 w 107"/>
                <a:gd name="T3" fmla="*/ 124 h 249"/>
                <a:gd name="T4" fmla="*/ 0 w 107"/>
                <a:gd name="T5" fmla="*/ 249 h 249"/>
                <a:gd name="T6" fmla="*/ 107 w 107"/>
                <a:gd name="T7" fmla="*/ 249 h 249"/>
                <a:gd name="T8" fmla="*/ 107 w 107"/>
                <a:gd name="T9" fmla="*/ 0 h 249"/>
                <a:gd name="T10" fmla="*/ 75 w 107"/>
                <a:gd name="T11" fmla="*/ 0 h 249"/>
              </a:gdLst>
              <a:ahLst/>
              <a:cxnLst>
                <a:cxn ang="0">
                  <a:pos x="T0" y="T1"/>
                </a:cxn>
                <a:cxn ang="0">
                  <a:pos x="T2" y="T3"/>
                </a:cxn>
                <a:cxn ang="0">
                  <a:pos x="T4" y="T5"/>
                </a:cxn>
                <a:cxn ang="0">
                  <a:pos x="T6" y="T7"/>
                </a:cxn>
                <a:cxn ang="0">
                  <a:pos x="T8" y="T9"/>
                </a:cxn>
                <a:cxn ang="0">
                  <a:pos x="T10" y="T11"/>
                </a:cxn>
              </a:cxnLst>
              <a:rect l="0" t="0" r="r" b="b"/>
              <a:pathLst>
                <a:path w="107" h="249">
                  <a:moveTo>
                    <a:pt x="75" y="0"/>
                  </a:moveTo>
                  <a:cubicBezTo>
                    <a:pt x="9" y="0"/>
                    <a:pt x="0" y="76"/>
                    <a:pt x="0" y="124"/>
                  </a:cubicBezTo>
                  <a:cubicBezTo>
                    <a:pt x="0" y="249"/>
                    <a:pt x="0" y="249"/>
                    <a:pt x="0" y="249"/>
                  </a:cubicBezTo>
                  <a:cubicBezTo>
                    <a:pt x="107" y="249"/>
                    <a:pt x="107" y="249"/>
                    <a:pt x="107" y="249"/>
                  </a:cubicBezTo>
                  <a:cubicBezTo>
                    <a:pt x="107" y="0"/>
                    <a:pt x="107" y="0"/>
                    <a:pt x="107" y="0"/>
                  </a:cubicBezTo>
                  <a:cubicBezTo>
                    <a:pt x="107" y="0"/>
                    <a:pt x="78" y="0"/>
                    <a:pt x="75" y="0"/>
                  </a:cubicBez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342" name="Freeform 267"/>
            <p:cNvSpPr>
              <a:spLocks/>
            </p:cNvSpPr>
            <p:nvPr/>
          </p:nvSpPr>
          <p:spPr bwMode="auto">
            <a:xfrm>
              <a:off x="3834238" y="8576622"/>
              <a:ext cx="200354" cy="88652"/>
            </a:xfrm>
            <a:custGeom>
              <a:avLst/>
              <a:gdLst>
                <a:gd name="T0" fmla="*/ 64 w 131"/>
                <a:gd name="T1" fmla="*/ 0 h 58"/>
                <a:gd name="T2" fmla="*/ 0 w 131"/>
                <a:gd name="T3" fmla="*/ 58 h 58"/>
                <a:gd name="T4" fmla="*/ 64 w 131"/>
                <a:gd name="T5" fmla="*/ 58 h 58"/>
                <a:gd name="T6" fmla="*/ 131 w 131"/>
                <a:gd name="T7" fmla="*/ 58 h 58"/>
                <a:gd name="T8" fmla="*/ 131 w 131"/>
                <a:gd name="T9" fmla="*/ 0 h 58"/>
                <a:gd name="T10" fmla="*/ 64 w 131"/>
                <a:gd name="T11" fmla="*/ 0 h 58"/>
              </a:gdLst>
              <a:ahLst/>
              <a:cxnLst>
                <a:cxn ang="0">
                  <a:pos x="T0" y="T1"/>
                </a:cxn>
                <a:cxn ang="0">
                  <a:pos x="T2" y="T3"/>
                </a:cxn>
                <a:cxn ang="0">
                  <a:pos x="T4" y="T5"/>
                </a:cxn>
                <a:cxn ang="0">
                  <a:pos x="T6" y="T7"/>
                </a:cxn>
                <a:cxn ang="0">
                  <a:pos x="T8" y="T9"/>
                </a:cxn>
                <a:cxn ang="0">
                  <a:pos x="T10" y="T11"/>
                </a:cxn>
              </a:cxnLst>
              <a:rect l="0" t="0" r="r" b="b"/>
              <a:pathLst>
                <a:path w="131" h="58">
                  <a:moveTo>
                    <a:pt x="64" y="0"/>
                  </a:moveTo>
                  <a:cubicBezTo>
                    <a:pt x="31" y="0"/>
                    <a:pt x="3" y="25"/>
                    <a:pt x="0" y="58"/>
                  </a:cubicBezTo>
                  <a:cubicBezTo>
                    <a:pt x="64" y="58"/>
                    <a:pt x="64" y="58"/>
                    <a:pt x="64" y="58"/>
                  </a:cubicBezTo>
                  <a:cubicBezTo>
                    <a:pt x="131" y="58"/>
                    <a:pt x="131" y="58"/>
                    <a:pt x="131" y="58"/>
                  </a:cubicBezTo>
                  <a:cubicBezTo>
                    <a:pt x="131" y="0"/>
                    <a:pt x="131" y="0"/>
                    <a:pt x="131" y="0"/>
                  </a:cubicBezTo>
                  <a:lnTo>
                    <a:pt x="64" y="0"/>
                  </a:lnTo>
                  <a:close/>
                </a:path>
              </a:pathLst>
            </a:custGeom>
            <a:solidFill>
              <a:srgbClr val="DD5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343" name="Rectangle 268"/>
            <p:cNvSpPr>
              <a:spLocks noChangeArrowheads="1"/>
            </p:cNvSpPr>
            <p:nvPr/>
          </p:nvSpPr>
          <p:spPr bwMode="auto">
            <a:xfrm>
              <a:off x="3939734" y="8202510"/>
              <a:ext cx="136524" cy="374112"/>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360" name="Freeform 285"/>
            <p:cNvSpPr>
              <a:spLocks/>
            </p:cNvSpPr>
            <p:nvPr/>
          </p:nvSpPr>
          <p:spPr bwMode="auto">
            <a:xfrm>
              <a:off x="4013315" y="8120063"/>
              <a:ext cx="238475" cy="20390"/>
            </a:xfrm>
            <a:custGeom>
              <a:avLst/>
              <a:gdLst>
                <a:gd name="T0" fmla="*/ 0 w 269"/>
                <a:gd name="T1" fmla="*/ 0 h 23"/>
                <a:gd name="T2" fmla="*/ 269 w 269"/>
                <a:gd name="T3" fmla="*/ 12 h 23"/>
                <a:gd name="T4" fmla="*/ 269 w 269"/>
                <a:gd name="T5" fmla="*/ 23 h 23"/>
                <a:gd name="T6" fmla="*/ 0 w 269"/>
                <a:gd name="T7" fmla="*/ 23 h 23"/>
                <a:gd name="T8" fmla="*/ 0 w 269"/>
                <a:gd name="T9" fmla="*/ 0 h 23"/>
              </a:gdLst>
              <a:ahLst/>
              <a:cxnLst>
                <a:cxn ang="0">
                  <a:pos x="T0" y="T1"/>
                </a:cxn>
                <a:cxn ang="0">
                  <a:pos x="T2" y="T3"/>
                </a:cxn>
                <a:cxn ang="0">
                  <a:pos x="T4" y="T5"/>
                </a:cxn>
                <a:cxn ang="0">
                  <a:pos x="T6" y="T7"/>
                </a:cxn>
                <a:cxn ang="0">
                  <a:pos x="T8" y="T9"/>
                </a:cxn>
              </a:cxnLst>
              <a:rect l="0" t="0" r="r" b="b"/>
              <a:pathLst>
                <a:path w="269" h="23">
                  <a:moveTo>
                    <a:pt x="0" y="0"/>
                  </a:moveTo>
                  <a:lnTo>
                    <a:pt x="269" y="12"/>
                  </a:lnTo>
                  <a:lnTo>
                    <a:pt x="269" y="23"/>
                  </a:lnTo>
                  <a:lnTo>
                    <a:pt x="0" y="23"/>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361" name="Freeform 286"/>
            <p:cNvSpPr>
              <a:spLocks/>
            </p:cNvSpPr>
            <p:nvPr/>
          </p:nvSpPr>
          <p:spPr bwMode="auto">
            <a:xfrm>
              <a:off x="3937075" y="7895773"/>
              <a:ext cx="80674" cy="232269"/>
            </a:xfrm>
            <a:custGeom>
              <a:avLst/>
              <a:gdLst>
                <a:gd name="T0" fmla="*/ 69 w 91"/>
                <a:gd name="T1" fmla="*/ 262 h 262"/>
                <a:gd name="T2" fmla="*/ 0 w 91"/>
                <a:gd name="T3" fmla="*/ 2 h 262"/>
                <a:gd name="T4" fmla="*/ 7 w 91"/>
                <a:gd name="T5" fmla="*/ 0 h 262"/>
                <a:gd name="T6" fmla="*/ 91 w 91"/>
                <a:gd name="T7" fmla="*/ 253 h 262"/>
                <a:gd name="T8" fmla="*/ 69 w 91"/>
                <a:gd name="T9" fmla="*/ 262 h 262"/>
              </a:gdLst>
              <a:ahLst/>
              <a:cxnLst>
                <a:cxn ang="0">
                  <a:pos x="T0" y="T1"/>
                </a:cxn>
                <a:cxn ang="0">
                  <a:pos x="T2" y="T3"/>
                </a:cxn>
                <a:cxn ang="0">
                  <a:pos x="T4" y="T5"/>
                </a:cxn>
                <a:cxn ang="0">
                  <a:pos x="T6" y="T7"/>
                </a:cxn>
                <a:cxn ang="0">
                  <a:pos x="T8" y="T9"/>
                </a:cxn>
              </a:cxnLst>
              <a:rect l="0" t="0" r="r" b="b"/>
              <a:pathLst>
                <a:path w="91" h="262">
                  <a:moveTo>
                    <a:pt x="69" y="262"/>
                  </a:moveTo>
                  <a:lnTo>
                    <a:pt x="0" y="2"/>
                  </a:lnTo>
                  <a:lnTo>
                    <a:pt x="7" y="0"/>
                  </a:lnTo>
                  <a:lnTo>
                    <a:pt x="91" y="253"/>
                  </a:lnTo>
                  <a:lnTo>
                    <a:pt x="69" y="2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362" name="Oval 287"/>
            <p:cNvSpPr>
              <a:spLocks noChangeArrowheads="1"/>
            </p:cNvSpPr>
            <p:nvPr/>
          </p:nvSpPr>
          <p:spPr bwMode="auto">
            <a:xfrm>
              <a:off x="3998245" y="8111198"/>
              <a:ext cx="30142" cy="29255"/>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363" name="Freeform 288"/>
            <p:cNvSpPr>
              <a:spLocks/>
            </p:cNvSpPr>
            <p:nvPr/>
          </p:nvSpPr>
          <p:spPr bwMode="auto">
            <a:xfrm>
              <a:off x="4384768" y="7815099"/>
              <a:ext cx="79787" cy="327127"/>
            </a:xfrm>
            <a:custGeom>
              <a:avLst/>
              <a:gdLst>
                <a:gd name="T0" fmla="*/ 52 w 52"/>
                <a:gd name="T1" fmla="*/ 188 h 214"/>
                <a:gd name="T2" fmla="*/ 26 w 52"/>
                <a:gd name="T3" fmla="*/ 214 h 214"/>
                <a:gd name="T4" fmla="*/ 26 w 52"/>
                <a:gd name="T5" fmla="*/ 214 h 214"/>
                <a:gd name="T6" fmla="*/ 0 w 52"/>
                <a:gd name="T7" fmla="*/ 188 h 214"/>
                <a:gd name="T8" fmla="*/ 0 w 52"/>
                <a:gd name="T9" fmla="*/ 25 h 214"/>
                <a:gd name="T10" fmla="*/ 26 w 52"/>
                <a:gd name="T11" fmla="*/ 0 h 214"/>
                <a:gd name="T12" fmla="*/ 26 w 52"/>
                <a:gd name="T13" fmla="*/ 0 h 214"/>
                <a:gd name="T14" fmla="*/ 52 w 52"/>
                <a:gd name="T15" fmla="*/ 25 h 214"/>
                <a:gd name="T16" fmla="*/ 52 w 52"/>
                <a:gd name="T17" fmla="*/ 188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214">
                  <a:moveTo>
                    <a:pt x="52" y="188"/>
                  </a:moveTo>
                  <a:cubicBezTo>
                    <a:pt x="52" y="202"/>
                    <a:pt x="40" y="214"/>
                    <a:pt x="26" y="214"/>
                  </a:cubicBezTo>
                  <a:cubicBezTo>
                    <a:pt x="26" y="214"/>
                    <a:pt x="26" y="214"/>
                    <a:pt x="26" y="214"/>
                  </a:cubicBezTo>
                  <a:cubicBezTo>
                    <a:pt x="12" y="214"/>
                    <a:pt x="0" y="202"/>
                    <a:pt x="0" y="188"/>
                  </a:cubicBezTo>
                  <a:cubicBezTo>
                    <a:pt x="0" y="25"/>
                    <a:pt x="0" y="25"/>
                    <a:pt x="0" y="25"/>
                  </a:cubicBezTo>
                  <a:cubicBezTo>
                    <a:pt x="0" y="11"/>
                    <a:pt x="12" y="0"/>
                    <a:pt x="26" y="0"/>
                  </a:cubicBezTo>
                  <a:cubicBezTo>
                    <a:pt x="26" y="0"/>
                    <a:pt x="26" y="0"/>
                    <a:pt x="26" y="0"/>
                  </a:cubicBezTo>
                  <a:cubicBezTo>
                    <a:pt x="40" y="0"/>
                    <a:pt x="52" y="11"/>
                    <a:pt x="52" y="25"/>
                  </a:cubicBezTo>
                  <a:lnTo>
                    <a:pt x="52" y="188"/>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364" name="Freeform 289"/>
            <p:cNvSpPr>
              <a:spLocks/>
            </p:cNvSpPr>
            <p:nvPr/>
          </p:nvSpPr>
          <p:spPr bwMode="auto">
            <a:xfrm>
              <a:off x="4160478" y="8062439"/>
              <a:ext cx="304077" cy="79787"/>
            </a:xfrm>
            <a:custGeom>
              <a:avLst/>
              <a:gdLst>
                <a:gd name="T0" fmla="*/ 173 w 199"/>
                <a:gd name="T1" fmla="*/ 0 h 52"/>
                <a:gd name="T2" fmla="*/ 199 w 199"/>
                <a:gd name="T3" fmla="*/ 26 h 52"/>
                <a:gd name="T4" fmla="*/ 199 w 199"/>
                <a:gd name="T5" fmla="*/ 26 h 52"/>
                <a:gd name="T6" fmla="*/ 173 w 199"/>
                <a:gd name="T7" fmla="*/ 52 h 52"/>
                <a:gd name="T8" fmla="*/ 25 w 199"/>
                <a:gd name="T9" fmla="*/ 52 h 52"/>
                <a:gd name="T10" fmla="*/ 0 w 199"/>
                <a:gd name="T11" fmla="*/ 26 h 52"/>
                <a:gd name="T12" fmla="*/ 0 w 199"/>
                <a:gd name="T13" fmla="*/ 26 h 52"/>
                <a:gd name="T14" fmla="*/ 25 w 199"/>
                <a:gd name="T15" fmla="*/ 0 h 52"/>
                <a:gd name="T16" fmla="*/ 173 w 199"/>
                <a:gd name="T17"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9" h="52">
                  <a:moveTo>
                    <a:pt x="173" y="0"/>
                  </a:moveTo>
                  <a:cubicBezTo>
                    <a:pt x="187" y="0"/>
                    <a:pt x="199" y="11"/>
                    <a:pt x="199" y="26"/>
                  </a:cubicBezTo>
                  <a:cubicBezTo>
                    <a:pt x="199" y="26"/>
                    <a:pt x="199" y="26"/>
                    <a:pt x="199" y="26"/>
                  </a:cubicBezTo>
                  <a:cubicBezTo>
                    <a:pt x="199" y="40"/>
                    <a:pt x="187" y="52"/>
                    <a:pt x="173" y="52"/>
                  </a:cubicBezTo>
                  <a:cubicBezTo>
                    <a:pt x="25" y="52"/>
                    <a:pt x="25" y="52"/>
                    <a:pt x="25" y="52"/>
                  </a:cubicBezTo>
                  <a:cubicBezTo>
                    <a:pt x="11" y="52"/>
                    <a:pt x="0" y="40"/>
                    <a:pt x="0" y="26"/>
                  </a:cubicBezTo>
                  <a:cubicBezTo>
                    <a:pt x="0" y="26"/>
                    <a:pt x="0" y="26"/>
                    <a:pt x="0" y="26"/>
                  </a:cubicBezTo>
                  <a:cubicBezTo>
                    <a:pt x="0" y="11"/>
                    <a:pt x="11" y="0"/>
                    <a:pt x="25" y="0"/>
                  </a:cubicBezTo>
                  <a:lnTo>
                    <a:pt x="173" y="0"/>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365" name="Freeform 290"/>
            <p:cNvSpPr>
              <a:spLocks/>
            </p:cNvSpPr>
            <p:nvPr/>
          </p:nvSpPr>
          <p:spPr bwMode="auto">
            <a:xfrm>
              <a:off x="4123244" y="8062439"/>
              <a:ext cx="157801" cy="79787"/>
            </a:xfrm>
            <a:custGeom>
              <a:avLst/>
              <a:gdLst>
                <a:gd name="T0" fmla="*/ 103 w 103"/>
                <a:gd name="T1" fmla="*/ 52 h 52"/>
                <a:gd name="T2" fmla="*/ 0 w 103"/>
                <a:gd name="T3" fmla="*/ 52 h 52"/>
                <a:gd name="T4" fmla="*/ 51 w 103"/>
                <a:gd name="T5" fmla="*/ 0 h 52"/>
                <a:gd name="T6" fmla="*/ 103 w 103"/>
                <a:gd name="T7" fmla="*/ 52 h 52"/>
              </a:gdLst>
              <a:ahLst/>
              <a:cxnLst>
                <a:cxn ang="0">
                  <a:pos x="T0" y="T1"/>
                </a:cxn>
                <a:cxn ang="0">
                  <a:pos x="T2" y="T3"/>
                </a:cxn>
                <a:cxn ang="0">
                  <a:pos x="T4" y="T5"/>
                </a:cxn>
                <a:cxn ang="0">
                  <a:pos x="T6" y="T7"/>
                </a:cxn>
              </a:cxnLst>
              <a:rect l="0" t="0" r="r" b="b"/>
              <a:pathLst>
                <a:path w="103" h="52">
                  <a:moveTo>
                    <a:pt x="103" y="52"/>
                  </a:moveTo>
                  <a:cubicBezTo>
                    <a:pt x="0" y="52"/>
                    <a:pt x="0" y="52"/>
                    <a:pt x="0" y="52"/>
                  </a:cubicBezTo>
                  <a:cubicBezTo>
                    <a:pt x="0" y="23"/>
                    <a:pt x="23" y="0"/>
                    <a:pt x="51" y="0"/>
                  </a:cubicBezTo>
                  <a:cubicBezTo>
                    <a:pt x="80" y="0"/>
                    <a:pt x="103" y="23"/>
                    <a:pt x="103" y="52"/>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366" name="Rectangle 291"/>
            <p:cNvSpPr>
              <a:spLocks noChangeArrowheads="1"/>
            </p:cNvSpPr>
            <p:nvPr/>
          </p:nvSpPr>
          <p:spPr bwMode="auto">
            <a:xfrm>
              <a:off x="4244698" y="8062439"/>
              <a:ext cx="36348" cy="7978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367" name="Rectangle 292"/>
            <p:cNvSpPr>
              <a:spLocks noChangeArrowheads="1"/>
            </p:cNvSpPr>
            <p:nvPr/>
          </p:nvSpPr>
          <p:spPr bwMode="auto">
            <a:xfrm>
              <a:off x="4382995" y="7810667"/>
              <a:ext cx="100177" cy="154255"/>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grpSp>
      <p:sp>
        <p:nvSpPr>
          <p:cNvPr id="524" name="AutoShape 445"/>
          <p:cNvSpPr>
            <a:spLocks noChangeAspect="1" noChangeArrowheads="1" noTextEdit="1"/>
          </p:cNvSpPr>
          <p:nvPr/>
        </p:nvSpPr>
        <p:spPr bwMode="auto">
          <a:xfrm>
            <a:off x="4709634" y="10445369"/>
            <a:ext cx="675159" cy="251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grpSp>
        <p:nvGrpSpPr>
          <p:cNvPr id="666" name="Group 665"/>
          <p:cNvGrpSpPr/>
          <p:nvPr/>
        </p:nvGrpSpPr>
        <p:grpSpPr>
          <a:xfrm>
            <a:off x="1659887" y="4488910"/>
            <a:ext cx="333483" cy="978992"/>
            <a:chOff x="11253788" y="1879600"/>
            <a:chExt cx="641349" cy="1882775"/>
          </a:xfrm>
        </p:grpSpPr>
        <p:sp>
          <p:nvSpPr>
            <p:cNvPr id="621" name="Freeform 537"/>
            <p:cNvSpPr>
              <a:spLocks/>
            </p:cNvSpPr>
            <p:nvPr/>
          </p:nvSpPr>
          <p:spPr bwMode="auto">
            <a:xfrm>
              <a:off x="11776075" y="2366963"/>
              <a:ext cx="109537" cy="387350"/>
            </a:xfrm>
            <a:custGeom>
              <a:avLst/>
              <a:gdLst>
                <a:gd name="T0" fmla="*/ 0 w 48"/>
                <a:gd name="T1" fmla="*/ 145 h 169"/>
                <a:gd name="T2" fmla="*/ 24 w 48"/>
                <a:gd name="T3" fmla="*/ 169 h 169"/>
                <a:gd name="T4" fmla="*/ 24 w 48"/>
                <a:gd name="T5" fmla="*/ 169 h 169"/>
                <a:gd name="T6" fmla="*/ 48 w 48"/>
                <a:gd name="T7" fmla="*/ 145 h 169"/>
                <a:gd name="T8" fmla="*/ 48 w 48"/>
                <a:gd name="T9" fmla="*/ 24 h 169"/>
                <a:gd name="T10" fmla="*/ 24 w 48"/>
                <a:gd name="T11" fmla="*/ 0 h 169"/>
                <a:gd name="T12" fmla="*/ 24 w 48"/>
                <a:gd name="T13" fmla="*/ 0 h 169"/>
                <a:gd name="T14" fmla="*/ 0 w 48"/>
                <a:gd name="T15" fmla="*/ 24 h 169"/>
                <a:gd name="T16" fmla="*/ 0 w 48"/>
                <a:gd name="T17" fmla="*/ 145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169">
                  <a:moveTo>
                    <a:pt x="0" y="145"/>
                  </a:moveTo>
                  <a:cubicBezTo>
                    <a:pt x="0" y="158"/>
                    <a:pt x="10" y="169"/>
                    <a:pt x="24" y="169"/>
                  </a:cubicBezTo>
                  <a:cubicBezTo>
                    <a:pt x="24" y="169"/>
                    <a:pt x="24" y="169"/>
                    <a:pt x="24" y="169"/>
                  </a:cubicBezTo>
                  <a:cubicBezTo>
                    <a:pt x="37" y="169"/>
                    <a:pt x="48" y="158"/>
                    <a:pt x="48" y="145"/>
                  </a:cubicBezTo>
                  <a:cubicBezTo>
                    <a:pt x="48" y="24"/>
                    <a:pt x="48" y="24"/>
                    <a:pt x="48" y="24"/>
                  </a:cubicBezTo>
                  <a:cubicBezTo>
                    <a:pt x="48" y="11"/>
                    <a:pt x="37" y="0"/>
                    <a:pt x="24" y="0"/>
                  </a:cubicBezTo>
                  <a:cubicBezTo>
                    <a:pt x="24" y="0"/>
                    <a:pt x="24" y="0"/>
                    <a:pt x="24" y="0"/>
                  </a:cubicBezTo>
                  <a:cubicBezTo>
                    <a:pt x="10" y="0"/>
                    <a:pt x="0" y="11"/>
                    <a:pt x="0" y="24"/>
                  </a:cubicBezTo>
                  <a:lnTo>
                    <a:pt x="0" y="145"/>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22" name="Freeform 538"/>
            <p:cNvSpPr>
              <a:spLocks/>
            </p:cNvSpPr>
            <p:nvPr/>
          </p:nvSpPr>
          <p:spPr bwMode="auto">
            <a:xfrm>
              <a:off x="11271250" y="2366963"/>
              <a:ext cx="114300" cy="387350"/>
            </a:xfrm>
            <a:custGeom>
              <a:avLst/>
              <a:gdLst>
                <a:gd name="T0" fmla="*/ 0 w 49"/>
                <a:gd name="T1" fmla="*/ 145 h 169"/>
                <a:gd name="T2" fmla="*/ 25 w 49"/>
                <a:gd name="T3" fmla="*/ 169 h 169"/>
                <a:gd name="T4" fmla="*/ 25 w 49"/>
                <a:gd name="T5" fmla="*/ 169 h 169"/>
                <a:gd name="T6" fmla="*/ 49 w 49"/>
                <a:gd name="T7" fmla="*/ 145 h 169"/>
                <a:gd name="T8" fmla="*/ 49 w 49"/>
                <a:gd name="T9" fmla="*/ 24 h 169"/>
                <a:gd name="T10" fmla="*/ 25 w 49"/>
                <a:gd name="T11" fmla="*/ 0 h 169"/>
                <a:gd name="T12" fmla="*/ 25 w 49"/>
                <a:gd name="T13" fmla="*/ 0 h 169"/>
                <a:gd name="T14" fmla="*/ 0 w 49"/>
                <a:gd name="T15" fmla="*/ 24 h 169"/>
                <a:gd name="T16" fmla="*/ 0 w 49"/>
                <a:gd name="T17" fmla="*/ 145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169">
                  <a:moveTo>
                    <a:pt x="0" y="145"/>
                  </a:moveTo>
                  <a:cubicBezTo>
                    <a:pt x="0" y="158"/>
                    <a:pt x="11" y="169"/>
                    <a:pt x="25" y="169"/>
                  </a:cubicBezTo>
                  <a:cubicBezTo>
                    <a:pt x="25" y="169"/>
                    <a:pt x="25" y="169"/>
                    <a:pt x="25" y="169"/>
                  </a:cubicBezTo>
                  <a:cubicBezTo>
                    <a:pt x="38" y="169"/>
                    <a:pt x="49" y="158"/>
                    <a:pt x="49" y="145"/>
                  </a:cubicBezTo>
                  <a:cubicBezTo>
                    <a:pt x="49" y="24"/>
                    <a:pt x="49" y="24"/>
                    <a:pt x="49" y="24"/>
                  </a:cubicBezTo>
                  <a:cubicBezTo>
                    <a:pt x="49" y="11"/>
                    <a:pt x="38" y="0"/>
                    <a:pt x="25" y="0"/>
                  </a:cubicBezTo>
                  <a:cubicBezTo>
                    <a:pt x="25" y="0"/>
                    <a:pt x="25" y="0"/>
                    <a:pt x="25" y="0"/>
                  </a:cubicBezTo>
                  <a:cubicBezTo>
                    <a:pt x="11" y="0"/>
                    <a:pt x="0" y="11"/>
                    <a:pt x="0" y="24"/>
                  </a:cubicBezTo>
                  <a:lnTo>
                    <a:pt x="0" y="145"/>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23" name="Freeform 539"/>
            <p:cNvSpPr>
              <a:spLocks/>
            </p:cNvSpPr>
            <p:nvPr/>
          </p:nvSpPr>
          <p:spPr bwMode="auto">
            <a:xfrm>
              <a:off x="11310938" y="2362200"/>
              <a:ext cx="557212" cy="455612"/>
            </a:xfrm>
            <a:custGeom>
              <a:avLst/>
              <a:gdLst>
                <a:gd name="T0" fmla="*/ 31 w 241"/>
                <a:gd name="T1" fmla="*/ 0 h 199"/>
                <a:gd name="T2" fmla="*/ 210 w 241"/>
                <a:gd name="T3" fmla="*/ 0 h 199"/>
                <a:gd name="T4" fmla="*/ 241 w 241"/>
                <a:gd name="T5" fmla="*/ 30 h 199"/>
                <a:gd name="T6" fmla="*/ 241 w 241"/>
                <a:gd name="T7" fmla="*/ 42 h 199"/>
                <a:gd name="T8" fmla="*/ 201 w 241"/>
                <a:gd name="T9" fmla="*/ 42 h 199"/>
                <a:gd name="T10" fmla="*/ 201 w 241"/>
                <a:gd name="T11" fmla="*/ 199 h 199"/>
                <a:gd name="T12" fmla="*/ 32 w 241"/>
                <a:gd name="T13" fmla="*/ 199 h 199"/>
                <a:gd name="T14" fmla="*/ 32 w 241"/>
                <a:gd name="T15" fmla="*/ 42 h 199"/>
                <a:gd name="T16" fmla="*/ 0 w 241"/>
                <a:gd name="T17" fmla="*/ 42 h 199"/>
                <a:gd name="T18" fmla="*/ 0 w 241"/>
                <a:gd name="T19" fmla="*/ 30 h 199"/>
                <a:gd name="T20" fmla="*/ 31 w 241"/>
                <a:gd name="T21" fmla="*/ 0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1" h="199">
                  <a:moveTo>
                    <a:pt x="31" y="0"/>
                  </a:moveTo>
                  <a:cubicBezTo>
                    <a:pt x="210" y="0"/>
                    <a:pt x="210" y="0"/>
                    <a:pt x="210" y="0"/>
                  </a:cubicBezTo>
                  <a:cubicBezTo>
                    <a:pt x="227" y="0"/>
                    <a:pt x="241" y="13"/>
                    <a:pt x="241" y="30"/>
                  </a:cubicBezTo>
                  <a:cubicBezTo>
                    <a:pt x="241" y="42"/>
                    <a:pt x="241" y="42"/>
                    <a:pt x="241" y="42"/>
                  </a:cubicBezTo>
                  <a:cubicBezTo>
                    <a:pt x="201" y="42"/>
                    <a:pt x="201" y="42"/>
                    <a:pt x="201" y="42"/>
                  </a:cubicBezTo>
                  <a:cubicBezTo>
                    <a:pt x="201" y="199"/>
                    <a:pt x="201" y="199"/>
                    <a:pt x="201" y="199"/>
                  </a:cubicBezTo>
                  <a:cubicBezTo>
                    <a:pt x="32" y="199"/>
                    <a:pt x="32" y="199"/>
                    <a:pt x="32" y="199"/>
                  </a:cubicBezTo>
                  <a:cubicBezTo>
                    <a:pt x="32" y="42"/>
                    <a:pt x="32" y="42"/>
                    <a:pt x="32" y="42"/>
                  </a:cubicBezTo>
                  <a:cubicBezTo>
                    <a:pt x="0" y="42"/>
                    <a:pt x="0" y="42"/>
                    <a:pt x="0" y="42"/>
                  </a:cubicBezTo>
                  <a:cubicBezTo>
                    <a:pt x="0" y="30"/>
                    <a:pt x="0" y="30"/>
                    <a:pt x="0" y="30"/>
                  </a:cubicBezTo>
                  <a:cubicBezTo>
                    <a:pt x="0" y="13"/>
                    <a:pt x="14" y="0"/>
                    <a:pt x="31"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24" name="Freeform 540"/>
            <p:cNvSpPr>
              <a:spLocks/>
            </p:cNvSpPr>
            <p:nvPr/>
          </p:nvSpPr>
          <p:spPr bwMode="auto">
            <a:xfrm>
              <a:off x="11401425" y="2085975"/>
              <a:ext cx="355600" cy="74612"/>
            </a:xfrm>
            <a:custGeom>
              <a:avLst/>
              <a:gdLst>
                <a:gd name="T0" fmla="*/ 154 w 154"/>
                <a:gd name="T1" fmla="*/ 25 h 32"/>
                <a:gd name="T2" fmla="*/ 146 w 154"/>
                <a:gd name="T3" fmla="*/ 32 h 32"/>
                <a:gd name="T4" fmla="*/ 8 w 154"/>
                <a:gd name="T5" fmla="*/ 32 h 32"/>
                <a:gd name="T6" fmla="*/ 0 w 154"/>
                <a:gd name="T7" fmla="*/ 25 h 32"/>
                <a:gd name="T8" fmla="*/ 0 w 154"/>
                <a:gd name="T9" fmla="*/ 8 h 32"/>
                <a:gd name="T10" fmla="*/ 8 w 154"/>
                <a:gd name="T11" fmla="*/ 0 h 32"/>
                <a:gd name="T12" fmla="*/ 146 w 154"/>
                <a:gd name="T13" fmla="*/ 0 h 32"/>
                <a:gd name="T14" fmla="*/ 154 w 154"/>
                <a:gd name="T15" fmla="*/ 8 h 32"/>
                <a:gd name="T16" fmla="*/ 154 w 154"/>
                <a:gd name="T17" fmla="*/ 2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4" h="32">
                  <a:moveTo>
                    <a:pt x="154" y="25"/>
                  </a:moveTo>
                  <a:cubicBezTo>
                    <a:pt x="154" y="29"/>
                    <a:pt x="151" y="32"/>
                    <a:pt x="146" y="32"/>
                  </a:cubicBezTo>
                  <a:cubicBezTo>
                    <a:pt x="8" y="32"/>
                    <a:pt x="8" y="32"/>
                    <a:pt x="8" y="32"/>
                  </a:cubicBezTo>
                  <a:cubicBezTo>
                    <a:pt x="4" y="32"/>
                    <a:pt x="0" y="29"/>
                    <a:pt x="0" y="25"/>
                  </a:cubicBezTo>
                  <a:cubicBezTo>
                    <a:pt x="0" y="8"/>
                    <a:pt x="0" y="8"/>
                    <a:pt x="0" y="8"/>
                  </a:cubicBezTo>
                  <a:cubicBezTo>
                    <a:pt x="0" y="4"/>
                    <a:pt x="4" y="0"/>
                    <a:pt x="8" y="0"/>
                  </a:cubicBezTo>
                  <a:cubicBezTo>
                    <a:pt x="146" y="0"/>
                    <a:pt x="146" y="0"/>
                    <a:pt x="146" y="0"/>
                  </a:cubicBezTo>
                  <a:cubicBezTo>
                    <a:pt x="151" y="0"/>
                    <a:pt x="154" y="4"/>
                    <a:pt x="154" y="8"/>
                  </a:cubicBezTo>
                  <a:lnTo>
                    <a:pt x="154" y="25"/>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25" name="Freeform 541"/>
            <p:cNvSpPr>
              <a:spLocks/>
            </p:cNvSpPr>
            <p:nvPr/>
          </p:nvSpPr>
          <p:spPr bwMode="auto">
            <a:xfrm>
              <a:off x="11253788" y="3641725"/>
              <a:ext cx="233362" cy="120650"/>
            </a:xfrm>
            <a:custGeom>
              <a:avLst/>
              <a:gdLst>
                <a:gd name="T0" fmla="*/ 57 w 101"/>
                <a:gd name="T1" fmla="*/ 0 h 53"/>
                <a:gd name="T2" fmla="*/ 0 w 101"/>
                <a:gd name="T3" fmla="*/ 53 h 53"/>
                <a:gd name="T4" fmla="*/ 57 w 101"/>
                <a:gd name="T5" fmla="*/ 53 h 53"/>
                <a:gd name="T6" fmla="*/ 101 w 101"/>
                <a:gd name="T7" fmla="*/ 53 h 53"/>
                <a:gd name="T8" fmla="*/ 101 w 101"/>
                <a:gd name="T9" fmla="*/ 0 h 53"/>
                <a:gd name="T10" fmla="*/ 57 w 101"/>
                <a:gd name="T11" fmla="*/ 0 h 53"/>
              </a:gdLst>
              <a:ahLst/>
              <a:cxnLst>
                <a:cxn ang="0">
                  <a:pos x="T0" y="T1"/>
                </a:cxn>
                <a:cxn ang="0">
                  <a:pos x="T2" y="T3"/>
                </a:cxn>
                <a:cxn ang="0">
                  <a:pos x="T4" y="T5"/>
                </a:cxn>
                <a:cxn ang="0">
                  <a:pos x="T6" y="T7"/>
                </a:cxn>
                <a:cxn ang="0">
                  <a:pos x="T8" y="T9"/>
                </a:cxn>
                <a:cxn ang="0">
                  <a:pos x="T10" y="T11"/>
                </a:cxn>
              </a:cxnLst>
              <a:rect l="0" t="0" r="r" b="b"/>
              <a:pathLst>
                <a:path w="101" h="53">
                  <a:moveTo>
                    <a:pt x="57" y="0"/>
                  </a:moveTo>
                  <a:cubicBezTo>
                    <a:pt x="27" y="0"/>
                    <a:pt x="2" y="23"/>
                    <a:pt x="0" y="53"/>
                  </a:cubicBezTo>
                  <a:cubicBezTo>
                    <a:pt x="57" y="53"/>
                    <a:pt x="57" y="53"/>
                    <a:pt x="57" y="53"/>
                  </a:cubicBezTo>
                  <a:cubicBezTo>
                    <a:pt x="101" y="53"/>
                    <a:pt x="101" y="53"/>
                    <a:pt x="101" y="53"/>
                  </a:cubicBezTo>
                  <a:cubicBezTo>
                    <a:pt x="101" y="0"/>
                    <a:pt x="101" y="0"/>
                    <a:pt x="101" y="0"/>
                  </a:cubicBezTo>
                  <a:lnTo>
                    <a:pt x="57"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26" name="Freeform 542"/>
            <p:cNvSpPr>
              <a:spLocks/>
            </p:cNvSpPr>
            <p:nvPr/>
          </p:nvSpPr>
          <p:spPr bwMode="auto">
            <a:xfrm>
              <a:off x="11385550" y="2905125"/>
              <a:ext cx="390525" cy="360362"/>
            </a:xfrm>
            <a:custGeom>
              <a:avLst/>
              <a:gdLst>
                <a:gd name="T0" fmla="*/ 246 w 246"/>
                <a:gd name="T1" fmla="*/ 0 h 227"/>
                <a:gd name="T2" fmla="*/ 0 w 246"/>
                <a:gd name="T3" fmla="*/ 0 h 227"/>
                <a:gd name="T4" fmla="*/ 0 w 246"/>
                <a:gd name="T5" fmla="*/ 227 h 227"/>
                <a:gd name="T6" fmla="*/ 62 w 246"/>
                <a:gd name="T7" fmla="*/ 227 h 227"/>
                <a:gd name="T8" fmla="*/ 62 w 246"/>
                <a:gd name="T9" fmla="*/ 81 h 227"/>
                <a:gd name="T10" fmla="*/ 182 w 246"/>
                <a:gd name="T11" fmla="*/ 81 h 227"/>
                <a:gd name="T12" fmla="*/ 182 w 246"/>
                <a:gd name="T13" fmla="*/ 227 h 227"/>
                <a:gd name="T14" fmla="*/ 244 w 246"/>
                <a:gd name="T15" fmla="*/ 227 h 227"/>
                <a:gd name="T16" fmla="*/ 246 w 246"/>
                <a:gd name="T17"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6" h="227">
                  <a:moveTo>
                    <a:pt x="246" y="0"/>
                  </a:moveTo>
                  <a:lnTo>
                    <a:pt x="0" y="0"/>
                  </a:lnTo>
                  <a:lnTo>
                    <a:pt x="0" y="227"/>
                  </a:lnTo>
                  <a:lnTo>
                    <a:pt x="62" y="227"/>
                  </a:lnTo>
                  <a:lnTo>
                    <a:pt x="62" y="81"/>
                  </a:lnTo>
                  <a:lnTo>
                    <a:pt x="182" y="81"/>
                  </a:lnTo>
                  <a:lnTo>
                    <a:pt x="182" y="227"/>
                  </a:lnTo>
                  <a:lnTo>
                    <a:pt x="244" y="227"/>
                  </a:lnTo>
                  <a:lnTo>
                    <a:pt x="246" y="0"/>
                  </a:lnTo>
                  <a:close/>
                </a:path>
              </a:pathLst>
            </a:custGeom>
            <a:solidFill>
              <a:srgbClr val="F472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27" name="Freeform 543"/>
            <p:cNvSpPr>
              <a:spLocks/>
            </p:cNvSpPr>
            <p:nvPr/>
          </p:nvSpPr>
          <p:spPr bwMode="auto">
            <a:xfrm>
              <a:off x="11542713" y="3641725"/>
              <a:ext cx="233362" cy="120650"/>
            </a:xfrm>
            <a:custGeom>
              <a:avLst/>
              <a:gdLst>
                <a:gd name="T0" fmla="*/ 57 w 101"/>
                <a:gd name="T1" fmla="*/ 0 h 53"/>
                <a:gd name="T2" fmla="*/ 0 w 101"/>
                <a:gd name="T3" fmla="*/ 53 h 53"/>
                <a:gd name="T4" fmla="*/ 57 w 101"/>
                <a:gd name="T5" fmla="*/ 53 h 53"/>
                <a:gd name="T6" fmla="*/ 101 w 101"/>
                <a:gd name="T7" fmla="*/ 53 h 53"/>
                <a:gd name="T8" fmla="*/ 101 w 101"/>
                <a:gd name="T9" fmla="*/ 0 h 53"/>
                <a:gd name="T10" fmla="*/ 57 w 101"/>
                <a:gd name="T11" fmla="*/ 0 h 53"/>
              </a:gdLst>
              <a:ahLst/>
              <a:cxnLst>
                <a:cxn ang="0">
                  <a:pos x="T0" y="T1"/>
                </a:cxn>
                <a:cxn ang="0">
                  <a:pos x="T2" y="T3"/>
                </a:cxn>
                <a:cxn ang="0">
                  <a:pos x="T4" y="T5"/>
                </a:cxn>
                <a:cxn ang="0">
                  <a:pos x="T6" y="T7"/>
                </a:cxn>
                <a:cxn ang="0">
                  <a:pos x="T8" y="T9"/>
                </a:cxn>
                <a:cxn ang="0">
                  <a:pos x="T10" y="T11"/>
                </a:cxn>
              </a:cxnLst>
              <a:rect l="0" t="0" r="r" b="b"/>
              <a:pathLst>
                <a:path w="101" h="53">
                  <a:moveTo>
                    <a:pt x="57" y="0"/>
                  </a:moveTo>
                  <a:cubicBezTo>
                    <a:pt x="27" y="0"/>
                    <a:pt x="2" y="23"/>
                    <a:pt x="0" y="53"/>
                  </a:cubicBezTo>
                  <a:cubicBezTo>
                    <a:pt x="57" y="53"/>
                    <a:pt x="57" y="53"/>
                    <a:pt x="57" y="53"/>
                  </a:cubicBezTo>
                  <a:cubicBezTo>
                    <a:pt x="101" y="53"/>
                    <a:pt x="101" y="53"/>
                    <a:pt x="101" y="53"/>
                  </a:cubicBezTo>
                  <a:cubicBezTo>
                    <a:pt x="101" y="0"/>
                    <a:pt x="101" y="0"/>
                    <a:pt x="101" y="0"/>
                  </a:cubicBezTo>
                  <a:lnTo>
                    <a:pt x="57"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28" name="Freeform 544"/>
            <p:cNvSpPr>
              <a:spLocks/>
            </p:cNvSpPr>
            <p:nvPr/>
          </p:nvSpPr>
          <p:spPr bwMode="auto">
            <a:xfrm>
              <a:off x="11517313" y="2219325"/>
              <a:ext cx="123825" cy="246062"/>
            </a:xfrm>
            <a:custGeom>
              <a:avLst/>
              <a:gdLst>
                <a:gd name="T0" fmla="*/ 39 w 78"/>
                <a:gd name="T1" fmla="*/ 155 h 155"/>
                <a:gd name="T2" fmla="*/ 0 w 78"/>
                <a:gd name="T3" fmla="*/ 146 h 155"/>
                <a:gd name="T4" fmla="*/ 0 w 78"/>
                <a:gd name="T5" fmla="*/ 0 h 155"/>
                <a:gd name="T6" fmla="*/ 78 w 78"/>
                <a:gd name="T7" fmla="*/ 0 h 155"/>
                <a:gd name="T8" fmla="*/ 78 w 78"/>
                <a:gd name="T9" fmla="*/ 155 h 155"/>
                <a:gd name="T10" fmla="*/ 39 w 78"/>
                <a:gd name="T11" fmla="*/ 155 h 155"/>
              </a:gdLst>
              <a:ahLst/>
              <a:cxnLst>
                <a:cxn ang="0">
                  <a:pos x="T0" y="T1"/>
                </a:cxn>
                <a:cxn ang="0">
                  <a:pos x="T2" y="T3"/>
                </a:cxn>
                <a:cxn ang="0">
                  <a:pos x="T4" y="T5"/>
                </a:cxn>
                <a:cxn ang="0">
                  <a:pos x="T6" y="T7"/>
                </a:cxn>
                <a:cxn ang="0">
                  <a:pos x="T8" y="T9"/>
                </a:cxn>
                <a:cxn ang="0">
                  <a:pos x="T10" y="T11"/>
                </a:cxn>
              </a:cxnLst>
              <a:rect l="0" t="0" r="r" b="b"/>
              <a:pathLst>
                <a:path w="78" h="155">
                  <a:moveTo>
                    <a:pt x="39" y="155"/>
                  </a:moveTo>
                  <a:lnTo>
                    <a:pt x="0" y="146"/>
                  </a:lnTo>
                  <a:lnTo>
                    <a:pt x="0" y="0"/>
                  </a:lnTo>
                  <a:lnTo>
                    <a:pt x="78" y="0"/>
                  </a:lnTo>
                  <a:lnTo>
                    <a:pt x="78" y="155"/>
                  </a:lnTo>
                  <a:lnTo>
                    <a:pt x="39" y="155"/>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29" name="Freeform 545"/>
            <p:cNvSpPr>
              <a:spLocks/>
            </p:cNvSpPr>
            <p:nvPr/>
          </p:nvSpPr>
          <p:spPr bwMode="auto">
            <a:xfrm>
              <a:off x="11517313" y="2219325"/>
              <a:ext cx="123825" cy="106362"/>
            </a:xfrm>
            <a:custGeom>
              <a:avLst/>
              <a:gdLst>
                <a:gd name="T0" fmla="*/ 0 w 54"/>
                <a:gd name="T1" fmla="*/ 43 h 46"/>
                <a:gd name="T2" fmla="*/ 27 w 54"/>
                <a:gd name="T3" fmla="*/ 46 h 46"/>
                <a:gd name="T4" fmla="*/ 54 w 54"/>
                <a:gd name="T5" fmla="*/ 43 h 46"/>
                <a:gd name="T6" fmla="*/ 54 w 54"/>
                <a:gd name="T7" fmla="*/ 0 h 46"/>
                <a:gd name="T8" fmla="*/ 0 w 54"/>
                <a:gd name="T9" fmla="*/ 0 h 46"/>
                <a:gd name="T10" fmla="*/ 0 w 54"/>
                <a:gd name="T11" fmla="*/ 43 h 46"/>
              </a:gdLst>
              <a:ahLst/>
              <a:cxnLst>
                <a:cxn ang="0">
                  <a:pos x="T0" y="T1"/>
                </a:cxn>
                <a:cxn ang="0">
                  <a:pos x="T2" y="T3"/>
                </a:cxn>
                <a:cxn ang="0">
                  <a:pos x="T4" y="T5"/>
                </a:cxn>
                <a:cxn ang="0">
                  <a:pos x="T6" y="T7"/>
                </a:cxn>
                <a:cxn ang="0">
                  <a:pos x="T8" y="T9"/>
                </a:cxn>
                <a:cxn ang="0">
                  <a:pos x="T10" y="T11"/>
                </a:cxn>
              </a:cxnLst>
              <a:rect l="0" t="0" r="r" b="b"/>
              <a:pathLst>
                <a:path w="54" h="46">
                  <a:moveTo>
                    <a:pt x="0" y="43"/>
                  </a:moveTo>
                  <a:cubicBezTo>
                    <a:pt x="9" y="45"/>
                    <a:pt x="18" y="46"/>
                    <a:pt x="27" y="46"/>
                  </a:cubicBezTo>
                  <a:cubicBezTo>
                    <a:pt x="36" y="46"/>
                    <a:pt x="45" y="45"/>
                    <a:pt x="54" y="43"/>
                  </a:cubicBezTo>
                  <a:cubicBezTo>
                    <a:pt x="54" y="0"/>
                    <a:pt x="54" y="0"/>
                    <a:pt x="54" y="0"/>
                  </a:cubicBezTo>
                  <a:cubicBezTo>
                    <a:pt x="0" y="0"/>
                    <a:pt x="0" y="0"/>
                    <a:pt x="0" y="0"/>
                  </a:cubicBezTo>
                  <a:lnTo>
                    <a:pt x="0" y="43"/>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30" name="Freeform 546"/>
            <p:cNvSpPr>
              <a:spLocks/>
            </p:cNvSpPr>
            <p:nvPr/>
          </p:nvSpPr>
          <p:spPr bwMode="auto">
            <a:xfrm>
              <a:off x="11433175" y="2028825"/>
              <a:ext cx="293687" cy="273050"/>
            </a:xfrm>
            <a:custGeom>
              <a:avLst/>
              <a:gdLst>
                <a:gd name="T0" fmla="*/ 0 w 127"/>
                <a:gd name="T1" fmla="*/ 0 h 119"/>
                <a:gd name="T2" fmla="*/ 0 w 127"/>
                <a:gd name="T3" fmla="*/ 98 h 119"/>
                <a:gd name="T4" fmla="*/ 63 w 127"/>
                <a:gd name="T5" fmla="*/ 119 h 119"/>
                <a:gd name="T6" fmla="*/ 127 w 127"/>
                <a:gd name="T7" fmla="*/ 98 h 119"/>
                <a:gd name="T8" fmla="*/ 127 w 127"/>
                <a:gd name="T9" fmla="*/ 0 h 119"/>
                <a:gd name="T10" fmla="*/ 0 w 127"/>
                <a:gd name="T11" fmla="*/ 0 h 119"/>
              </a:gdLst>
              <a:ahLst/>
              <a:cxnLst>
                <a:cxn ang="0">
                  <a:pos x="T0" y="T1"/>
                </a:cxn>
                <a:cxn ang="0">
                  <a:pos x="T2" y="T3"/>
                </a:cxn>
                <a:cxn ang="0">
                  <a:pos x="T4" y="T5"/>
                </a:cxn>
                <a:cxn ang="0">
                  <a:pos x="T6" y="T7"/>
                </a:cxn>
                <a:cxn ang="0">
                  <a:pos x="T8" y="T9"/>
                </a:cxn>
                <a:cxn ang="0">
                  <a:pos x="T10" y="T11"/>
                </a:cxn>
              </a:cxnLst>
              <a:rect l="0" t="0" r="r" b="b"/>
              <a:pathLst>
                <a:path w="127" h="119">
                  <a:moveTo>
                    <a:pt x="0" y="0"/>
                  </a:moveTo>
                  <a:cubicBezTo>
                    <a:pt x="0" y="98"/>
                    <a:pt x="0" y="98"/>
                    <a:pt x="0" y="98"/>
                  </a:cubicBezTo>
                  <a:cubicBezTo>
                    <a:pt x="18" y="111"/>
                    <a:pt x="40" y="119"/>
                    <a:pt x="63" y="119"/>
                  </a:cubicBezTo>
                  <a:cubicBezTo>
                    <a:pt x="97" y="119"/>
                    <a:pt x="127" y="98"/>
                    <a:pt x="127" y="98"/>
                  </a:cubicBezTo>
                  <a:cubicBezTo>
                    <a:pt x="127" y="0"/>
                    <a:pt x="127" y="0"/>
                    <a:pt x="127" y="0"/>
                  </a:cubicBezTo>
                  <a:lnTo>
                    <a:pt x="0" y="0"/>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31" name="Rectangle 547"/>
            <p:cNvSpPr>
              <a:spLocks noChangeArrowheads="1"/>
            </p:cNvSpPr>
            <p:nvPr/>
          </p:nvSpPr>
          <p:spPr bwMode="auto">
            <a:xfrm>
              <a:off x="11674475" y="3265488"/>
              <a:ext cx="98425" cy="376237"/>
            </a:xfrm>
            <a:prstGeom prst="rect">
              <a:avLst/>
            </a:prstGeom>
            <a:solidFill>
              <a:srgbClr val="E0BB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32" name="Rectangle 548"/>
            <p:cNvSpPr>
              <a:spLocks noChangeArrowheads="1"/>
            </p:cNvSpPr>
            <p:nvPr/>
          </p:nvSpPr>
          <p:spPr bwMode="auto">
            <a:xfrm>
              <a:off x="11385550" y="3265488"/>
              <a:ext cx="98425" cy="376237"/>
            </a:xfrm>
            <a:prstGeom prst="rect">
              <a:avLst/>
            </a:prstGeom>
            <a:solidFill>
              <a:srgbClr val="E0BB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33" name="Rectangle 549"/>
            <p:cNvSpPr>
              <a:spLocks noChangeArrowheads="1"/>
            </p:cNvSpPr>
            <p:nvPr/>
          </p:nvSpPr>
          <p:spPr bwMode="auto">
            <a:xfrm>
              <a:off x="11385550" y="3397250"/>
              <a:ext cx="101600" cy="244475"/>
            </a:xfrm>
            <a:prstGeom prst="rect">
              <a:avLst/>
            </a:prstGeom>
            <a:solidFill>
              <a:srgbClr val="F472D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34" name="Rectangle 550"/>
            <p:cNvSpPr>
              <a:spLocks noChangeArrowheads="1"/>
            </p:cNvSpPr>
            <p:nvPr/>
          </p:nvSpPr>
          <p:spPr bwMode="auto">
            <a:xfrm>
              <a:off x="11385550" y="3484563"/>
              <a:ext cx="101600" cy="190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35" name="Rectangle 551"/>
            <p:cNvSpPr>
              <a:spLocks noChangeArrowheads="1"/>
            </p:cNvSpPr>
            <p:nvPr/>
          </p:nvSpPr>
          <p:spPr bwMode="auto">
            <a:xfrm>
              <a:off x="11385550" y="3436938"/>
              <a:ext cx="101600" cy="190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36" name="Rectangle 552"/>
            <p:cNvSpPr>
              <a:spLocks noChangeArrowheads="1"/>
            </p:cNvSpPr>
            <p:nvPr/>
          </p:nvSpPr>
          <p:spPr bwMode="auto">
            <a:xfrm>
              <a:off x="11674475" y="3397250"/>
              <a:ext cx="98425" cy="244475"/>
            </a:xfrm>
            <a:prstGeom prst="rect">
              <a:avLst/>
            </a:prstGeom>
            <a:solidFill>
              <a:srgbClr val="F472D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37" name="Rectangle 553"/>
            <p:cNvSpPr>
              <a:spLocks noChangeArrowheads="1"/>
            </p:cNvSpPr>
            <p:nvPr/>
          </p:nvSpPr>
          <p:spPr bwMode="auto">
            <a:xfrm>
              <a:off x="11674475" y="3484563"/>
              <a:ext cx="98425" cy="190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38" name="Rectangle 554"/>
            <p:cNvSpPr>
              <a:spLocks noChangeArrowheads="1"/>
            </p:cNvSpPr>
            <p:nvPr/>
          </p:nvSpPr>
          <p:spPr bwMode="auto">
            <a:xfrm>
              <a:off x="11674475" y="3436938"/>
              <a:ext cx="98425" cy="190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39" name="Freeform 555"/>
            <p:cNvSpPr>
              <a:spLocks/>
            </p:cNvSpPr>
            <p:nvPr/>
          </p:nvSpPr>
          <p:spPr bwMode="auto">
            <a:xfrm>
              <a:off x="11385550" y="2362200"/>
              <a:ext cx="390525" cy="542925"/>
            </a:xfrm>
            <a:custGeom>
              <a:avLst/>
              <a:gdLst>
                <a:gd name="T0" fmla="*/ 33 w 169"/>
                <a:gd name="T1" fmla="*/ 19 h 237"/>
                <a:gd name="T2" fmla="*/ 33 w 169"/>
                <a:gd name="T3" fmla="*/ 0 h 237"/>
                <a:gd name="T4" fmla="*/ 57 w 169"/>
                <a:gd name="T5" fmla="*/ 0 h 237"/>
                <a:gd name="T6" fmla="*/ 84 w 169"/>
                <a:gd name="T7" fmla="*/ 26 h 237"/>
                <a:gd name="T8" fmla="*/ 111 w 169"/>
                <a:gd name="T9" fmla="*/ 0 h 237"/>
                <a:gd name="T10" fmla="*/ 138 w 169"/>
                <a:gd name="T11" fmla="*/ 0 h 237"/>
                <a:gd name="T12" fmla="*/ 138 w 169"/>
                <a:gd name="T13" fmla="*/ 19 h 237"/>
                <a:gd name="T14" fmla="*/ 169 w 169"/>
                <a:gd name="T15" fmla="*/ 70 h 237"/>
                <a:gd name="T16" fmla="*/ 169 w 169"/>
                <a:gd name="T17" fmla="*/ 237 h 237"/>
                <a:gd name="T18" fmla="*/ 0 w 169"/>
                <a:gd name="T19" fmla="*/ 237 h 237"/>
                <a:gd name="T20" fmla="*/ 0 w 169"/>
                <a:gd name="T21" fmla="*/ 71 h 237"/>
                <a:gd name="T22" fmla="*/ 33 w 169"/>
                <a:gd name="T23" fmla="*/ 19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9" h="237">
                  <a:moveTo>
                    <a:pt x="33" y="19"/>
                  </a:moveTo>
                  <a:cubicBezTo>
                    <a:pt x="33" y="0"/>
                    <a:pt x="33" y="0"/>
                    <a:pt x="33" y="0"/>
                  </a:cubicBezTo>
                  <a:cubicBezTo>
                    <a:pt x="57" y="0"/>
                    <a:pt x="57" y="0"/>
                    <a:pt x="57" y="0"/>
                  </a:cubicBezTo>
                  <a:cubicBezTo>
                    <a:pt x="57" y="14"/>
                    <a:pt x="69" y="26"/>
                    <a:pt x="84" y="26"/>
                  </a:cubicBezTo>
                  <a:cubicBezTo>
                    <a:pt x="99" y="26"/>
                    <a:pt x="111" y="14"/>
                    <a:pt x="111" y="0"/>
                  </a:cubicBezTo>
                  <a:cubicBezTo>
                    <a:pt x="138" y="0"/>
                    <a:pt x="138" y="0"/>
                    <a:pt x="138" y="0"/>
                  </a:cubicBezTo>
                  <a:cubicBezTo>
                    <a:pt x="138" y="19"/>
                    <a:pt x="138" y="19"/>
                    <a:pt x="138" y="19"/>
                  </a:cubicBezTo>
                  <a:cubicBezTo>
                    <a:pt x="138" y="41"/>
                    <a:pt x="150" y="60"/>
                    <a:pt x="169" y="70"/>
                  </a:cubicBezTo>
                  <a:cubicBezTo>
                    <a:pt x="169" y="237"/>
                    <a:pt x="169" y="237"/>
                    <a:pt x="169" y="237"/>
                  </a:cubicBezTo>
                  <a:cubicBezTo>
                    <a:pt x="0" y="237"/>
                    <a:pt x="0" y="237"/>
                    <a:pt x="0" y="237"/>
                  </a:cubicBezTo>
                  <a:cubicBezTo>
                    <a:pt x="0" y="71"/>
                    <a:pt x="0" y="71"/>
                    <a:pt x="0" y="71"/>
                  </a:cubicBezTo>
                  <a:cubicBezTo>
                    <a:pt x="19" y="62"/>
                    <a:pt x="33" y="42"/>
                    <a:pt x="33" y="19"/>
                  </a:cubicBezTo>
                  <a:close/>
                </a:path>
              </a:pathLst>
            </a:cu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40" name="Freeform 556"/>
            <p:cNvSpPr>
              <a:spLocks/>
            </p:cNvSpPr>
            <p:nvPr/>
          </p:nvSpPr>
          <p:spPr bwMode="auto">
            <a:xfrm>
              <a:off x="11274425" y="2343150"/>
              <a:ext cx="77787" cy="153987"/>
            </a:xfrm>
            <a:custGeom>
              <a:avLst/>
              <a:gdLst>
                <a:gd name="T0" fmla="*/ 34 w 34"/>
                <a:gd name="T1" fmla="*/ 67 h 67"/>
                <a:gd name="T2" fmla="*/ 34 w 34"/>
                <a:gd name="T3" fmla="*/ 0 h 67"/>
                <a:gd name="T4" fmla="*/ 0 w 34"/>
                <a:gd name="T5" fmla="*/ 33 h 67"/>
                <a:gd name="T6" fmla="*/ 34 w 34"/>
                <a:gd name="T7" fmla="*/ 67 h 67"/>
              </a:gdLst>
              <a:ahLst/>
              <a:cxnLst>
                <a:cxn ang="0">
                  <a:pos x="T0" y="T1"/>
                </a:cxn>
                <a:cxn ang="0">
                  <a:pos x="T2" y="T3"/>
                </a:cxn>
                <a:cxn ang="0">
                  <a:pos x="T4" y="T5"/>
                </a:cxn>
                <a:cxn ang="0">
                  <a:pos x="T6" y="T7"/>
                </a:cxn>
              </a:cxnLst>
              <a:rect l="0" t="0" r="r" b="b"/>
              <a:pathLst>
                <a:path w="34" h="67">
                  <a:moveTo>
                    <a:pt x="34" y="67"/>
                  </a:moveTo>
                  <a:cubicBezTo>
                    <a:pt x="34" y="0"/>
                    <a:pt x="34" y="0"/>
                    <a:pt x="34" y="0"/>
                  </a:cubicBezTo>
                  <a:cubicBezTo>
                    <a:pt x="15" y="0"/>
                    <a:pt x="0" y="15"/>
                    <a:pt x="0" y="33"/>
                  </a:cubicBezTo>
                  <a:cubicBezTo>
                    <a:pt x="0" y="52"/>
                    <a:pt x="15" y="67"/>
                    <a:pt x="34" y="67"/>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41" name="Freeform 557"/>
            <p:cNvSpPr>
              <a:spLocks/>
            </p:cNvSpPr>
            <p:nvPr/>
          </p:nvSpPr>
          <p:spPr bwMode="auto">
            <a:xfrm>
              <a:off x="11807825" y="2343150"/>
              <a:ext cx="77787" cy="153987"/>
            </a:xfrm>
            <a:custGeom>
              <a:avLst/>
              <a:gdLst>
                <a:gd name="T0" fmla="*/ 0 w 34"/>
                <a:gd name="T1" fmla="*/ 0 h 67"/>
                <a:gd name="T2" fmla="*/ 0 w 34"/>
                <a:gd name="T3" fmla="*/ 67 h 67"/>
                <a:gd name="T4" fmla="*/ 34 w 34"/>
                <a:gd name="T5" fmla="*/ 33 h 67"/>
                <a:gd name="T6" fmla="*/ 0 w 34"/>
                <a:gd name="T7" fmla="*/ 0 h 67"/>
              </a:gdLst>
              <a:ahLst/>
              <a:cxnLst>
                <a:cxn ang="0">
                  <a:pos x="T0" y="T1"/>
                </a:cxn>
                <a:cxn ang="0">
                  <a:pos x="T2" y="T3"/>
                </a:cxn>
                <a:cxn ang="0">
                  <a:pos x="T4" y="T5"/>
                </a:cxn>
                <a:cxn ang="0">
                  <a:pos x="T6" y="T7"/>
                </a:cxn>
              </a:cxnLst>
              <a:rect l="0" t="0" r="r" b="b"/>
              <a:pathLst>
                <a:path w="34" h="67">
                  <a:moveTo>
                    <a:pt x="0" y="0"/>
                  </a:moveTo>
                  <a:cubicBezTo>
                    <a:pt x="0" y="67"/>
                    <a:pt x="0" y="67"/>
                    <a:pt x="0" y="67"/>
                  </a:cubicBezTo>
                  <a:cubicBezTo>
                    <a:pt x="19" y="67"/>
                    <a:pt x="34" y="52"/>
                    <a:pt x="34" y="33"/>
                  </a:cubicBezTo>
                  <a:cubicBezTo>
                    <a:pt x="34" y="15"/>
                    <a:pt x="19" y="0"/>
                    <a:pt x="0"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42" name="Freeform 558"/>
            <p:cNvSpPr>
              <a:spLocks/>
            </p:cNvSpPr>
            <p:nvPr/>
          </p:nvSpPr>
          <p:spPr bwMode="auto">
            <a:xfrm>
              <a:off x="11352213" y="2203450"/>
              <a:ext cx="455612" cy="320675"/>
            </a:xfrm>
            <a:custGeom>
              <a:avLst/>
              <a:gdLst>
                <a:gd name="T0" fmla="*/ 0 w 197"/>
                <a:gd name="T1" fmla="*/ 129 h 140"/>
                <a:gd name="T2" fmla="*/ 11 w 197"/>
                <a:gd name="T3" fmla="*/ 140 h 140"/>
                <a:gd name="T4" fmla="*/ 186 w 197"/>
                <a:gd name="T5" fmla="*/ 140 h 140"/>
                <a:gd name="T6" fmla="*/ 197 w 197"/>
                <a:gd name="T7" fmla="*/ 129 h 140"/>
                <a:gd name="T8" fmla="*/ 197 w 197"/>
                <a:gd name="T9" fmla="*/ 11 h 140"/>
                <a:gd name="T10" fmla="*/ 186 w 197"/>
                <a:gd name="T11" fmla="*/ 0 h 140"/>
                <a:gd name="T12" fmla="*/ 11 w 197"/>
                <a:gd name="T13" fmla="*/ 0 h 140"/>
                <a:gd name="T14" fmla="*/ 0 w 197"/>
                <a:gd name="T15" fmla="*/ 11 h 140"/>
                <a:gd name="T16" fmla="*/ 0 w 197"/>
                <a:gd name="T17" fmla="*/ 129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7" h="140">
                  <a:moveTo>
                    <a:pt x="0" y="129"/>
                  </a:moveTo>
                  <a:cubicBezTo>
                    <a:pt x="0" y="135"/>
                    <a:pt x="5" y="140"/>
                    <a:pt x="11" y="140"/>
                  </a:cubicBezTo>
                  <a:cubicBezTo>
                    <a:pt x="186" y="140"/>
                    <a:pt x="186" y="140"/>
                    <a:pt x="186" y="140"/>
                  </a:cubicBezTo>
                  <a:cubicBezTo>
                    <a:pt x="192" y="140"/>
                    <a:pt x="197" y="135"/>
                    <a:pt x="197" y="129"/>
                  </a:cubicBezTo>
                  <a:cubicBezTo>
                    <a:pt x="197" y="11"/>
                    <a:pt x="197" y="11"/>
                    <a:pt x="197" y="11"/>
                  </a:cubicBezTo>
                  <a:cubicBezTo>
                    <a:pt x="197" y="5"/>
                    <a:pt x="192" y="0"/>
                    <a:pt x="186" y="0"/>
                  </a:cubicBezTo>
                  <a:cubicBezTo>
                    <a:pt x="11" y="0"/>
                    <a:pt x="11" y="0"/>
                    <a:pt x="11" y="0"/>
                  </a:cubicBezTo>
                  <a:cubicBezTo>
                    <a:pt x="5" y="0"/>
                    <a:pt x="0" y="5"/>
                    <a:pt x="0" y="11"/>
                  </a:cubicBezTo>
                  <a:lnTo>
                    <a:pt x="0" y="12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43" name="Freeform 559"/>
            <p:cNvSpPr>
              <a:spLocks/>
            </p:cNvSpPr>
            <p:nvPr/>
          </p:nvSpPr>
          <p:spPr bwMode="auto">
            <a:xfrm>
              <a:off x="11717338" y="2366963"/>
              <a:ext cx="96837" cy="119062"/>
            </a:xfrm>
            <a:custGeom>
              <a:avLst/>
              <a:gdLst>
                <a:gd name="T0" fmla="*/ 14 w 42"/>
                <a:gd name="T1" fmla="*/ 0 h 52"/>
                <a:gd name="T2" fmla="*/ 42 w 42"/>
                <a:gd name="T3" fmla="*/ 0 h 52"/>
                <a:gd name="T4" fmla="*/ 42 w 42"/>
                <a:gd name="T5" fmla="*/ 52 h 52"/>
                <a:gd name="T6" fmla="*/ 14 w 42"/>
                <a:gd name="T7" fmla="*/ 52 h 52"/>
                <a:gd name="T8" fmla="*/ 0 w 42"/>
                <a:gd name="T9" fmla="*/ 38 h 52"/>
                <a:gd name="T10" fmla="*/ 0 w 42"/>
                <a:gd name="T11" fmla="*/ 14 h 52"/>
                <a:gd name="T12" fmla="*/ 14 w 42"/>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42" h="52">
                  <a:moveTo>
                    <a:pt x="14" y="0"/>
                  </a:moveTo>
                  <a:cubicBezTo>
                    <a:pt x="42" y="0"/>
                    <a:pt x="42" y="0"/>
                    <a:pt x="42" y="0"/>
                  </a:cubicBezTo>
                  <a:cubicBezTo>
                    <a:pt x="42" y="52"/>
                    <a:pt x="42" y="52"/>
                    <a:pt x="42" y="52"/>
                  </a:cubicBezTo>
                  <a:cubicBezTo>
                    <a:pt x="14" y="52"/>
                    <a:pt x="14" y="52"/>
                    <a:pt x="14" y="52"/>
                  </a:cubicBezTo>
                  <a:cubicBezTo>
                    <a:pt x="6" y="52"/>
                    <a:pt x="0" y="46"/>
                    <a:pt x="0" y="38"/>
                  </a:cubicBezTo>
                  <a:cubicBezTo>
                    <a:pt x="0" y="14"/>
                    <a:pt x="0" y="14"/>
                    <a:pt x="0" y="14"/>
                  </a:cubicBezTo>
                  <a:cubicBezTo>
                    <a:pt x="0" y="6"/>
                    <a:pt x="6" y="0"/>
                    <a:pt x="14"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44" name="Freeform 560"/>
            <p:cNvSpPr>
              <a:spLocks/>
            </p:cNvSpPr>
            <p:nvPr/>
          </p:nvSpPr>
          <p:spPr bwMode="auto">
            <a:xfrm>
              <a:off x="11347450" y="2366963"/>
              <a:ext cx="96837" cy="119062"/>
            </a:xfrm>
            <a:custGeom>
              <a:avLst/>
              <a:gdLst>
                <a:gd name="T0" fmla="*/ 27 w 42"/>
                <a:gd name="T1" fmla="*/ 52 h 52"/>
                <a:gd name="T2" fmla="*/ 0 w 42"/>
                <a:gd name="T3" fmla="*/ 52 h 52"/>
                <a:gd name="T4" fmla="*/ 0 w 42"/>
                <a:gd name="T5" fmla="*/ 0 h 52"/>
                <a:gd name="T6" fmla="*/ 27 w 42"/>
                <a:gd name="T7" fmla="*/ 0 h 52"/>
                <a:gd name="T8" fmla="*/ 42 w 42"/>
                <a:gd name="T9" fmla="*/ 14 h 52"/>
                <a:gd name="T10" fmla="*/ 42 w 42"/>
                <a:gd name="T11" fmla="*/ 38 h 52"/>
                <a:gd name="T12" fmla="*/ 27 w 42"/>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42" h="52">
                  <a:moveTo>
                    <a:pt x="27" y="52"/>
                  </a:moveTo>
                  <a:cubicBezTo>
                    <a:pt x="0" y="52"/>
                    <a:pt x="0" y="52"/>
                    <a:pt x="0" y="52"/>
                  </a:cubicBezTo>
                  <a:cubicBezTo>
                    <a:pt x="0" y="0"/>
                    <a:pt x="0" y="0"/>
                    <a:pt x="0" y="0"/>
                  </a:cubicBezTo>
                  <a:cubicBezTo>
                    <a:pt x="27" y="0"/>
                    <a:pt x="27" y="0"/>
                    <a:pt x="27" y="0"/>
                  </a:cubicBezTo>
                  <a:cubicBezTo>
                    <a:pt x="35" y="0"/>
                    <a:pt x="42" y="6"/>
                    <a:pt x="42" y="14"/>
                  </a:cubicBezTo>
                  <a:cubicBezTo>
                    <a:pt x="42" y="38"/>
                    <a:pt x="42" y="38"/>
                    <a:pt x="42" y="38"/>
                  </a:cubicBezTo>
                  <a:cubicBezTo>
                    <a:pt x="42" y="46"/>
                    <a:pt x="35" y="52"/>
                    <a:pt x="27" y="52"/>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45" name="Freeform 561"/>
            <p:cNvSpPr>
              <a:spLocks/>
            </p:cNvSpPr>
            <p:nvPr/>
          </p:nvSpPr>
          <p:spPr bwMode="auto">
            <a:xfrm>
              <a:off x="11261725" y="1920875"/>
              <a:ext cx="633412" cy="71437"/>
            </a:xfrm>
            <a:custGeom>
              <a:avLst/>
              <a:gdLst>
                <a:gd name="T0" fmla="*/ 274 w 274"/>
                <a:gd name="T1" fmla="*/ 31 h 31"/>
                <a:gd name="T2" fmla="*/ 161 w 274"/>
                <a:gd name="T3" fmla="*/ 31 h 31"/>
                <a:gd name="T4" fmla="*/ 113 w 274"/>
                <a:gd name="T5" fmla="*/ 31 h 31"/>
                <a:gd name="T6" fmla="*/ 0 w 274"/>
                <a:gd name="T7" fmla="*/ 31 h 31"/>
              </a:gdLst>
              <a:ahLst/>
              <a:cxnLst>
                <a:cxn ang="0">
                  <a:pos x="T0" y="T1"/>
                </a:cxn>
                <a:cxn ang="0">
                  <a:pos x="T2" y="T3"/>
                </a:cxn>
                <a:cxn ang="0">
                  <a:pos x="T4" y="T5"/>
                </a:cxn>
                <a:cxn ang="0">
                  <a:pos x="T6" y="T7"/>
                </a:cxn>
              </a:cxnLst>
              <a:rect l="0" t="0" r="r" b="b"/>
              <a:pathLst>
                <a:path w="274" h="31">
                  <a:moveTo>
                    <a:pt x="274" y="31"/>
                  </a:moveTo>
                  <a:cubicBezTo>
                    <a:pt x="243" y="0"/>
                    <a:pt x="193" y="0"/>
                    <a:pt x="161" y="31"/>
                  </a:cubicBezTo>
                  <a:cubicBezTo>
                    <a:pt x="113" y="31"/>
                    <a:pt x="113" y="31"/>
                    <a:pt x="113" y="31"/>
                  </a:cubicBezTo>
                  <a:cubicBezTo>
                    <a:pt x="82" y="0"/>
                    <a:pt x="31" y="0"/>
                    <a:pt x="0" y="31"/>
                  </a:cubicBezTo>
                </a:path>
              </a:pathLst>
            </a:custGeom>
            <a:noFill/>
            <a:ln w="30163" cap="rnd">
              <a:solidFill>
                <a:srgbClr val="6D4929"/>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46" name="Freeform 562"/>
            <p:cNvSpPr>
              <a:spLocks/>
            </p:cNvSpPr>
            <p:nvPr/>
          </p:nvSpPr>
          <p:spPr bwMode="auto">
            <a:xfrm>
              <a:off x="11433175" y="1879600"/>
              <a:ext cx="293687" cy="280987"/>
            </a:xfrm>
            <a:custGeom>
              <a:avLst/>
              <a:gdLst>
                <a:gd name="T0" fmla="*/ 64 w 127"/>
                <a:gd name="T1" fmla="*/ 0 h 122"/>
                <a:gd name="T2" fmla="*/ 0 w 127"/>
                <a:gd name="T3" fmla="*/ 63 h 122"/>
                <a:gd name="T4" fmla="*/ 0 w 127"/>
                <a:gd name="T5" fmla="*/ 65 h 122"/>
                <a:gd name="T6" fmla="*/ 0 w 127"/>
                <a:gd name="T7" fmla="*/ 122 h 122"/>
                <a:gd name="T8" fmla="*/ 58 w 127"/>
                <a:gd name="T9" fmla="*/ 65 h 122"/>
                <a:gd name="T10" fmla="*/ 69 w 127"/>
                <a:gd name="T11" fmla="*/ 65 h 122"/>
                <a:gd name="T12" fmla="*/ 127 w 127"/>
                <a:gd name="T13" fmla="*/ 122 h 122"/>
                <a:gd name="T14" fmla="*/ 127 w 127"/>
                <a:gd name="T15" fmla="*/ 65 h 122"/>
                <a:gd name="T16" fmla="*/ 127 w 127"/>
                <a:gd name="T17" fmla="*/ 63 h 122"/>
                <a:gd name="T18" fmla="*/ 64 w 127"/>
                <a:gd name="T19" fmla="*/ 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7" h="122">
                  <a:moveTo>
                    <a:pt x="64" y="0"/>
                  </a:moveTo>
                  <a:cubicBezTo>
                    <a:pt x="29" y="0"/>
                    <a:pt x="0" y="28"/>
                    <a:pt x="0" y="63"/>
                  </a:cubicBezTo>
                  <a:cubicBezTo>
                    <a:pt x="0" y="65"/>
                    <a:pt x="0" y="65"/>
                    <a:pt x="0" y="65"/>
                  </a:cubicBezTo>
                  <a:cubicBezTo>
                    <a:pt x="0" y="122"/>
                    <a:pt x="0" y="122"/>
                    <a:pt x="0" y="122"/>
                  </a:cubicBezTo>
                  <a:cubicBezTo>
                    <a:pt x="0" y="91"/>
                    <a:pt x="26" y="65"/>
                    <a:pt x="58" y="65"/>
                  </a:cubicBezTo>
                  <a:cubicBezTo>
                    <a:pt x="69" y="65"/>
                    <a:pt x="69" y="65"/>
                    <a:pt x="69" y="65"/>
                  </a:cubicBezTo>
                  <a:cubicBezTo>
                    <a:pt x="101" y="65"/>
                    <a:pt x="127" y="91"/>
                    <a:pt x="127" y="122"/>
                  </a:cubicBezTo>
                  <a:cubicBezTo>
                    <a:pt x="127" y="65"/>
                    <a:pt x="127" y="65"/>
                    <a:pt x="127" y="65"/>
                  </a:cubicBezTo>
                  <a:cubicBezTo>
                    <a:pt x="127" y="63"/>
                    <a:pt x="127" y="63"/>
                    <a:pt x="127" y="63"/>
                  </a:cubicBezTo>
                  <a:cubicBezTo>
                    <a:pt x="127" y="28"/>
                    <a:pt x="98" y="0"/>
                    <a:pt x="64" y="0"/>
                  </a:cubicBezTo>
                  <a:close/>
                </a:path>
              </a:pathLst>
            </a:custGeom>
            <a:solidFill>
              <a:srgbClr val="6D49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47" name="Oval 563"/>
            <p:cNvSpPr>
              <a:spLocks noChangeArrowheads="1"/>
            </p:cNvSpPr>
            <p:nvPr/>
          </p:nvSpPr>
          <p:spPr bwMode="auto">
            <a:xfrm>
              <a:off x="11680825" y="1897063"/>
              <a:ext cx="46037" cy="44450"/>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48" name="Oval 564"/>
            <p:cNvSpPr>
              <a:spLocks noChangeArrowheads="1"/>
            </p:cNvSpPr>
            <p:nvPr/>
          </p:nvSpPr>
          <p:spPr bwMode="auto">
            <a:xfrm>
              <a:off x="11680825" y="1955800"/>
              <a:ext cx="46037" cy="46037"/>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49" name="Oval 565"/>
            <p:cNvSpPr>
              <a:spLocks noChangeArrowheads="1"/>
            </p:cNvSpPr>
            <p:nvPr/>
          </p:nvSpPr>
          <p:spPr bwMode="auto">
            <a:xfrm>
              <a:off x="11433175" y="1897063"/>
              <a:ext cx="46037" cy="44450"/>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50" name="Oval 566"/>
            <p:cNvSpPr>
              <a:spLocks noChangeArrowheads="1"/>
            </p:cNvSpPr>
            <p:nvPr/>
          </p:nvSpPr>
          <p:spPr bwMode="auto">
            <a:xfrm>
              <a:off x="11433175" y="1955800"/>
              <a:ext cx="46037" cy="46037"/>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51" name="Freeform 567"/>
            <p:cNvSpPr>
              <a:spLocks noEditPoints="1"/>
            </p:cNvSpPr>
            <p:nvPr/>
          </p:nvSpPr>
          <p:spPr bwMode="auto">
            <a:xfrm>
              <a:off x="11750675" y="2889250"/>
              <a:ext cx="47625" cy="66675"/>
            </a:xfrm>
            <a:custGeom>
              <a:avLst/>
              <a:gdLst>
                <a:gd name="T0" fmla="*/ 0 w 21"/>
                <a:gd name="T1" fmla="*/ 18 h 29"/>
                <a:gd name="T2" fmla="*/ 0 w 21"/>
                <a:gd name="T3" fmla="*/ 0 h 29"/>
                <a:gd name="T4" fmla="*/ 21 w 21"/>
                <a:gd name="T5" fmla="*/ 0 h 29"/>
                <a:gd name="T6" fmla="*/ 21 w 21"/>
                <a:gd name="T7" fmla="*/ 18 h 29"/>
                <a:gd name="T8" fmla="*/ 10 w 21"/>
                <a:gd name="T9" fmla="*/ 29 h 29"/>
                <a:gd name="T10" fmla="*/ 0 w 21"/>
                <a:gd name="T11" fmla="*/ 18 h 29"/>
                <a:gd name="T12" fmla="*/ 6 w 21"/>
                <a:gd name="T13" fmla="*/ 6 h 29"/>
                <a:gd name="T14" fmla="*/ 6 w 21"/>
                <a:gd name="T15" fmla="*/ 18 h 29"/>
                <a:gd name="T16" fmla="*/ 10 w 21"/>
                <a:gd name="T17" fmla="*/ 23 h 29"/>
                <a:gd name="T18" fmla="*/ 15 w 21"/>
                <a:gd name="T19" fmla="*/ 18 h 29"/>
                <a:gd name="T20" fmla="*/ 15 w 21"/>
                <a:gd name="T21" fmla="*/ 6 h 29"/>
                <a:gd name="T22" fmla="*/ 6 w 21"/>
                <a:gd name="T23" fmla="*/ 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29">
                  <a:moveTo>
                    <a:pt x="0" y="18"/>
                  </a:moveTo>
                  <a:cubicBezTo>
                    <a:pt x="0" y="0"/>
                    <a:pt x="0" y="0"/>
                    <a:pt x="0" y="0"/>
                  </a:cubicBezTo>
                  <a:cubicBezTo>
                    <a:pt x="21" y="0"/>
                    <a:pt x="21" y="0"/>
                    <a:pt x="21" y="0"/>
                  </a:cubicBezTo>
                  <a:cubicBezTo>
                    <a:pt x="21" y="18"/>
                    <a:pt x="21" y="18"/>
                    <a:pt x="21" y="18"/>
                  </a:cubicBezTo>
                  <a:cubicBezTo>
                    <a:pt x="21" y="24"/>
                    <a:pt x="16" y="29"/>
                    <a:pt x="10" y="29"/>
                  </a:cubicBezTo>
                  <a:cubicBezTo>
                    <a:pt x="5" y="29"/>
                    <a:pt x="0" y="24"/>
                    <a:pt x="0" y="18"/>
                  </a:cubicBezTo>
                  <a:close/>
                  <a:moveTo>
                    <a:pt x="6" y="6"/>
                  </a:moveTo>
                  <a:cubicBezTo>
                    <a:pt x="6" y="18"/>
                    <a:pt x="6" y="18"/>
                    <a:pt x="6" y="18"/>
                  </a:cubicBezTo>
                  <a:cubicBezTo>
                    <a:pt x="6" y="21"/>
                    <a:pt x="8" y="23"/>
                    <a:pt x="10" y="23"/>
                  </a:cubicBezTo>
                  <a:cubicBezTo>
                    <a:pt x="13" y="23"/>
                    <a:pt x="15" y="21"/>
                    <a:pt x="15" y="18"/>
                  </a:cubicBezTo>
                  <a:cubicBezTo>
                    <a:pt x="15" y="6"/>
                    <a:pt x="15" y="6"/>
                    <a:pt x="15" y="6"/>
                  </a:cubicBezTo>
                  <a:lnTo>
                    <a:pt x="6"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52" name="Freeform 568"/>
            <p:cNvSpPr>
              <a:spLocks noEditPoints="1"/>
            </p:cNvSpPr>
            <p:nvPr/>
          </p:nvSpPr>
          <p:spPr bwMode="auto">
            <a:xfrm>
              <a:off x="11715750" y="2889250"/>
              <a:ext cx="47625" cy="66675"/>
            </a:xfrm>
            <a:custGeom>
              <a:avLst/>
              <a:gdLst>
                <a:gd name="T0" fmla="*/ 0 w 21"/>
                <a:gd name="T1" fmla="*/ 18 h 29"/>
                <a:gd name="T2" fmla="*/ 0 w 21"/>
                <a:gd name="T3" fmla="*/ 0 h 29"/>
                <a:gd name="T4" fmla="*/ 21 w 21"/>
                <a:gd name="T5" fmla="*/ 0 h 29"/>
                <a:gd name="T6" fmla="*/ 21 w 21"/>
                <a:gd name="T7" fmla="*/ 18 h 29"/>
                <a:gd name="T8" fmla="*/ 10 w 21"/>
                <a:gd name="T9" fmla="*/ 29 h 29"/>
                <a:gd name="T10" fmla="*/ 0 w 21"/>
                <a:gd name="T11" fmla="*/ 18 h 29"/>
                <a:gd name="T12" fmla="*/ 5 w 21"/>
                <a:gd name="T13" fmla="*/ 6 h 29"/>
                <a:gd name="T14" fmla="*/ 5 w 21"/>
                <a:gd name="T15" fmla="*/ 18 h 29"/>
                <a:gd name="T16" fmla="*/ 10 w 21"/>
                <a:gd name="T17" fmla="*/ 23 h 29"/>
                <a:gd name="T18" fmla="*/ 15 w 21"/>
                <a:gd name="T19" fmla="*/ 18 h 29"/>
                <a:gd name="T20" fmla="*/ 15 w 21"/>
                <a:gd name="T21" fmla="*/ 6 h 29"/>
                <a:gd name="T22" fmla="*/ 5 w 21"/>
                <a:gd name="T23" fmla="*/ 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29">
                  <a:moveTo>
                    <a:pt x="0" y="18"/>
                  </a:moveTo>
                  <a:cubicBezTo>
                    <a:pt x="0" y="0"/>
                    <a:pt x="0" y="0"/>
                    <a:pt x="0" y="0"/>
                  </a:cubicBezTo>
                  <a:cubicBezTo>
                    <a:pt x="21" y="0"/>
                    <a:pt x="21" y="0"/>
                    <a:pt x="21" y="0"/>
                  </a:cubicBezTo>
                  <a:cubicBezTo>
                    <a:pt x="21" y="18"/>
                    <a:pt x="21" y="18"/>
                    <a:pt x="21" y="18"/>
                  </a:cubicBezTo>
                  <a:cubicBezTo>
                    <a:pt x="21" y="24"/>
                    <a:pt x="16" y="29"/>
                    <a:pt x="10" y="29"/>
                  </a:cubicBezTo>
                  <a:cubicBezTo>
                    <a:pt x="4" y="29"/>
                    <a:pt x="0" y="24"/>
                    <a:pt x="0" y="18"/>
                  </a:cubicBezTo>
                  <a:close/>
                  <a:moveTo>
                    <a:pt x="5" y="6"/>
                  </a:moveTo>
                  <a:cubicBezTo>
                    <a:pt x="5" y="18"/>
                    <a:pt x="5" y="18"/>
                    <a:pt x="5" y="18"/>
                  </a:cubicBezTo>
                  <a:cubicBezTo>
                    <a:pt x="5" y="21"/>
                    <a:pt x="8" y="23"/>
                    <a:pt x="10" y="23"/>
                  </a:cubicBezTo>
                  <a:cubicBezTo>
                    <a:pt x="13" y="23"/>
                    <a:pt x="15" y="21"/>
                    <a:pt x="15" y="18"/>
                  </a:cubicBezTo>
                  <a:cubicBezTo>
                    <a:pt x="15" y="6"/>
                    <a:pt x="15" y="6"/>
                    <a:pt x="15" y="6"/>
                  </a:cubicBezTo>
                  <a:lnTo>
                    <a:pt x="5"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53" name="Freeform 569"/>
            <p:cNvSpPr>
              <a:spLocks noEditPoints="1"/>
            </p:cNvSpPr>
            <p:nvPr/>
          </p:nvSpPr>
          <p:spPr bwMode="auto">
            <a:xfrm>
              <a:off x="11677650" y="2889250"/>
              <a:ext cx="49212" cy="66675"/>
            </a:xfrm>
            <a:custGeom>
              <a:avLst/>
              <a:gdLst>
                <a:gd name="T0" fmla="*/ 0 w 21"/>
                <a:gd name="T1" fmla="*/ 18 h 29"/>
                <a:gd name="T2" fmla="*/ 0 w 21"/>
                <a:gd name="T3" fmla="*/ 0 h 29"/>
                <a:gd name="T4" fmla="*/ 21 w 21"/>
                <a:gd name="T5" fmla="*/ 0 h 29"/>
                <a:gd name="T6" fmla="*/ 21 w 21"/>
                <a:gd name="T7" fmla="*/ 18 h 29"/>
                <a:gd name="T8" fmla="*/ 11 w 21"/>
                <a:gd name="T9" fmla="*/ 29 h 29"/>
                <a:gd name="T10" fmla="*/ 0 w 21"/>
                <a:gd name="T11" fmla="*/ 18 h 29"/>
                <a:gd name="T12" fmla="*/ 6 w 21"/>
                <a:gd name="T13" fmla="*/ 6 h 29"/>
                <a:gd name="T14" fmla="*/ 6 w 21"/>
                <a:gd name="T15" fmla="*/ 18 h 29"/>
                <a:gd name="T16" fmla="*/ 11 w 21"/>
                <a:gd name="T17" fmla="*/ 23 h 29"/>
                <a:gd name="T18" fmla="*/ 16 w 21"/>
                <a:gd name="T19" fmla="*/ 18 h 29"/>
                <a:gd name="T20" fmla="*/ 16 w 21"/>
                <a:gd name="T21" fmla="*/ 6 h 29"/>
                <a:gd name="T22" fmla="*/ 6 w 21"/>
                <a:gd name="T23" fmla="*/ 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29">
                  <a:moveTo>
                    <a:pt x="0" y="18"/>
                  </a:moveTo>
                  <a:cubicBezTo>
                    <a:pt x="0" y="0"/>
                    <a:pt x="0" y="0"/>
                    <a:pt x="0" y="0"/>
                  </a:cubicBezTo>
                  <a:cubicBezTo>
                    <a:pt x="21" y="0"/>
                    <a:pt x="21" y="0"/>
                    <a:pt x="21" y="0"/>
                  </a:cubicBezTo>
                  <a:cubicBezTo>
                    <a:pt x="21" y="18"/>
                    <a:pt x="21" y="18"/>
                    <a:pt x="21" y="18"/>
                  </a:cubicBezTo>
                  <a:cubicBezTo>
                    <a:pt x="21" y="24"/>
                    <a:pt x="17" y="29"/>
                    <a:pt x="11" y="29"/>
                  </a:cubicBezTo>
                  <a:cubicBezTo>
                    <a:pt x="5" y="29"/>
                    <a:pt x="0" y="24"/>
                    <a:pt x="0" y="18"/>
                  </a:cubicBezTo>
                  <a:close/>
                  <a:moveTo>
                    <a:pt x="6" y="6"/>
                  </a:moveTo>
                  <a:cubicBezTo>
                    <a:pt x="6" y="18"/>
                    <a:pt x="6" y="18"/>
                    <a:pt x="6" y="18"/>
                  </a:cubicBezTo>
                  <a:cubicBezTo>
                    <a:pt x="6" y="21"/>
                    <a:pt x="8" y="23"/>
                    <a:pt x="11" y="23"/>
                  </a:cubicBezTo>
                  <a:cubicBezTo>
                    <a:pt x="13" y="23"/>
                    <a:pt x="16" y="21"/>
                    <a:pt x="16" y="18"/>
                  </a:cubicBezTo>
                  <a:cubicBezTo>
                    <a:pt x="16" y="6"/>
                    <a:pt x="16" y="6"/>
                    <a:pt x="16" y="6"/>
                  </a:cubicBezTo>
                  <a:lnTo>
                    <a:pt x="6"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54" name="Freeform 570"/>
            <p:cNvSpPr>
              <a:spLocks noEditPoints="1"/>
            </p:cNvSpPr>
            <p:nvPr/>
          </p:nvSpPr>
          <p:spPr bwMode="auto">
            <a:xfrm>
              <a:off x="11644313" y="2889250"/>
              <a:ext cx="47625" cy="66675"/>
            </a:xfrm>
            <a:custGeom>
              <a:avLst/>
              <a:gdLst>
                <a:gd name="T0" fmla="*/ 0 w 21"/>
                <a:gd name="T1" fmla="*/ 18 h 29"/>
                <a:gd name="T2" fmla="*/ 0 w 21"/>
                <a:gd name="T3" fmla="*/ 0 h 29"/>
                <a:gd name="T4" fmla="*/ 21 w 21"/>
                <a:gd name="T5" fmla="*/ 0 h 29"/>
                <a:gd name="T6" fmla="*/ 21 w 21"/>
                <a:gd name="T7" fmla="*/ 18 h 29"/>
                <a:gd name="T8" fmla="*/ 10 w 21"/>
                <a:gd name="T9" fmla="*/ 29 h 29"/>
                <a:gd name="T10" fmla="*/ 0 w 21"/>
                <a:gd name="T11" fmla="*/ 18 h 29"/>
                <a:gd name="T12" fmla="*/ 6 w 21"/>
                <a:gd name="T13" fmla="*/ 6 h 29"/>
                <a:gd name="T14" fmla="*/ 6 w 21"/>
                <a:gd name="T15" fmla="*/ 18 h 29"/>
                <a:gd name="T16" fmla="*/ 10 w 21"/>
                <a:gd name="T17" fmla="*/ 23 h 29"/>
                <a:gd name="T18" fmla="*/ 15 w 21"/>
                <a:gd name="T19" fmla="*/ 18 h 29"/>
                <a:gd name="T20" fmla="*/ 15 w 21"/>
                <a:gd name="T21" fmla="*/ 6 h 29"/>
                <a:gd name="T22" fmla="*/ 6 w 21"/>
                <a:gd name="T23" fmla="*/ 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29">
                  <a:moveTo>
                    <a:pt x="0" y="18"/>
                  </a:moveTo>
                  <a:cubicBezTo>
                    <a:pt x="0" y="0"/>
                    <a:pt x="0" y="0"/>
                    <a:pt x="0" y="0"/>
                  </a:cubicBezTo>
                  <a:cubicBezTo>
                    <a:pt x="21" y="0"/>
                    <a:pt x="21" y="0"/>
                    <a:pt x="21" y="0"/>
                  </a:cubicBezTo>
                  <a:cubicBezTo>
                    <a:pt x="21" y="18"/>
                    <a:pt x="21" y="18"/>
                    <a:pt x="21" y="18"/>
                  </a:cubicBezTo>
                  <a:cubicBezTo>
                    <a:pt x="21" y="24"/>
                    <a:pt x="16" y="29"/>
                    <a:pt x="10" y="29"/>
                  </a:cubicBezTo>
                  <a:cubicBezTo>
                    <a:pt x="5" y="29"/>
                    <a:pt x="0" y="24"/>
                    <a:pt x="0" y="18"/>
                  </a:cubicBezTo>
                  <a:close/>
                  <a:moveTo>
                    <a:pt x="6" y="6"/>
                  </a:moveTo>
                  <a:cubicBezTo>
                    <a:pt x="6" y="18"/>
                    <a:pt x="6" y="18"/>
                    <a:pt x="6" y="18"/>
                  </a:cubicBezTo>
                  <a:cubicBezTo>
                    <a:pt x="6" y="21"/>
                    <a:pt x="8" y="23"/>
                    <a:pt x="10" y="23"/>
                  </a:cubicBezTo>
                  <a:cubicBezTo>
                    <a:pt x="13" y="23"/>
                    <a:pt x="15" y="21"/>
                    <a:pt x="15" y="18"/>
                  </a:cubicBezTo>
                  <a:cubicBezTo>
                    <a:pt x="15" y="6"/>
                    <a:pt x="15" y="6"/>
                    <a:pt x="15" y="6"/>
                  </a:cubicBezTo>
                  <a:lnTo>
                    <a:pt x="6"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55" name="Freeform 571"/>
            <p:cNvSpPr>
              <a:spLocks noEditPoints="1"/>
            </p:cNvSpPr>
            <p:nvPr/>
          </p:nvSpPr>
          <p:spPr bwMode="auto">
            <a:xfrm>
              <a:off x="11606213" y="2889250"/>
              <a:ext cx="50800" cy="66675"/>
            </a:xfrm>
            <a:custGeom>
              <a:avLst/>
              <a:gdLst>
                <a:gd name="T0" fmla="*/ 0 w 22"/>
                <a:gd name="T1" fmla="*/ 18 h 29"/>
                <a:gd name="T2" fmla="*/ 0 w 22"/>
                <a:gd name="T3" fmla="*/ 0 h 29"/>
                <a:gd name="T4" fmla="*/ 22 w 22"/>
                <a:gd name="T5" fmla="*/ 0 h 29"/>
                <a:gd name="T6" fmla="*/ 22 w 22"/>
                <a:gd name="T7" fmla="*/ 18 h 29"/>
                <a:gd name="T8" fmla="*/ 11 w 22"/>
                <a:gd name="T9" fmla="*/ 29 h 29"/>
                <a:gd name="T10" fmla="*/ 0 w 22"/>
                <a:gd name="T11" fmla="*/ 18 h 29"/>
                <a:gd name="T12" fmla="*/ 6 w 22"/>
                <a:gd name="T13" fmla="*/ 6 h 29"/>
                <a:gd name="T14" fmla="*/ 6 w 22"/>
                <a:gd name="T15" fmla="*/ 18 h 29"/>
                <a:gd name="T16" fmla="*/ 11 w 22"/>
                <a:gd name="T17" fmla="*/ 23 h 29"/>
                <a:gd name="T18" fmla="*/ 16 w 22"/>
                <a:gd name="T19" fmla="*/ 18 h 29"/>
                <a:gd name="T20" fmla="*/ 16 w 22"/>
                <a:gd name="T21" fmla="*/ 6 h 29"/>
                <a:gd name="T22" fmla="*/ 6 w 22"/>
                <a:gd name="T23" fmla="*/ 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29">
                  <a:moveTo>
                    <a:pt x="0" y="18"/>
                  </a:moveTo>
                  <a:cubicBezTo>
                    <a:pt x="0" y="0"/>
                    <a:pt x="0" y="0"/>
                    <a:pt x="0" y="0"/>
                  </a:cubicBezTo>
                  <a:cubicBezTo>
                    <a:pt x="22" y="0"/>
                    <a:pt x="22" y="0"/>
                    <a:pt x="22" y="0"/>
                  </a:cubicBezTo>
                  <a:cubicBezTo>
                    <a:pt x="22" y="18"/>
                    <a:pt x="22" y="18"/>
                    <a:pt x="22" y="18"/>
                  </a:cubicBezTo>
                  <a:cubicBezTo>
                    <a:pt x="22" y="24"/>
                    <a:pt x="17" y="29"/>
                    <a:pt x="11" y="29"/>
                  </a:cubicBezTo>
                  <a:cubicBezTo>
                    <a:pt x="5" y="29"/>
                    <a:pt x="0" y="24"/>
                    <a:pt x="0" y="18"/>
                  </a:cubicBezTo>
                  <a:close/>
                  <a:moveTo>
                    <a:pt x="6" y="6"/>
                  </a:moveTo>
                  <a:cubicBezTo>
                    <a:pt x="6" y="18"/>
                    <a:pt x="6" y="18"/>
                    <a:pt x="6" y="18"/>
                  </a:cubicBezTo>
                  <a:cubicBezTo>
                    <a:pt x="6" y="21"/>
                    <a:pt x="8" y="23"/>
                    <a:pt x="11" y="23"/>
                  </a:cubicBezTo>
                  <a:cubicBezTo>
                    <a:pt x="14" y="23"/>
                    <a:pt x="16" y="21"/>
                    <a:pt x="16" y="18"/>
                  </a:cubicBezTo>
                  <a:cubicBezTo>
                    <a:pt x="16" y="6"/>
                    <a:pt x="16" y="6"/>
                    <a:pt x="16" y="6"/>
                  </a:cubicBezTo>
                  <a:lnTo>
                    <a:pt x="6"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56" name="Freeform 572"/>
            <p:cNvSpPr>
              <a:spLocks noEditPoints="1"/>
            </p:cNvSpPr>
            <p:nvPr/>
          </p:nvSpPr>
          <p:spPr bwMode="auto">
            <a:xfrm>
              <a:off x="11571288" y="2889250"/>
              <a:ext cx="49212" cy="66675"/>
            </a:xfrm>
            <a:custGeom>
              <a:avLst/>
              <a:gdLst>
                <a:gd name="T0" fmla="*/ 0 w 21"/>
                <a:gd name="T1" fmla="*/ 18 h 29"/>
                <a:gd name="T2" fmla="*/ 0 w 21"/>
                <a:gd name="T3" fmla="*/ 0 h 29"/>
                <a:gd name="T4" fmla="*/ 21 w 21"/>
                <a:gd name="T5" fmla="*/ 0 h 29"/>
                <a:gd name="T6" fmla="*/ 21 w 21"/>
                <a:gd name="T7" fmla="*/ 18 h 29"/>
                <a:gd name="T8" fmla="*/ 11 w 21"/>
                <a:gd name="T9" fmla="*/ 29 h 29"/>
                <a:gd name="T10" fmla="*/ 0 w 21"/>
                <a:gd name="T11" fmla="*/ 18 h 29"/>
                <a:gd name="T12" fmla="*/ 6 w 21"/>
                <a:gd name="T13" fmla="*/ 6 h 29"/>
                <a:gd name="T14" fmla="*/ 6 w 21"/>
                <a:gd name="T15" fmla="*/ 18 h 29"/>
                <a:gd name="T16" fmla="*/ 11 w 21"/>
                <a:gd name="T17" fmla="*/ 23 h 29"/>
                <a:gd name="T18" fmla="*/ 15 w 21"/>
                <a:gd name="T19" fmla="*/ 18 h 29"/>
                <a:gd name="T20" fmla="*/ 15 w 21"/>
                <a:gd name="T21" fmla="*/ 6 h 29"/>
                <a:gd name="T22" fmla="*/ 6 w 21"/>
                <a:gd name="T23" fmla="*/ 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29">
                  <a:moveTo>
                    <a:pt x="0" y="18"/>
                  </a:moveTo>
                  <a:cubicBezTo>
                    <a:pt x="0" y="0"/>
                    <a:pt x="0" y="0"/>
                    <a:pt x="0" y="0"/>
                  </a:cubicBezTo>
                  <a:cubicBezTo>
                    <a:pt x="21" y="0"/>
                    <a:pt x="21" y="0"/>
                    <a:pt x="21" y="0"/>
                  </a:cubicBezTo>
                  <a:cubicBezTo>
                    <a:pt x="21" y="18"/>
                    <a:pt x="21" y="18"/>
                    <a:pt x="21" y="18"/>
                  </a:cubicBezTo>
                  <a:cubicBezTo>
                    <a:pt x="21" y="24"/>
                    <a:pt x="17" y="29"/>
                    <a:pt x="11" y="29"/>
                  </a:cubicBezTo>
                  <a:cubicBezTo>
                    <a:pt x="5" y="29"/>
                    <a:pt x="0" y="24"/>
                    <a:pt x="0" y="18"/>
                  </a:cubicBezTo>
                  <a:close/>
                  <a:moveTo>
                    <a:pt x="6" y="6"/>
                  </a:moveTo>
                  <a:cubicBezTo>
                    <a:pt x="6" y="18"/>
                    <a:pt x="6" y="18"/>
                    <a:pt x="6" y="18"/>
                  </a:cubicBezTo>
                  <a:cubicBezTo>
                    <a:pt x="6" y="21"/>
                    <a:pt x="8" y="23"/>
                    <a:pt x="11" y="23"/>
                  </a:cubicBezTo>
                  <a:cubicBezTo>
                    <a:pt x="13" y="23"/>
                    <a:pt x="15" y="21"/>
                    <a:pt x="15" y="18"/>
                  </a:cubicBezTo>
                  <a:cubicBezTo>
                    <a:pt x="15" y="6"/>
                    <a:pt x="15" y="6"/>
                    <a:pt x="15" y="6"/>
                  </a:cubicBezTo>
                  <a:lnTo>
                    <a:pt x="6"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57" name="Freeform 573"/>
            <p:cNvSpPr>
              <a:spLocks noEditPoints="1"/>
            </p:cNvSpPr>
            <p:nvPr/>
          </p:nvSpPr>
          <p:spPr bwMode="auto">
            <a:xfrm>
              <a:off x="11537950" y="2889250"/>
              <a:ext cx="47625" cy="66675"/>
            </a:xfrm>
            <a:custGeom>
              <a:avLst/>
              <a:gdLst>
                <a:gd name="T0" fmla="*/ 0 w 21"/>
                <a:gd name="T1" fmla="*/ 18 h 29"/>
                <a:gd name="T2" fmla="*/ 0 w 21"/>
                <a:gd name="T3" fmla="*/ 0 h 29"/>
                <a:gd name="T4" fmla="*/ 21 w 21"/>
                <a:gd name="T5" fmla="*/ 0 h 29"/>
                <a:gd name="T6" fmla="*/ 21 w 21"/>
                <a:gd name="T7" fmla="*/ 18 h 29"/>
                <a:gd name="T8" fmla="*/ 10 w 21"/>
                <a:gd name="T9" fmla="*/ 29 h 29"/>
                <a:gd name="T10" fmla="*/ 0 w 21"/>
                <a:gd name="T11" fmla="*/ 18 h 29"/>
                <a:gd name="T12" fmla="*/ 6 w 21"/>
                <a:gd name="T13" fmla="*/ 6 h 29"/>
                <a:gd name="T14" fmla="*/ 6 w 21"/>
                <a:gd name="T15" fmla="*/ 18 h 29"/>
                <a:gd name="T16" fmla="*/ 10 w 21"/>
                <a:gd name="T17" fmla="*/ 23 h 29"/>
                <a:gd name="T18" fmla="*/ 15 w 21"/>
                <a:gd name="T19" fmla="*/ 18 h 29"/>
                <a:gd name="T20" fmla="*/ 15 w 21"/>
                <a:gd name="T21" fmla="*/ 6 h 29"/>
                <a:gd name="T22" fmla="*/ 6 w 21"/>
                <a:gd name="T23" fmla="*/ 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29">
                  <a:moveTo>
                    <a:pt x="0" y="18"/>
                  </a:moveTo>
                  <a:cubicBezTo>
                    <a:pt x="0" y="0"/>
                    <a:pt x="0" y="0"/>
                    <a:pt x="0" y="0"/>
                  </a:cubicBezTo>
                  <a:cubicBezTo>
                    <a:pt x="21" y="0"/>
                    <a:pt x="21" y="0"/>
                    <a:pt x="21" y="0"/>
                  </a:cubicBezTo>
                  <a:cubicBezTo>
                    <a:pt x="21" y="18"/>
                    <a:pt x="21" y="18"/>
                    <a:pt x="21" y="18"/>
                  </a:cubicBezTo>
                  <a:cubicBezTo>
                    <a:pt x="21" y="24"/>
                    <a:pt x="16" y="29"/>
                    <a:pt x="10" y="29"/>
                  </a:cubicBezTo>
                  <a:cubicBezTo>
                    <a:pt x="5" y="29"/>
                    <a:pt x="0" y="24"/>
                    <a:pt x="0" y="18"/>
                  </a:cubicBezTo>
                  <a:close/>
                  <a:moveTo>
                    <a:pt x="6" y="6"/>
                  </a:moveTo>
                  <a:cubicBezTo>
                    <a:pt x="6" y="18"/>
                    <a:pt x="6" y="18"/>
                    <a:pt x="6" y="18"/>
                  </a:cubicBezTo>
                  <a:cubicBezTo>
                    <a:pt x="6" y="21"/>
                    <a:pt x="8" y="23"/>
                    <a:pt x="10" y="23"/>
                  </a:cubicBezTo>
                  <a:cubicBezTo>
                    <a:pt x="13" y="23"/>
                    <a:pt x="15" y="21"/>
                    <a:pt x="15" y="18"/>
                  </a:cubicBezTo>
                  <a:cubicBezTo>
                    <a:pt x="15" y="6"/>
                    <a:pt x="15" y="6"/>
                    <a:pt x="15" y="6"/>
                  </a:cubicBezTo>
                  <a:lnTo>
                    <a:pt x="6"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58" name="Freeform 574"/>
            <p:cNvSpPr>
              <a:spLocks noEditPoints="1"/>
            </p:cNvSpPr>
            <p:nvPr/>
          </p:nvSpPr>
          <p:spPr bwMode="auto">
            <a:xfrm>
              <a:off x="11499850" y="2889250"/>
              <a:ext cx="50800" cy="66675"/>
            </a:xfrm>
            <a:custGeom>
              <a:avLst/>
              <a:gdLst>
                <a:gd name="T0" fmla="*/ 0 w 22"/>
                <a:gd name="T1" fmla="*/ 18 h 29"/>
                <a:gd name="T2" fmla="*/ 0 w 22"/>
                <a:gd name="T3" fmla="*/ 0 h 29"/>
                <a:gd name="T4" fmla="*/ 22 w 22"/>
                <a:gd name="T5" fmla="*/ 0 h 29"/>
                <a:gd name="T6" fmla="*/ 22 w 22"/>
                <a:gd name="T7" fmla="*/ 18 h 29"/>
                <a:gd name="T8" fmla="*/ 11 w 22"/>
                <a:gd name="T9" fmla="*/ 29 h 29"/>
                <a:gd name="T10" fmla="*/ 0 w 22"/>
                <a:gd name="T11" fmla="*/ 18 h 29"/>
                <a:gd name="T12" fmla="*/ 6 w 22"/>
                <a:gd name="T13" fmla="*/ 6 h 29"/>
                <a:gd name="T14" fmla="*/ 6 w 22"/>
                <a:gd name="T15" fmla="*/ 18 h 29"/>
                <a:gd name="T16" fmla="*/ 11 w 22"/>
                <a:gd name="T17" fmla="*/ 23 h 29"/>
                <a:gd name="T18" fmla="*/ 16 w 22"/>
                <a:gd name="T19" fmla="*/ 18 h 29"/>
                <a:gd name="T20" fmla="*/ 16 w 22"/>
                <a:gd name="T21" fmla="*/ 6 h 29"/>
                <a:gd name="T22" fmla="*/ 6 w 22"/>
                <a:gd name="T23" fmla="*/ 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29">
                  <a:moveTo>
                    <a:pt x="0" y="18"/>
                  </a:moveTo>
                  <a:cubicBezTo>
                    <a:pt x="0" y="0"/>
                    <a:pt x="0" y="0"/>
                    <a:pt x="0" y="0"/>
                  </a:cubicBezTo>
                  <a:cubicBezTo>
                    <a:pt x="22" y="0"/>
                    <a:pt x="22" y="0"/>
                    <a:pt x="22" y="0"/>
                  </a:cubicBezTo>
                  <a:cubicBezTo>
                    <a:pt x="22" y="18"/>
                    <a:pt x="22" y="18"/>
                    <a:pt x="22" y="18"/>
                  </a:cubicBezTo>
                  <a:cubicBezTo>
                    <a:pt x="22" y="24"/>
                    <a:pt x="17" y="29"/>
                    <a:pt x="11" y="29"/>
                  </a:cubicBezTo>
                  <a:cubicBezTo>
                    <a:pt x="5" y="29"/>
                    <a:pt x="0" y="24"/>
                    <a:pt x="0" y="18"/>
                  </a:cubicBezTo>
                  <a:close/>
                  <a:moveTo>
                    <a:pt x="6" y="6"/>
                  </a:moveTo>
                  <a:cubicBezTo>
                    <a:pt x="6" y="18"/>
                    <a:pt x="6" y="18"/>
                    <a:pt x="6" y="18"/>
                  </a:cubicBezTo>
                  <a:cubicBezTo>
                    <a:pt x="6" y="21"/>
                    <a:pt x="8" y="23"/>
                    <a:pt x="11" y="23"/>
                  </a:cubicBezTo>
                  <a:cubicBezTo>
                    <a:pt x="14" y="23"/>
                    <a:pt x="16" y="21"/>
                    <a:pt x="16" y="18"/>
                  </a:cubicBezTo>
                  <a:cubicBezTo>
                    <a:pt x="16" y="6"/>
                    <a:pt x="16" y="6"/>
                    <a:pt x="16" y="6"/>
                  </a:cubicBezTo>
                  <a:lnTo>
                    <a:pt x="6"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59" name="Freeform 575"/>
            <p:cNvSpPr>
              <a:spLocks noEditPoints="1"/>
            </p:cNvSpPr>
            <p:nvPr/>
          </p:nvSpPr>
          <p:spPr bwMode="auto">
            <a:xfrm>
              <a:off x="11468100" y="2889250"/>
              <a:ext cx="49212" cy="66675"/>
            </a:xfrm>
            <a:custGeom>
              <a:avLst/>
              <a:gdLst>
                <a:gd name="T0" fmla="*/ 0 w 21"/>
                <a:gd name="T1" fmla="*/ 18 h 29"/>
                <a:gd name="T2" fmla="*/ 0 w 21"/>
                <a:gd name="T3" fmla="*/ 0 h 29"/>
                <a:gd name="T4" fmla="*/ 21 w 21"/>
                <a:gd name="T5" fmla="*/ 0 h 29"/>
                <a:gd name="T6" fmla="*/ 21 w 21"/>
                <a:gd name="T7" fmla="*/ 18 h 29"/>
                <a:gd name="T8" fmla="*/ 10 w 21"/>
                <a:gd name="T9" fmla="*/ 29 h 29"/>
                <a:gd name="T10" fmla="*/ 0 w 21"/>
                <a:gd name="T11" fmla="*/ 18 h 29"/>
                <a:gd name="T12" fmla="*/ 5 w 21"/>
                <a:gd name="T13" fmla="*/ 6 h 29"/>
                <a:gd name="T14" fmla="*/ 5 w 21"/>
                <a:gd name="T15" fmla="*/ 18 h 29"/>
                <a:gd name="T16" fmla="*/ 10 w 21"/>
                <a:gd name="T17" fmla="*/ 23 h 29"/>
                <a:gd name="T18" fmla="*/ 15 w 21"/>
                <a:gd name="T19" fmla="*/ 18 h 29"/>
                <a:gd name="T20" fmla="*/ 15 w 21"/>
                <a:gd name="T21" fmla="*/ 6 h 29"/>
                <a:gd name="T22" fmla="*/ 5 w 21"/>
                <a:gd name="T23" fmla="*/ 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29">
                  <a:moveTo>
                    <a:pt x="0" y="18"/>
                  </a:moveTo>
                  <a:cubicBezTo>
                    <a:pt x="0" y="0"/>
                    <a:pt x="0" y="0"/>
                    <a:pt x="0" y="0"/>
                  </a:cubicBezTo>
                  <a:cubicBezTo>
                    <a:pt x="21" y="0"/>
                    <a:pt x="21" y="0"/>
                    <a:pt x="21" y="0"/>
                  </a:cubicBezTo>
                  <a:cubicBezTo>
                    <a:pt x="21" y="18"/>
                    <a:pt x="21" y="18"/>
                    <a:pt x="21" y="18"/>
                  </a:cubicBezTo>
                  <a:cubicBezTo>
                    <a:pt x="21" y="24"/>
                    <a:pt x="16" y="29"/>
                    <a:pt x="10" y="29"/>
                  </a:cubicBezTo>
                  <a:cubicBezTo>
                    <a:pt x="4" y="29"/>
                    <a:pt x="0" y="24"/>
                    <a:pt x="0" y="18"/>
                  </a:cubicBezTo>
                  <a:close/>
                  <a:moveTo>
                    <a:pt x="5" y="6"/>
                  </a:moveTo>
                  <a:cubicBezTo>
                    <a:pt x="5" y="18"/>
                    <a:pt x="5" y="18"/>
                    <a:pt x="5" y="18"/>
                  </a:cubicBezTo>
                  <a:cubicBezTo>
                    <a:pt x="5" y="21"/>
                    <a:pt x="7" y="23"/>
                    <a:pt x="10" y="23"/>
                  </a:cubicBezTo>
                  <a:cubicBezTo>
                    <a:pt x="13" y="23"/>
                    <a:pt x="15" y="21"/>
                    <a:pt x="15" y="18"/>
                  </a:cubicBezTo>
                  <a:cubicBezTo>
                    <a:pt x="15" y="6"/>
                    <a:pt x="15" y="6"/>
                    <a:pt x="15" y="6"/>
                  </a:cubicBezTo>
                  <a:lnTo>
                    <a:pt x="5"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60" name="Freeform 576"/>
            <p:cNvSpPr>
              <a:spLocks noEditPoints="1"/>
            </p:cNvSpPr>
            <p:nvPr/>
          </p:nvSpPr>
          <p:spPr bwMode="auto">
            <a:xfrm>
              <a:off x="11431588" y="2889250"/>
              <a:ext cx="47625" cy="66675"/>
            </a:xfrm>
            <a:custGeom>
              <a:avLst/>
              <a:gdLst>
                <a:gd name="T0" fmla="*/ 0 w 21"/>
                <a:gd name="T1" fmla="*/ 18 h 29"/>
                <a:gd name="T2" fmla="*/ 0 w 21"/>
                <a:gd name="T3" fmla="*/ 0 h 29"/>
                <a:gd name="T4" fmla="*/ 21 w 21"/>
                <a:gd name="T5" fmla="*/ 0 h 29"/>
                <a:gd name="T6" fmla="*/ 21 w 21"/>
                <a:gd name="T7" fmla="*/ 18 h 29"/>
                <a:gd name="T8" fmla="*/ 11 w 21"/>
                <a:gd name="T9" fmla="*/ 29 h 29"/>
                <a:gd name="T10" fmla="*/ 0 w 21"/>
                <a:gd name="T11" fmla="*/ 18 h 29"/>
                <a:gd name="T12" fmla="*/ 6 w 21"/>
                <a:gd name="T13" fmla="*/ 6 h 29"/>
                <a:gd name="T14" fmla="*/ 6 w 21"/>
                <a:gd name="T15" fmla="*/ 18 h 29"/>
                <a:gd name="T16" fmla="*/ 11 w 21"/>
                <a:gd name="T17" fmla="*/ 23 h 29"/>
                <a:gd name="T18" fmla="*/ 16 w 21"/>
                <a:gd name="T19" fmla="*/ 18 h 29"/>
                <a:gd name="T20" fmla="*/ 16 w 21"/>
                <a:gd name="T21" fmla="*/ 6 h 29"/>
                <a:gd name="T22" fmla="*/ 6 w 21"/>
                <a:gd name="T23" fmla="*/ 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29">
                  <a:moveTo>
                    <a:pt x="0" y="18"/>
                  </a:moveTo>
                  <a:cubicBezTo>
                    <a:pt x="0" y="0"/>
                    <a:pt x="0" y="0"/>
                    <a:pt x="0" y="0"/>
                  </a:cubicBezTo>
                  <a:cubicBezTo>
                    <a:pt x="21" y="0"/>
                    <a:pt x="21" y="0"/>
                    <a:pt x="21" y="0"/>
                  </a:cubicBezTo>
                  <a:cubicBezTo>
                    <a:pt x="21" y="18"/>
                    <a:pt x="21" y="18"/>
                    <a:pt x="21" y="18"/>
                  </a:cubicBezTo>
                  <a:cubicBezTo>
                    <a:pt x="21" y="24"/>
                    <a:pt x="17" y="29"/>
                    <a:pt x="11" y="29"/>
                  </a:cubicBezTo>
                  <a:cubicBezTo>
                    <a:pt x="5" y="29"/>
                    <a:pt x="0" y="24"/>
                    <a:pt x="0" y="18"/>
                  </a:cubicBezTo>
                  <a:close/>
                  <a:moveTo>
                    <a:pt x="6" y="6"/>
                  </a:moveTo>
                  <a:cubicBezTo>
                    <a:pt x="6" y="18"/>
                    <a:pt x="6" y="18"/>
                    <a:pt x="6" y="18"/>
                  </a:cubicBezTo>
                  <a:cubicBezTo>
                    <a:pt x="6" y="21"/>
                    <a:pt x="8" y="23"/>
                    <a:pt x="11" y="23"/>
                  </a:cubicBezTo>
                  <a:cubicBezTo>
                    <a:pt x="13" y="23"/>
                    <a:pt x="16" y="21"/>
                    <a:pt x="16" y="18"/>
                  </a:cubicBezTo>
                  <a:cubicBezTo>
                    <a:pt x="16" y="6"/>
                    <a:pt x="16" y="6"/>
                    <a:pt x="16" y="6"/>
                  </a:cubicBezTo>
                  <a:lnTo>
                    <a:pt x="6"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61" name="Freeform 577"/>
            <p:cNvSpPr>
              <a:spLocks noEditPoints="1"/>
            </p:cNvSpPr>
            <p:nvPr/>
          </p:nvSpPr>
          <p:spPr bwMode="auto">
            <a:xfrm>
              <a:off x="11396663" y="2889250"/>
              <a:ext cx="47625" cy="66675"/>
            </a:xfrm>
            <a:custGeom>
              <a:avLst/>
              <a:gdLst>
                <a:gd name="T0" fmla="*/ 0 w 21"/>
                <a:gd name="T1" fmla="*/ 18 h 29"/>
                <a:gd name="T2" fmla="*/ 0 w 21"/>
                <a:gd name="T3" fmla="*/ 0 h 29"/>
                <a:gd name="T4" fmla="*/ 21 w 21"/>
                <a:gd name="T5" fmla="*/ 0 h 29"/>
                <a:gd name="T6" fmla="*/ 21 w 21"/>
                <a:gd name="T7" fmla="*/ 18 h 29"/>
                <a:gd name="T8" fmla="*/ 10 w 21"/>
                <a:gd name="T9" fmla="*/ 29 h 29"/>
                <a:gd name="T10" fmla="*/ 0 w 21"/>
                <a:gd name="T11" fmla="*/ 18 h 29"/>
                <a:gd name="T12" fmla="*/ 6 w 21"/>
                <a:gd name="T13" fmla="*/ 6 h 29"/>
                <a:gd name="T14" fmla="*/ 6 w 21"/>
                <a:gd name="T15" fmla="*/ 18 h 29"/>
                <a:gd name="T16" fmla="*/ 10 w 21"/>
                <a:gd name="T17" fmla="*/ 23 h 29"/>
                <a:gd name="T18" fmla="*/ 15 w 21"/>
                <a:gd name="T19" fmla="*/ 18 h 29"/>
                <a:gd name="T20" fmla="*/ 15 w 21"/>
                <a:gd name="T21" fmla="*/ 6 h 29"/>
                <a:gd name="T22" fmla="*/ 6 w 21"/>
                <a:gd name="T23" fmla="*/ 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29">
                  <a:moveTo>
                    <a:pt x="0" y="18"/>
                  </a:moveTo>
                  <a:cubicBezTo>
                    <a:pt x="0" y="0"/>
                    <a:pt x="0" y="0"/>
                    <a:pt x="0" y="0"/>
                  </a:cubicBezTo>
                  <a:cubicBezTo>
                    <a:pt x="21" y="0"/>
                    <a:pt x="21" y="0"/>
                    <a:pt x="21" y="0"/>
                  </a:cubicBezTo>
                  <a:cubicBezTo>
                    <a:pt x="21" y="18"/>
                    <a:pt x="21" y="18"/>
                    <a:pt x="21" y="18"/>
                  </a:cubicBezTo>
                  <a:cubicBezTo>
                    <a:pt x="21" y="24"/>
                    <a:pt x="16" y="29"/>
                    <a:pt x="10" y="29"/>
                  </a:cubicBezTo>
                  <a:cubicBezTo>
                    <a:pt x="5" y="29"/>
                    <a:pt x="0" y="24"/>
                    <a:pt x="0" y="18"/>
                  </a:cubicBezTo>
                  <a:close/>
                  <a:moveTo>
                    <a:pt x="6" y="6"/>
                  </a:moveTo>
                  <a:cubicBezTo>
                    <a:pt x="6" y="18"/>
                    <a:pt x="6" y="18"/>
                    <a:pt x="6" y="18"/>
                  </a:cubicBezTo>
                  <a:cubicBezTo>
                    <a:pt x="6" y="21"/>
                    <a:pt x="8" y="23"/>
                    <a:pt x="10" y="23"/>
                  </a:cubicBezTo>
                  <a:cubicBezTo>
                    <a:pt x="13" y="23"/>
                    <a:pt x="15" y="21"/>
                    <a:pt x="15" y="18"/>
                  </a:cubicBezTo>
                  <a:cubicBezTo>
                    <a:pt x="15" y="6"/>
                    <a:pt x="15" y="6"/>
                    <a:pt x="15" y="6"/>
                  </a:cubicBezTo>
                  <a:lnTo>
                    <a:pt x="6"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62" name="Freeform 578"/>
            <p:cNvSpPr>
              <a:spLocks noEditPoints="1"/>
            </p:cNvSpPr>
            <p:nvPr/>
          </p:nvSpPr>
          <p:spPr bwMode="auto">
            <a:xfrm>
              <a:off x="11361738" y="2889250"/>
              <a:ext cx="49212" cy="66675"/>
            </a:xfrm>
            <a:custGeom>
              <a:avLst/>
              <a:gdLst>
                <a:gd name="T0" fmla="*/ 0 w 21"/>
                <a:gd name="T1" fmla="*/ 18 h 29"/>
                <a:gd name="T2" fmla="*/ 0 w 21"/>
                <a:gd name="T3" fmla="*/ 0 h 29"/>
                <a:gd name="T4" fmla="*/ 21 w 21"/>
                <a:gd name="T5" fmla="*/ 0 h 29"/>
                <a:gd name="T6" fmla="*/ 21 w 21"/>
                <a:gd name="T7" fmla="*/ 18 h 29"/>
                <a:gd name="T8" fmla="*/ 10 w 21"/>
                <a:gd name="T9" fmla="*/ 29 h 29"/>
                <a:gd name="T10" fmla="*/ 0 w 21"/>
                <a:gd name="T11" fmla="*/ 18 h 29"/>
                <a:gd name="T12" fmla="*/ 5 w 21"/>
                <a:gd name="T13" fmla="*/ 6 h 29"/>
                <a:gd name="T14" fmla="*/ 5 w 21"/>
                <a:gd name="T15" fmla="*/ 18 h 29"/>
                <a:gd name="T16" fmla="*/ 10 w 21"/>
                <a:gd name="T17" fmla="*/ 23 h 29"/>
                <a:gd name="T18" fmla="*/ 15 w 21"/>
                <a:gd name="T19" fmla="*/ 18 h 29"/>
                <a:gd name="T20" fmla="*/ 15 w 21"/>
                <a:gd name="T21" fmla="*/ 6 h 29"/>
                <a:gd name="T22" fmla="*/ 5 w 21"/>
                <a:gd name="T23" fmla="*/ 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29">
                  <a:moveTo>
                    <a:pt x="0" y="18"/>
                  </a:moveTo>
                  <a:cubicBezTo>
                    <a:pt x="0" y="0"/>
                    <a:pt x="0" y="0"/>
                    <a:pt x="0" y="0"/>
                  </a:cubicBezTo>
                  <a:cubicBezTo>
                    <a:pt x="21" y="0"/>
                    <a:pt x="21" y="0"/>
                    <a:pt x="21" y="0"/>
                  </a:cubicBezTo>
                  <a:cubicBezTo>
                    <a:pt x="21" y="18"/>
                    <a:pt x="21" y="18"/>
                    <a:pt x="21" y="18"/>
                  </a:cubicBezTo>
                  <a:cubicBezTo>
                    <a:pt x="21" y="24"/>
                    <a:pt x="16" y="29"/>
                    <a:pt x="10" y="29"/>
                  </a:cubicBezTo>
                  <a:cubicBezTo>
                    <a:pt x="4" y="29"/>
                    <a:pt x="0" y="24"/>
                    <a:pt x="0" y="18"/>
                  </a:cubicBezTo>
                  <a:close/>
                  <a:moveTo>
                    <a:pt x="5" y="6"/>
                  </a:moveTo>
                  <a:cubicBezTo>
                    <a:pt x="5" y="18"/>
                    <a:pt x="5" y="18"/>
                    <a:pt x="5" y="18"/>
                  </a:cubicBezTo>
                  <a:cubicBezTo>
                    <a:pt x="5" y="21"/>
                    <a:pt x="7" y="23"/>
                    <a:pt x="10" y="23"/>
                  </a:cubicBezTo>
                  <a:cubicBezTo>
                    <a:pt x="13" y="23"/>
                    <a:pt x="15" y="21"/>
                    <a:pt x="15" y="18"/>
                  </a:cubicBezTo>
                  <a:cubicBezTo>
                    <a:pt x="15" y="6"/>
                    <a:pt x="15" y="6"/>
                    <a:pt x="15" y="6"/>
                  </a:cubicBezTo>
                  <a:lnTo>
                    <a:pt x="5"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63" name="Freeform 579"/>
            <p:cNvSpPr>
              <a:spLocks/>
            </p:cNvSpPr>
            <p:nvPr/>
          </p:nvSpPr>
          <p:spPr bwMode="auto">
            <a:xfrm>
              <a:off x="11550650" y="2006600"/>
              <a:ext cx="171450" cy="125412"/>
            </a:xfrm>
            <a:custGeom>
              <a:avLst/>
              <a:gdLst>
                <a:gd name="T0" fmla="*/ 0 w 74"/>
                <a:gd name="T1" fmla="*/ 0 h 55"/>
                <a:gd name="T2" fmla="*/ 74 w 74"/>
                <a:gd name="T3" fmla="*/ 55 h 55"/>
                <a:gd name="T4" fmla="*/ 74 w 74"/>
                <a:gd name="T5" fmla="*/ 18 h 55"/>
                <a:gd name="T6" fmla="*/ 0 w 74"/>
                <a:gd name="T7" fmla="*/ 0 h 55"/>
              </a:gdLst>
              <a:ahLst/>
              <a:cxnLst>
                <a:cxn ang="0">
                  <a:pos x="T0" y="T1"/>
                </a:cxn>
                <a:cxn ang="0">
                  <a:pos x="T2" y="T3"/>
                </a:cxn>
                <a:cxn ang="0">
                  <a:pos x="T4" y="T5"/>
                </a:cxn>
                <a:cxn ang="0">
                  <a:pos x="T6" y="T7"/>
                </a:cxn>
              </a:cxnLst>
              <a:rect l="0" t="0" r="r" b="b"/>
              <a:pathLst>
                <a:path w="74" h="55">
                  <a:moveTo>
                    <a:pt x="0" y="0"/>
                  </a:moveTo>
                  <a:cubicBezTo>
                    <a:pt x="0" y="0"/>
                    <a:pt x="5" y="55"/>
                    <a:pt x="74" y="55"/>
                  </a:cubicBezTo>
                  <a:cubicBezTo>
                    <a:pt x="74" y="39"/>
                    <a:pt x="74" y="18"/>
                    <a:pt x="74" y="18"/>
                  </a:cubicBezTo>
                  <a:lnTo>
                    <a:pt x="0" y="0"/>
                  </a:lnTo>
                  <a:close/>
                </a:path>
              </a:pathLst>
            </a:custGeom>
            <a:solidFill>
              <a:srgbClr val="6D49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64" name="Oval 580"/>
            <p:cNvSpPr>
              <a:spLocks noChangeArrowheads="1"/>
            </p:cNvSpPr>
            <p:nvPr/>
          </p:nvSpPr>
          <p:spPr bwMode="auto">
            <a:xfrm>
              <a:off x="11488738" y="2152650"/>
              <a:ext cx="28575" cy="2540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65" name="Oval 581"/>
            <p:cNvSpPr>
              <a:spLocks noChangeArrowheads="1"/>
            </p:cNvSpPr>
            <p:nvPr/>
          </p:nvSpPr>
          <p:spPr bwMode="auto">
            <a:xfrm>
              <a:off x="11641138" y="2152650"/>
              <a:ext cx="25400" cy="2540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grpSp>
      <p:grpSp>
        <p:nvGrpSpPr>
          <p:cNvPr id="717" name="Group 716"/>
          <p:cNvGrpSpPr/>
          <p:nvPr/>
        </p:nvGrpSpPr>
        <p:grpSpPr>
          <a:xfrm>
            <a:off x="8328700" y="4510829"/>
            <a:ext cx="1715902" cy="1748568"/>
            <a:chOff x="6427788" y="4373563"/>
            <a:chExt cx="1751013" cy="1784349"/>
          </a:xfrm>
        </p:grpSpPr>
        <p:sp>
          <p:nvSpPr>
            <p:cNvPr id="670" name="Rectangle 585"/>
            <p:cNvSpPr>
              <a:spLocks noChangeArrowheads="1"/>
            </p:cNvSpPr>
            <p:nvPr/>
          </p:nvSpPr>
          <p:spPr bwMode="auto">
            <a:xfrm>
              <a:off x="7799388" y="5556250"/>
              <a:ext cx="204788" cy="350837"/>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71" name="Freeform 586"/>
            <p:cNvSpPr>
              <a:spLocks/>
            </p:cNvSpPr>
            <p:nvPr/>
          </p:nvSpPr>
          <p:spPr bwMode="auto">
            <a:xfrm>
              <a:off x="7637463" y="6054725"/>
              <a:ext cx="179388" cy="61912"/>
            </a:xfrm>
            <a:custGeom>
              <a:avLst/>
              <a:gdLst>
                <a:gd name="T0" fmla="*/ 55 w 104"/>
                <a:gd name="T1" fmla="*/ 0 h 36"/>
                <a:gd name="T2" fmla="*/ 1 w 104"/>
                <a:gd name="T3" fmla="*/ 29 h 36"/>
                <a:gd name="T4" fmla="*/ 0 w 104"/>
                <a:gd name="T5" fmla="*/ 35 h 36"/>
                <a:gd name="T6" fmla="*/ 71 w 104"/>
                <a:gd name="T7" fmla="*/ 36 h 36"/>
                <a:gd name="T8" fmla="*/ 104 w 104"/>
                <a:gd name="T9" fmla="*/ 0 h 36"/>
                <a:gd name="T10" fmla="*/ 55 w 104"/>
                <a:gd name="T11" fmla="*/ 0 h 36"/>
              </a:gdLst>
              <a:ahLst/>
              <a:cxnLst>
                <a:cxn ang="0">
                  <a:pos x="T0" y="T1"/>
                </a:cxn>
                <a:cxn ang="0">
                  <a:pos x="T2" y="T3"/>
                </a:cxn>
                <a:cxn ang="0">
                  <a:pos x="T4" y="T5"/>
                </a:cxn>
                <a:cxn ang="0">
                  <a:pos x="T6" y="T7"/>
                </a:cxn>
                <a:cxn ang="0">
                  <a:pos x="T8" y="T9"/>
                </a:cxn>
                <a:cxn ang="0">
                  <a:pos x="T10" y="T11"/>
                </a:cxn>
              </a:cxnLst>
              <a:rect l="0" t="0" r="r" b="b"/>
              <a:pathLst>
                <a:path w="104" h="36">
                  <a:moveTo>
                    <a:pt x="55" y="0"/>
                  </a:moveTo>
                  <a:cubicBezTo>
                    <a:pt x="33" y="0"/>
                    <a:pt x="13" y="11"/>
                    <a:pt x="1" y="29"/>
                  </a:cubicBezTo>
                  <a:cubicBezTo>
                    <a:pt x="0" y="35"/>
                    <a:pt x="0" y="35"/>
                    <a:pt x="0" y="35"/>
                  </a:cubicBezTo>
                  <a:cubicBezTo>
                    <a:pt x="71" y="36"/>
                    <a:pt x="71" y="36"/>
                    <a:pt x="71" y="36"/>
                  </a:cubicBezTo>
                  <a:cubicBezTo>
                    <a:pt x="88" y="36"/>
                    <a:pt x="102" y="16"/>
                    <a:pt x="104" y="0"/>
                  </a:cubicBezTo>
                  <a:lnTo>
                    <a:pt x="55" y="0"/>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72" name="Rectangle 587"/>
            <p:cNvSpPr>
              <a:spLocks noChangeArrowheads="1"/>
            </p:cNvSpPr>
            <p:nvPr/>
          </p:nvSpPr>
          <p:spPr bwMode="auto">
            <a:xfrm>
              <a:off x="7773988" y="4681538"/>
              <a:ext cx="246063" cy="146050"/>
            </a:xfrm>
            <a:prstGeom prst="rect">
              <a:avLst/>
            </a:prstGeom>
            <a:solidFill>
              <a:srgbClr val="6D49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73" name="Freeform 588"/>
            <p:cNvSpPr>
              <a:spLocks/>
            </p:cNvSpPr>
            <p:nvPr/>
          </p:nvSpPr>
          <p:spPr bwMode="auto">
            <a:xfrm>
              <a:off x="7748588" y="4538663"/>
              <a:ext cx="296863" cy="63500"/>
            </a:xfrm>
            <a:custGeom>
              <a:avLst/>
              <a:gdLst>
                <a:gd name="T0" fmla="*/ 172 w 172"/>
                <a:gd name="T1" fmla="*/ 27 h 36"/>
                <a:gd name="T2" fmla="*/ 163 w 172"/>
                <a:gd name="T3" fmla="*/ 36 h 36"/>
                <a:gd name="T4" fmla="*/ 8 w 172"/>
                <a:gd name="T5" fmla="*/ 36 h 36"/>
                <a:gd name="T6" fmla="*/ 0 w 172"/>
                <a:gd name="T7" fmla="*/ 27 h 36"/>
                <a:gd name="T8" fmla="*/ 0 w 172"/>
                <a:gd name="T9" fmla="*/ 9 h 36"/>
                <a:gd name="T10" fmla="*/ 8 w 172"/>
                <a:gd name="T11" fmla="*/ 0 h 36"/>
                <a:gd name="T12" fmla="*/ 163 w 172"/>
                <a:gd name="T13" fmla="*/ 0 h 36"/>
                <a:gd name="T14" fmla="*/ 172 w 172"/>
                <a:gd name="T15" fmla="*/ 9 h 36"/>
                <a:gd name="T16" fmla="*/ 172 w 172"/>
                <a:gd name="T17" fmla="*/ 27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2" h="36">
                  <a:moveTo>
                    <a:pt x="172" y="27"/>
                  </a:moveTo>
                  <a:cubicBezTo>
                    <a:pt x="172" y="32"/>
                    <a:pt x="168" y="36"/>
                    <a:pt x="163" y="36"/>
                  </a:cubicBezTo>
                  <a:cubicBezTo>
                    <a:pt x="8" y="36"/>
                    <a:pt x="8" y="36"/>
                    <a:pt x="8" y="36"/>
                  </a:cubicBezTo>
                  <a:cubicBezTo>
                    <a:pt x="4" y="36"/>
                    <a:pt x="0" y="32"/>
                    <a:pt x="0" y="27"/>
                  </a:cubicBezTo>
                  <a:cubicBezTo>
                    <a:pt x="0" y="9"/>
                    <a:pt x="0" y="9"/>
                    <a:pt x="0" y="9"/>
                  </a:cubicBezTo>
                  <a:cubicBezTo>
                    <a:pt x="0" y="4"/>
                    <a:pt x="4" y="0"/>
                    <a:pt x="8" y="0"/>
                  </a:cubicBezTo>
                  <a:cubicBezTo>
                    <a:pt x="163" y="0"/>
                    <a:pt x="163" y="0"/>
                    <a:pt x="163" y="0"/>
                  </a:cubicBezTo>
                  <a:cubicBezTo>
                    <a:pt x="168" y="0"/>
                    <a:pt x="172" y="4"/>
                    <a:pt x="172" y="9"/>
                  </a:cubicBezTo>
                  <a:lnTo>
                    <a:pt x="172" y="27"/>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74" name="Freeform 589"/>
            <p:cNvSpPr>
              <a:spLocks/>
            </p:cNvSpPr>
            <p:nvPr/>
          </p:nvSpPr>
          <p:spPr bwMode="auto">
            <a:xfrm>
              <a:off x="7845426" y="4676775"/>
              <a:ext cx="103188" cy="171450"/>
            </a:xfrm>
            <a:custGeom>
              <a:avLst/>
              <a:gdLst>
                <a:gd name="T0" fmla="*/ 33 w 65"/>
                <a:gd name="T1" fmla="*/ 108 h 108"/>
                <a:gd name="T2" fmla="*/ 0 w 65"/>
                <a:gd name="T3" fmla="*/ 76 h 108"/>
                <a:gd name="T4" fmla="*/ 0 w 65"/>
                <a:gd name="T5" fmla="*/ 0 h 108"/>
                <a:gd name="T6" fmla="*/ 65 w 65"/>
                <a:gd name="T7" fmla="*/ 0 h 108"/>
                <a:gd name="T8" fmla="*/ 65 w 65"/>
                <a:gd name="T9" fmla="*/ 76 h 108"/>
                <a:gd name="T10" fmla="*/ 33 w 65"/>
                <a:gd name="T11" fmla="*/ 108 h 108"/>
              </a:gdLst>
              <a:ahLst/>
              <a:cxnLst>
                <a:cxn ang="0">
                  <a:pos x="T0" y="T1"/>
                </a:cxn>
                <a:cxn ang="0">
                  <a:pos x="T2" y="T3"/>
                </a:cxn>
                <a:cxn ang="0">
                  <a:pos x="T4" y="T5"/>
                </a:cxn>
                <a:cxn ang="0">
                  <a:pos x="T6" y="T7"/>
                </a:cxn>
                <a:cxn ang="0">
                  <a:pos x="T8" y="T9"/>
                </a:cxn>
                <a:cxn ang="0">
                  <a:pos x="T10" y="T11"/>
                </a:cxn>
              </a:cxnLst>
              <a:rect l="0" t="0" r="r" b="b"/>
              <a:pathLst>
                <a:path w="65" h="108">
                  <a:moveTo>
                    <a:pt x="33" y="108"/>
                  </a:moveTo>
                  <a:lnTo>
                    <a:pt x="0" y="76"/>
                  </a:lnTo>
                  <a:lnTo>
                    <a:pt x="0" y="0"/>
                  </a:lnTo>
                  <a:lnTo>
                    <a:pt x="65" y="0"/>
                  </a:lnTo>
                  <a:lnTo>
                    <a:pt x="65" y="76"/>
                  </a:lnTo>
                  <a:lnTo>
                    <a:pt x="33" y="108"/>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75" name="Freeform 590"/>
            <p:cNvSpPr>
              <a:spLocks/>
            </p:cNvSpPr>
            <p:nvPr/>
          </p:nvSpPr>
          <p:spPr bwMode="auto">
            <a:xfrm>
              <a:off x="7845426" y="4649788"/>
              <a:ext cx="103188" cy="92075"/>
            </a:xfrm>
            <a:custGeom>
              <a:avLst/>
              <a:gdLst>
                <a:gd name="T0" fmla="*/ 0 w 60"/>
                <a:gd name="T1" fmla="*/ 49 h 53"/>
                <a:gd name="T2" fmla="*/ 30 w 60"/>
                <a:gd name="T3" fmla="*/ 53 h 53"/>
                <a:gd name="T4" fmla="*/ 60 w 60"/>
                <a:gd name="T5" fmla="*/ 49 h 53"/>
                <a:gd name="T6" fmla="*/ 60 w 60"/>
                <a:gd name="T7" fmla="*/ 0 h 53"/>
                <a:gd name="T8" fmla="*/ 0 w 60"/>
                <a:gd name="T9" fmla="*/ 0 h 53"/>
                <a:gd name="T10" fmla="*/ 0 w 60"/>
                <a:gd name="T11" fmla="*/ 49 h 53"/>
              </a:gdLst>
              <a:ahLst/>
              <a:cxnLst>
                <a:cxn ang="0">
                  <a:pos x="T0" y="T1"/>
                </a:cxn>
                <a:cxn ang="0">
                  <a:pos x="T2" y="T3"/>
                </a:cxn>
                <a:cxn ang="0">
                  <a:pos x="T4" y="T5"/>
                </a:cxn>
                <a:cxn ang="0">
                  <a:pos x="T6" y="T7"/>
                </a:cxn>
                <a:cxn ang="0">
                  <a:pos x="T8" y="T9"/>
                </a:cxn>
                <a:cxn ang="0">
                  <a:pos x="T10" y="T11"/>
                </a:cxn>
              </a:cxnLst>
              <a:rect l="0" t="0" r="r" b="b"/>
              <a:pathLst>
                <a:path w="60" h="53">
                  <a:moveTo>
                    <a:pt x="0" y="49"/>
                  </a:moveTo>
                  <a:cubicBezTo>
                    <a:pt x="9" y="51"/>
                    <a:pt x="19" y="53"/>
                    <a:pt x="30" y="53"/>
                  </a:cubicBezTo>
                  <a:cubicBezTo>
                    <a:pt x="40" y="53"/>
                    <a:pt x="50" y="51"/>
                    <a:pt x="60" y="49"/>
                  </a:cubicBezTo>
                  <a:cubicBezTo>
                    <a:pt x="60" y="0"/>
                    <a:pt x="60" y="0"/>
                    <a:pt x="60" y="0"/>
                  </a:cubicBezTo>
                  <a:cubicBezTo>
                    <a:pt x="0" y="0"/>
                    <a:pt x="0" y="0"/>
                    <a:pt x="0" y="0"/>
                  </a:cubicBezTo>
                  <a:lnTo>
                    <a:pt x="0" y="49"/>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76" name="Freeform 591"/>
            <p:cNvSpPr>
              <a:spLocks/>
            </p:cNvSpPr>
            <p:nvPr/>
          </p:nvSpPr>
          <p:spPr bwMode="auto">
            <a:xfrm>
              <a:off x="7773988" y="4491038"/>
              <a:ext cx="246063" cy="230187"/>
            </a:xfrm>
            <a:custGeom>
              <a:avLst/>
              <a:gdLst>
                <a:gd name="T0" fmla="*/ 0 w 142"/>
                <a:gd name="T1" fmla="*/ 0 h 133"/>
                <a:gd name="T2" fmla="*/ 0 w 142"/>
                <a:gd name="T3" fmla="*/ 110 h 133"/>
                <a:gd name="T4" fmla="*/ 71 w 142"/>
                <a:gd name="T5" fmla="*/ 133 h 133"/>
                <a:gd name="T6" fmla="*/ 142 w 142"/>
                <a:gd name="T7" fmla="*/ 110 h 133"/>
                <a:gd name="T8" fmla="*/ 142 w 142"/>
                <a:gd name="T9" fmla="*/ 110 h 133"/>
                <a:gd name="T10" fmla="*/ 142 w 142"/>
                <a:gd name="T11" fmla="*/ 0 h 133"/>
                <a:gd name="T12" fmla="*/ 0 w 142"/>
                <a:gd name="T13" fmla="*/ 0 h 133"/>
              </a:gdLst>
              <a:ahLst/>
              <a:cxnLst>
                <a:cxn ang="0">
                  <a:pos x="T0" y="T1"/>
                </a:cxn>
                <a:cxn ang="0">
                  <a:pos x="T2" y="T3"/>
                </a:cxn>
                <a:cxn ang="0">
                  <a:pos x="T4" y="T5"/>
                </a:cxn>
                <a:cxn ang="0">
                  <a:pos x="T6" y="T7"/>
                </a:cxn>
                <a:cxn ang="0">
                  <a:pos x="T8" y="T9"/>
                </a:cxn>
                <a:cxn ang="0">
                  <a:pos x="T10" y="T11"/>
                </a:cxn>
                <a:cxn ang="0">
                  <a:pos x="T12" y="T13"/>
                </a:cxn>
              </a:cxnLst>
              <a:rect l="0" t="0" r="r" b="b"/>
              <a:pathLst>
                <a:path w="142" h="133">
                  <a:moveTo>
                    <a:pt x="0" y="0"/>
                  </a:moveTo>
                  <a:cubicBezTo>
                    <a:pt x="0" y="110"/>
                    <a:pt x="0" y="110"/>
                    <a:pt x="0" y="110"/>
                  </a:cubicBezTo>
                  <a:cubicBezTo>
                    <a:pt x="20" y="124"/>
                    <a:pt x="44" y="133"/>
                    <a:pt x="71" y="133"/>
                  </a:cubicBezTo>
                  <a:cubicBezTo>
                    <a:pt x="97" y="133"/>
                    <a:pt x="122" y="124"/>
                    <a:pt x="142" y="110"/>
                  </a:cubicBezTo>
                  <a:cubicBezTo>
                    <a:pt x="142" y="110"/>
                    <a:pt x="142" y="110"/>
                    <a:pt x="142" y="110"/>
                  </a:cubicBezTo>
                  <a:cubicBezTo>
                    <a:pt x="142" y="0"/>
                    <a:pt x="142" y="0"/>
                    <a:pt x="142" y="0"/>
                  </a:cubicBezTo>
                  <a:lnTo>
                    <a:pt x="0" y="0"/>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77" name="Freeform 592"/>
            <p:cNvSpPr>
              <a:spLocks/>
            </p:cNvSpPr>
            <p:nvPr/>
          </p:nvSpPr>
          <p:spPr bwMode="auto">
            <a:xfrm>
              <a:off x="7773988" y="4373563"/>
              <a:ext cx="173038" cy="182562"/>
            </a:xfrm>
            <a:custGeom>
              <a:avLst/>
              <a:gdLst>
                <a:gd name="T0" fmla="*/ 100 w 100"/>
                <a:gd name="T1" fmla="*/ 7 h 106"/>
                <a:gd name="T2" fmla="*/ 71 w 100"/>
                <a:gd name="T3" fmla="*/ 0 h 106"/>
                <a:gd name="T4" fmla="*/ 0 w 100"/>
                <a:gd name="T5" fmla="*/ 71 h 106"/>
                <a:gd name="T6" fmla="*/ 0 w 100"/>
                <a:gd name="T7" fmla="*/ 106 h 106"/>
                <a:gd name="T8" fmla="*/ 100 w 100"/>
                <a:gd name="T9" fmla="*/ 7 h 106"/>
              </a:gdLst>
              <a:ahLst/>
              <a:cxnLst>
                <a:cxn ang="0">
                  <a:pos x="T0" y="T1"/>
                </a:cxn>
                <a:cxn ang="0">
                  <a:pos x="T2" y="T3"/>
                </a:cxn>
                <a:cxn ang="0">
                  <a:pos x="T4" y="T5"/>
                </a:cxn>
                <a:cxn ang="0">
                  <a:pos x="T6" y="T7"/>
                </a:cxn>
                <a:cxn ang="0">
                  <a:pos x="T8" y="T9"/>
                </a:cxn>
              </a:cxnLst>
              <a:rect l="0" t="0" r="r" b="b"/>
              <a:pathLst>
                <a:path w="100" h="106">
                  <a:moveTo>
                    <a:pt x="100" y="7"/>
                  </a:moveTo>
                  <a:cubicBezTo>
                    <a:pt x="91" y="3"/>
                    <a:pt x="81" y="0"/>
                    <a:pt x="71" y="0"/>
                  </a:cubicBezTo>
                  <a:cubicBezTo>
                    <a:pt x="32" y="0"/>
                    <a:pt x="0" y="32"/>
                    <a:pt x="0" y="71"/>
                  </a:cubicBezTo>
                  <a:cubicBezTo>
                    <a:pt x="0" y="106"/>
                    <a:pt x="0" y="106"/>
                    <a:pt x="0" y="106"/>
                  </a:cubicBezTo>
                  <a:cubicBezTo>
                    <a:pt x="52" y="100"/>
                    <a:pt x="94" y="59"/>
                    <a:pt x="100" y="7"/>
                  </a:cubicBezTo>
                  <a:close/>
                </a:path>
              </a:pathLst>
            </a:custGeom>
            <a:solidFill>
              <a:srgbClr val="6D49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78" name="Freeform 593"/>
            <p:cNvSpPr>
              <a:spLocks/>
            </p:cNvSpPr>
            <p:nvPr/>
          </p:nvSpPr>
          <p:spPr bwMode="auto">
            <a:xfrm>
              <a:off x="7847013" y="4373563"/>
              <a:ext cx="173038" cy="182562"/>
            </a:xfrm>
            <a:custGeom>
              <a:avLst/>
              <a:gdLst>
                <a:gd name="T0" fmla="*/ 0 w 100"/>
                <a:gd name="T1" fmla="*/ 7 h 106"/>
                <a:gd name="T2" fmla="*/ 29 w 100"/>
                <a:gd name="T3" fmla="*/ 0 h 106"/>
                <a:gd name="T4" fmla="*/ 100 w 100"/>
                <a:gd name="T5" fmla="*/ 71 h 106"/>
                <a:gd name="T6" fmla="*/ 100 w 100"/>
                <a:gd name="T7" fmla="*/ 106 h 106"/>
                <a:gd name="T8" fmla="*/ 0 w 100"/>
                <a:gd name="T9" fmla="*/ 7 h 106"/>
              </a:gdLst>
              <a:ahLst/>
              <a:cxnLst>
                <a:cxn ang="0">
                  <a:pos x="T0" y="T1"/>
                </a:cxn>
                <a:cxn ang="0">
                  <a:pos x="T2" y="T3"/>
                </a:cxn>
                <a:cxn ang="0">
                  <a:pos x="T4" y="T5"/>
                </a:cxn>
                <a:cxn ang="0">
                  <a:pos x="T6" y="T7"/>
                </a:cxn>
                <a:cxn ang="0">
                  <a:pos x="T8" y="T9"/>
                </a:cxn>
              </a:cxnLst>
              <a:rect l="0" t="0" r="r" b="b"/>
              <a:pathLst>
                <a:path w="100" h="106">
                  <a:moveTo>
                    <a:pt x="0" y="7"/>
                  </a:moveTo>
                  <a:cubicBezTo>
                    <a:pt x="9" y="3"/>
                    <a:pt x="18" y="0"/>
                    <a:pt x="29" y="0"/>
                  </a:cubicBezTo>
                  <a:cubicBezTo>
                    <a:pt x="68" y="0"/>
                    <a:pt x="100" y="32"/>
                    <a:pt x="100" y="71"/>
                  </a:cubicBezTo>
                  <a:cubicBezTo>
                    <a:pt x="100" y="106"/>
                    <a:pt x="100" y="106"/>
                    <a:pt x="100" y="106"/>
                  </a:cubicBezTo>
                  <a:cubicBezTo>
                    <a:pt x="47" y="100"/>
                    <a:pt x="6" y="59"/>
                    <a:pt x="0" y="7"/>
                  </a:cubicBezTo>
                  <a:close/>
                </a:path>
              </a:pathLst>
            </a:custGeom>
            <a:solidFill>
              <a:srgbClr val="6D49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79" name="Freeform 594"/>
            <p:cNvSpPr>
              <a:spLocks/>
            </p:cNvSpPr>
            <p:nvPr/>
          </p:nvSpPr>
          <p:spPr bwMode="auto">
            <a:xfrm>
              <a:off x="7512051" y="4995863"/>
              <a:ext cx="200025" cy="301625"/>
            </a:xfrm>
            <a:custGeom>
              <a:avLst/>
              <a:gdLst>
                <a:gd name="T0" fmla="*/ 72 w 116"/>
                <a:gd name="T1" fmla="*/ 175 h 175"/>
                <a:gd name="T2" fmla="*/ 43 w 116"/>
                <a:gd name="T3" fmla="*/ 175 h 175"/>
                <a:gd name="T4" fmla="*/ 0 w 116"/>
                <a:gd name="T5" fmla="*/ 124 h 175"/>
                <a:gd name="T6" fmla="*/ 65 w 116"/>
                <a:gd name="T7" fmla="*/ 124 h 175"/>
                <a:gd name="T8" fmla="*/ 65 w 116"/>
                <a:gd name="T9" fmla="*/ 0 h 175"/>
                <a:gd name="T10" fmla="*/ 116 w 116"/>
                <a:gd name="T11" fmla="*/ 0 h 175"/>
                <a:gd name="T12" fmla="*/ 116 w 116"/>
                <a:gd name="T13" fmla="*/ 131 h 175"/>
                <a:gd name="T14" fmla="*/ 72 w 116"/>
                <a:gd name="T15" fmla="*/ 175 h 1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6" h="175">
                  <a:moveTo>
                    <a:pt x="72" y="175"/>
                  </a:moveTo>
                  <a:cubicBezTo>
                    <a:pt x="43" y="175"/>
                    <a:pt x="43" y="175"/>
                    <a:pt x="43" y="175"/>
                  </a:cubicBezTo>
                  <a:cubicBezTo>
                    <a:pt x="0" y="124"/>
                    <a:pt x="0" y="124"/>
                    <a:pt x="0" y="124"/>
                  </a:cubicBezTo>
                  <a:cubicBezTo>
                    <a:pt x="65" y="124"/>
                    <a:pt x="65" y="124"/>
                    <a:pt x="65" y="124"/>
                  </a:cubicBezTo>
                  <a:cubicBezTo>
                    <a:pt x="65" y="0"/>
                    <a:pt x="65" y="0"/>
                    <a:pt x="65" y="0"/>
                  </a:cubicBezTo>
                  <a:cubicBezTo>
                    <a:pt x="116" y="0"/>
                    <a:pt x="116" y="0"/>
                    <a:pt x="116" y="0"/>
                  </a:cubicBezTo>
                  <a:cubicBezTo>
                    <a:pt x="116" y="131"/>
                    <a:pt x="116" y="131"/>
                    <a:pt x="116" y="131"/>
                  </a:cubicBezTo>
                  <a:cubicBezTo>
                    <a:pt x="116" y="155"/>
                    <a:pt x="96" y="175"/>
                    <a:pt x="72" y="175"/>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80" name="Rectangle 595"/>
            <p:cNvSpPr>
              <a:spLocks noChangeArrowheads="1"/>
            </p:cNvSpPr>
            <p:nvPr/>
          </p:nvSpPr>
          <p:spPr bwMode="auto">
            <a:xfrm>
              <a:off x="7732713" y="5356225"/>
              <a:ext cx="84138" cy="708025"/>
            </a:xfrm>
            <a:prstGeom prst="rect">
              <a:avLst/>
            </a:prstGeom>
            <a:solidFill>
              <a:srgbClr val="E0BB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81" name="Rectangle 596"/>
            <p:cNvSpPr>
              <a:spLocks noChangeArrowheads="1"/>
            </p:cNvSpPr>
            <p:nvPr/>
          </p:nvSpPr>
          <p:spPr bwMode="auto">
            <a:xfrm>
              <a:off x="7977188" y="5356225"/>
              <a:ext cx="82550" cy="708025"/>
            </a:xfrm>
            <a:prstGeom prst="rect">
              <a:avLst/>
            </a:prstGeom>
            <a:solidFill>
              <a:srgbClr val="E0BB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82" name="Rectangle 597"/>
            <p:cNvSpPr>
              <a:spLocks noChangeArrowheads="1"/>
            </p:cNvSpPr>
            <p:nvPr/>
          </p:nvSpPr>
          <p:spPr bwMode="auto">
            <a:xfrm>
              <a:off x="8077201" y="4992688"/>
              <a:ext cx="85725" cy="520700"/>
            </a:xfrm>
            <a:prstGeom prst="rect">
              <a:avLst/>
            </a:prstGeom>
            <a:solidFill>
              <a:srgbClr val="E0BB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83" name="Rectangle 598"/>
            <p:cNvSpPr>
              <a:spLocks noChangeArrowheads="1"/>
            </p:cNvSpPr>
            <p:nvPr/>
          </p:nvSpPr>
          <p:spPr bwMode="auto">
            <a:xfrm>
              <a:off x="7735888" y="4772025"/>
              <a:ext cx="319088" cy="131762"/>
            </a:xfrm>
            <a:prstGeom prst="rect">
              <a:avLst/>
            </a:prstGeom>
            <a:solidFill>
              <a:srgbClr val="E0BB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84" name="Freeform 599"/>
            <p:cNvSpPr>
              <a:spLocks/>
            </p:cNvSpPr>
            <p:nvPr/>
          </p:nvSpPr>
          <p:spPr bwMode="auto">
            <a:xfrm>
              <a:off x="7612063" y="4772025"/>
              <a:ext cx="566738" cy="1135062"/>
            </a:xfrm>
            <a:custGeom>
              <a:avLst/>
              <a:gdLst>
                <a:gd name="T0" fmla="*/ 258 w 328"/>
                <a:gd name="T1" fmla="*/ 0 h 657"/>
                <a:gd name="T2" fmla="*/ 252 w 328"/>
                <a:gd name="T3" fmla="*/ 0 h 657"/>
                <a:gd name="T4" fmla="*/ 164 w 328"/>
                <a:gd name="T5" fmla="*/ 59 h 657"/>
                <a:gd name="T6" fmla="*/ 76 w 328"/>
                <a:gd name="T7" fmla="*/ 0 h 657"/>
                <a:gd name="T8" fmla="*/ 69 w 328"/>
                <a:gd name="T9" fmla="*/ 0 h 657"/>
                <a:gd name="T10" fmla="*/ 0 w 328"/>
                <a:gd name="T11" fmla="*/ 69 h 657"/>
                <a:gd name="T12" fmla="*/ 0 w 328"/>
                <a:gd name="T13" fmla="*/ 228 h 657"/>
                <a:gd name="T14" fmla="*/ 58 w 328"/>
                <a:gd name="T15" fmla="*/ 228 h 657"/>
                <a:gd name="T16" fmla="*/ 58 w 328"/>
                <a:gd name="T17" fmla="*/ 128 h 657"/>
                <a:gd name="T18" fmla="*/ 69 w 328"/>
                <a:gd name="T19" fmla="*/ 128 h 657"/>
                <a:gd name="T20" fmla="*/ 70 w 328"/>
                <a:gd name="T21" fmla="*/ 657 h 657"/>
                <a:gd name="T22" fmla="*/ 211 w 328"/>
                <a:gd name="T23" fmla="*/ 543 h 657"/>
                <a:gd name="T24" fmla="*/ 259 w 328"/>
                <a:gd name="T25" fmla="*/ 652 h 657"/>
                <a:gd name="T26" fmla="*/ 259 w 328"/>
                <a:gd name="T27" fmla="*/ 128 h 657"/>
                <a:gd name="T28" fmla="*/ 269 w 328"/>
                <a:gd name="T29" fmla="*/ 128 h 657"/>
                <a:gd name="T30" fmla="*/ 269 w 328"/>
                <a:gd name="T31" fmla="*/ 220 h 657"/>
                <a:gd name="T32" fmla="*/ 328 w 328"/>
                <a:gd name="T33" fmla="*/ 220 h 657"/>
                <a:gd name="T34" fmla="*/ 328 w 328"/>
                <a:gd name="T35" fmla="*/ 69 h 657"/>
                <a:gd name="T36" fmla="*/ 258 w 328"/>
                <a:gd name="T37" fmla="*/ 0 h 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28" h="657">
                  <a:moveTo>
                    <a:pt x="258" y="0"/>
                  </a:moveTo>
                  <a:cubicBezTo>
                    <a:pt x="252" y="0"/>
                    <a:pt x="252" y="0"/>
                    <a:pt x="252" y="0"/>
                  </a:cubicBezTo>
                  <a:cubicBezTo>
                    <a:pt x="238" y="35"/>
                    <a:pt x="204" y="59"/>
                    <a:pt x="164" y="59"/>
                  </a:cubicBezTo>
                  <a:cubicBezTo>
                    <a:pt x="124" y="59"/>
                    <a:pt x="90" y="35"/>
                    <a:pt x="76" y="0"/>
                  </a:cubicBezTo>
                  <a:cubicBezTo>
                    <a:pt x="69" y="0"/>
                    <a:pt x="69" y="0"/>
                    <a:pt x="69" y="0"/>
                  </a:cubicBezTo>
                  <a:cubicBezTo>
                    <a:pt x="31" y="0"/>
                    <a:pt x="0" y="31"/>
                    <a:pt x="0" y="69"/>
                  </a:cubicBezTo>
                  <a:cubicBezTo>
                    <a:pt x="0" y="228"/>
                    <a:pt x="0" y="228"/>
                    <a:pt x="0" y="228"/>
                  </a:cubicBezTo>
                  <a:cubicBezTo>
                    <a:pt x="58" y="228"/>
                    <a:pt x="58" y="228"/>
                    <a:pt x="58" y="228"/>
                  </a:cubicBezTo>
                  <a:cubicBezTo>
                    <a:pt x="58" y="128"/>
                    <a:pt x="58" y="128"/>
                    <a:pt x="58" y="128"/>
                  </a:cubicBezTo>
                  <a:cubicBezTo>
                    <a:pt x="69" y="128"/>
                    <a:pt x="69" y="128"/>
                    <a:pt x="69" y="128"/>
                  </a:cubicBezTo>
                  <a:cubicBezTo>
                    <a:pt x="70" y="657"/>
                    <a:pt x="70" y="657"/>
                    <a:pt x="70" y="657"/>
                  </a:cubicBezTo>
                  <a:cubicBezTo>
                    <a:pt x="211" y="543"/>
                    <a:pt x="211" y="543"/>
                    <a:pt x="211" y="543"/>
                  </a:cubicBezTo>
                  <a:cubicBezTo>
                    <a:pt x="259" y="652"/>
                    <a:pt x="259" y="652"/>
                    <a:pt x="259" y="652"/>
                  </a:cubicBezTo>
                  <a:cubicBezTo>
                    <a:pt x="259" y="128"/>
                    <a:pt x="259" y="128"/>
                    <a:pt x="259" y="128"/>
                  </a:cubicBezTo>
                  <a:cubicBezTo>
                    <a:pt x="269" y="128"/>
                    <a:pt x="269" y="128"/>
                    <a:pt x="269" y="128"/>
                  </a:cubicBezTo>
                  <a:cubicBezTo>
                    <a:pt x="269" y="220"/>
                    <a:pt x="269" y="220"/>
                    <a:pt x="269" y="220"/>
                  </a:cubicBezTo>
                  <a:cubicBezTo>
                    <a:pt x="328" y="220"/>
                    <a:pt x="328" y="220"/>
                    <a:pt x="328" y="220"/>
                  </a:cubicBezTo>
                  <a:cubicBezTo>
                    <a:pt x="328" y="69"/>
                    <a:pt x="328" y="69"/>
                    <a:pt x="328" y="69"/>
                  </a:cubicBezTo>
                  <a:cubicBezTo>
                    <a:pt x="328" y="31"/>
                    <a:pt x="297" y="0"/>
                    <a:pt x="258" y="0"/>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85" name="Freeform 600"/>
            <p:cNvSpPr>
              <a:spLocks/>
            </p:cNvSpPr>
            <p:nvPr/>
          </p:nvSpPr>
          <p:spPr bwMode="auto">
            <a:xfrm>
              <a:off x="8077201" y="5427663"/>
              <a:ext cx="85725" cy="174625"/>
            </a:xfrm>
            <a:custGeom>
              <a:avLst/>
              <a:gdLst>
                <a:gd name="T0" fmla="*/ 0 w 50"/>
                <a:gd name="T1" fmla="*/ 0 h 101"/>
                <a:gd name="T2" fmla="*/ 0 w 50"/>
                <a:gd name="T3" fmla="*/ 101 h 101"/>
                <a:gd name="T4" fmla="*/ 50 w 50"/>
                <a:gd name="T5" fmla="*/ 51 h 101"/>
                <a:gd name="T6" fmla="*/ 0 w 50"/>
                <a:gd name="T7" fmla="*/ 0 h 101"/>
              </a:gdLst>
              <a:ahLst/>
              <a:cxnLst>
                <a:cxn ang="0">
                  <a:pos x="T0" y="T1"/>
                </a:cxn>
                <a:cxn ang="0">
                  <a:pos x="T2" y="T3"/>
                </a:cxn>
                <a:cxn ang="0">
                  <a:pos x="T4" y="T5"/>
                </a:cxn>
                <a:cxn ang="0">
                  <a:pos x="T6" y="T7"/>
                </a:cxn>
              </a:cxnLst>
              <a:rect l="0" t="0" r="r" b="b"/>
              <a:pathLst>
                <a:path w="50" h="101">
                  <a:moveTo>
                    <a:pt x="0" y="0"/>
                  </a:moveTo>
                  <a:cubicBezTo>
                    <a:pt x="0" y="101"/>
                    <a:pt x="0" y="101"/>
                    <a:pt x="0" y="101"/>
                  </a:cubicBezTo>
                  <a:cubicBezTo>
                    <a:pt x="28" y="101"/>
                    <a:pt x="50" y="79"/>
                    <a:pt x="50" y="51"/>
                  </a:cubicBezTo>
                  <a:cubicBezTo>
                    <a:pt x="50" y="23"/>
                    <a:pt x="28" y="0"/>
                    <a:pt x="0"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86" name="Rectangle 601"/>
            <p:cNvSpPr>
              <a:spLocks noChangeArrowheads="1"/>
            </p:cNvSpPr>
            <p:nvPr/>
          </p:nvSpPr>
          <p:spPr bwMode="auto">
            <a:xfrm>
              <a:off x="7732713" y="5183188"/>
              <a:ext cx="327025" cy="39687"/>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87" name="Freeform 602"/>
            <p:cNvSpPr>
              <a:spLocks/>
            </p:cNvSpPr>
            <p:nvPr/>
          </p:nvSpPr>
          <p:spPr bwMode="auto">
            <a:xfrm>
              <a:off x="7623176" y="6054725"/>
              <a:ext cx="193675" cy="100012"/>
            </a:xfrm>
            <a:custGeom>
              <a:avLst/>
              <a:gdLst>
                <a:gd name="T0" fmla="*/ 113 w 113"/>
                <a:gd name="T1" fmla="*/ 0 h 58"/>
                <a:gd name="T2" fmla="*/ 80 w 113"/>
                <a:gd name="T3" fmla="*/ 29 h 58"/>
                <a:gd name="T4" fmla="*/ 10 w 113"/>
                <a:gd name="T5" fmla="*/ 29 h 58"/>
                <a:gd name="T6" fmla="*/ 0 w 113"/>
                <a:gd name="T7" fmla="*/ 58 h 58"/>
                <a:gd name="T8" fmla="*/ 64 w 113"/>
                <a:gd name="T9" fmla="*/ 58 h 58"/>
                <a:gd name="T10" fmla="*/ 113 w 113"/>
                <a:gd name="T11" fmla="*/ 58 h 58"/>
                <a:gd name="T12" fmla="*/ 113 w 113"/>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13" h="58">
                  <a:moveTo>
                    <a:pt x="113" y="0"/>
                  </a:moveTo>
                  <a:cubicBezTo>
                    <a:pt x="111" y="16"/>
                    <a:pt x="97" y="29"/>
                    <a:pt x="80" y="29"/>
                  </a:cubicBezTo>
                  <a:cubicBezTo>
                    <a:pt x="10" y="29"/>
                    <a:pt x="10" y="29"/>
                    <a:pt x="10" y="29"/>
                  </a:cubicBezTo>
                  <a:cubicBezTo>
                    <a:pt x="5" y="37"/>
                    <a:pt x="1" y="47"/>
                    <a:pt x="0" y="58"/>
                  </a:cubicBezTo>
                  <a:cubicBezTo>
                    <a:pt x="64" y="58"/>
                    <a:pt x="64" y="58"/>
                    <a:pt x="64" y="58"/>
                  </a:cubicBezTo>
                  <a:cubicBezTo>
                    <a:pt x="113" y="58"/>
                    <a:pt x="113" y="58"/>
                    <a:pt x="113" y="58"/>
                  </a:cubicBezTo>
                  <a:cubicBezTo>
                    <a:pt x="113" y="0"/>
                    <a:pt x="113" y="0"/>
                    <a:pt x="113" y="0"/>
                  </a:cubicBezTo>
                  <a:close/>
                </a:path>
              </a:pathLst>
            </a:custGeom>
            <a:solidFill>
              <a:srgbClr val="524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88" name="Freeform 603"/>
            <p:cNvSpPr>
              <a:spLocks/>
            </p:cNvSpPr>
            <p:nvPr/>
          </p:nvSpPr>
          <p:spPr bwMode="auto">
            <a:xfrm>
              <a:off x="7880351" y="6054725"/>
              <a:ext cx="179388" cy="61912"/>
            </a:xfrm>
            <a:custGeom>
              <a:avLst/>
              <a:gdLst>
                <a:gd name="T0" fmla="*/ 56 w 104"/>
                <a:gd name="T1" fmla="*/ 0 h 36"/>
                <a:gd name="T2" fmla="*/ 2 w 104"/>
                <a:gd name="T3" fmla="*/ 29 h 36"/>
                <a:gd name="T4" fmla="*/ 0 w 104"/>
                <a:gd name="T5" fmla="*/ 35 h 36"/>
                <a:gd name="T6" fmla="*/ 71 w 104"/>
                <a:gd name="T7" fmla="*/ 36 h 36"/>
                <a:gd name="T8" fmla="*/ 104 w 104"/>
                <a:gd name="T9" fmla="*/ 0 h 36"/>
                <a:gd name="T10" fmla="*/ 56 w 104"/>
                <a:gd name="T11" fmla="*/ 0 h 36"/>
              </a:gdLst>
              <a:ahLst/>
              <a:cxnLst>
                <a:cxn ang="0">
                  <a:pos x="T0" y="T1"/>
                </a:cxn>
                <a:cxn ang="0">
                  <a:pos x="T2" y="T3"/>
                </a:cxn>
                <a:cxn ang="0">
                  <a:pos x="T4" y="T5"/>
                </a:cxn>
                <a:cxn ang="0">
                  <a:pos x="T6" y="T7"/>
                </a:cxn>
                <a:cxn ang="0">
                  <a:pos x="T8" y="T9"/>
                </a:cxn>
                <a:cxn ang="0">
                  <a:pos x="T10" y="T11"/>
                </a:cxn>
              </a:cxnLst>
              <a:rect l="0" t="0" r="r" b="b"/>
              <a:pathLst>
                <a:path w="104" h="36">
                  <a:moveTo>
                    <a:pt x="56" y="0"/>
                  </a:moveTo>
                  <a:cubicBezTo>
                    <a:pt x="33" y="0"/>
                    <a:pt x="13" y="11"/>
                    <a:pt x="2" y="29"/>
                  </a:cubicBezTo>
                  <a:cubicBezTo>
                    <a:pt x="0" y="35"/>
                    <a:pt x="0" y="35"/>
                    <a:pt x="0" y="35"/>
                  </a:cubicBezTo>
                  <a:cubicBezTo>
                    <a:pt x="71" y="36"/>
                    <a:pt x="71" y="36"/>
                    <a:pt x="71" y="36"/>
                  </a:cubicBezTo>
                  <a:cubicBezTo>
                    <a:pt x="88" y="36"/>
                    <a:pt x="102" y="16"/>
                    <a:pt x="104" y="0"/>
                  </a:cubicBezTo>
                  <a:lnTo>
                    <a:pt x="56" y="0"/>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89" name="Freeform 604"/>
            <p:cNvSpPr>
              <a:spLocks/>
            </p:cNvSpPr>
            <p:nvPr/>
          </p:nvSpPr>
          <p:spPr bwMode="auto">
            <a:xfrm>
              <a:off x="7864476" y="6054725"/>
              <a:ext cx="195263" cy="100012"/>
            </a:xfrm>
            <a:custGeom>
              <a:avLst/>
              <a:gdLst>
                <a:gd name="T0" fmla="*/ 113 w 113"/>
                <a:gd name="T1" fmla="*/ 0 h 58"/>
                <a:gd name="T2" fmla="*/ 80 w 113"/>
                <a:gd name="T3" fmla="*/ 29 h 58"/>
                <a:gd name="T4" fmla="*/ 10 w 113"/>
                <a:gd name="T5" fmla="*/ 29 h 58"/>
                <a:gd name="T6" fmla="*/ 0 w 113"/>
                <a:gd name="T7" fmla="*/ 58 h 58"/>
                <a:gd name="T8" fmla="*/ 64 w 113"/>
                <a:gd name="T9" fmla="*/ 58 h 58"/>
                <a:gd name="T10" fmla="*/ 113 w 113"/>
                <a:gd name="T11" fmla="*/ 58 h 58"/>
                <a:gd name="T12" fmla="*/ 113 w 113"/>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13" h="58">
                  <a:moveTo>
                    <a:pt x="113" y="0"/>
                  </a:moveTo>
                  <a:cubicBezTo>
                    <a:pt x="111" y="16"/>
                    <a:pt x="97" y="29"/>
                    <a:pt x="80" y="29"/>
                  </a:cubicBezTo>
                  <a:cubicBezTo>
                    <a:pt x="10" y="29"/>
                    <a:pt x="10" y="29"/>
                    <a:pt x="10" y="29"/>
                  </a:cubicBezTo>
                  <a:cubicBezTo>
                    <a:pt x="5" y="37"/>
                    <a:pt x="1" y="47"/>
                    <a:pt x="0" y="58"/>
                  </a:cubicBezTo>
                  <a:cubicBezTo>
                    <a:pt x="64" y="58"/>
                    <a:pt x="64" y="58"/>
                    <a:pt x="64" y="58"/>
                  </a:cubicBezTo>
                  <a:cubicBezTo>
                    <a:pt x="113" y="58"/>
                    <a:pt x="113" y="58"/>
                    <a:pt x="113" y="58"/>
                  </a:cubicBezTo>
                  <a:cubicBezTo>
                    <a:pt x="113" y="0"/>
                    <a:pt x="113" y="0"/>
                    <a:pt x="113" y="0"/>
                  </a:cubicBezTo>
                  <a:close/>
                </a:path>
              </a:pathLst>
            </a:custGeom>
            <a:solidFill>
              <a:srgbClr val="524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90" name="Freeform 605"/>
            <p:cNvSpPr>
              <a:spLocks/>
            </p:cNvSpPr>
            <p:nvPr/>
          </p:nvSpPr>
          <p:spPr bwMode="auto">
            <a:xfrm>
              <a:off x="7497763" y="5210175"/>
              <a:ext cx="174625" cy="87312"/>
            </a:xfrm>
            <a:custGeom>
              <a:avLst/>
              <a:gdLst>
                <a:gd name="T0" fmla="*/ 101 w 101"/>
                <a:gd name="T1" fmla="*/ 0 h 51"/>
                <a:gd name="T2" fmla="*/ 0 w 101"/>
                <a:gd name="T3" fmla="*/ 0 h 51"/>
                <a:gd name="T4" fmla="*/ 50 w 101"/>
                <a:gd name="T5" fmla="*/ 51 h 51"/>
                <a:gd name="T6" fmla="*/ 101 w 101"/>
                <a:gd name="T7" fmla="*/ 0 h 51"/>
              </a:gdLst>
              <a:ahLst/>
              <a:cxnLst>
                <a:cxn ang="0">
                  <a:pos x="T0" y="T1"/>
                </a:cxn>
                <a:cxn ang="0">
                  <a:pos x="T2" y="T3"/>
                </a:cxn>
                <a:cxn ang="0">
                  <a:pos x="T4" y="T5"/>
                </a:cxn>
                <a:cxn ang="0">
                  <a:pos x="T6" y="T7"/>
                </a:cxn>
              </a:cxnLst>
              <a:rect l="0" t="0" r="r" b="b"/>
              <a:pathLst>
                <a:path w="101" h="51">
                  <a:moveTo>
                    <a:pt x="101" y="0"/>
                  </a:moveTo>
                  <a:cubicBezTo>
                    <a:pt x="0" y="0"/>
                    <a:pt x="0" y="0"/>
                    <a:pt x="0" y="0"/>
                  </a:cubicBezTo>
                  <a:cubicBezTo>
                    <a:pt x="0" y="28"/>
                    <a:pt x="22" y="51"/>
                    <a:pt x="50" y="51"/>
                  </a:cubicBezTo>
                  <a:cubicBezTo>
                    <a:pt x="78" y="51"/>
                    <a:pt x="101" y="28"/>
                    <a:pt x="101"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91" name="Freeform 606"/>
            <p:cNvSpPr>
              <a:spLocks/>
            </p:cNvSpPr>
            <p:nvPr/>
          </p:nvSpPr>
          <p:spPr bwMode="auto">
            <a:xfrm>
              <a:off x="7488238" y="5210175"/>
              <a:ext cx="88900" cy="23812"/>
            </a:xfrm>
            <a:custGeom>
              <a:avLst/>
              <a:gdLst>
                <a:gd name="T0" fmla="*/ 0 w 52"/>
                <a:gd name="T1" fmla="*/ 7 h 14"/>
                <a:gd name="T2" fmla="*/ 6 w 52"/>
                <a:gd name="T3" fmla="*/ 14 h 14"/>
                <a:gd name="T4" fmla="*/ 45 w 52"/>
                <a:gd name="T5" fmla="*/ 14 h 14"/>
                <a:gd name="T6" fmla="*/ 52 w 52"/>
                <a:gd name="T7" fmla="*/ 7 h 14"/>
                <a:gd name="T8" fmla="*/ 52 w 52"/>
                <a:gd name="T9" fmla="*/ 7 h 14"/>
                <a:gd name="T10" fmla="*/ 45 w 52"/>
                <a:gd name="T11" fmla="*/ 0 h 14"/>
                <a:gd name="T12" fmla="*/ 6 w 52"/>
                <a:gd name="T13" fmla="*/ 0 h 14"/>
                <a:gd name="T14" fmla="*/ 0 w 52"/>
                <a:gd name="T15" fmla="*/ 7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14">
                  <a:moveTo>
                    <a:pt x="0" y="7"/>
                  </a:moveTo>
                  <a:cubicBezTo>
                    <a:pt x="0" y="11"/>
                    <a:pt x="3" y="14"/>
                    <a:pt x="6" y="14"/>
                  </a:cubicBezTo>
                  <a:cubicBezTo>
                    <a:pt x="45" y="14"/>
                    <a:pt x="45" y="14"/>
                    <a:pt x="45" y="14"/>
                  </a:cubicBezTo>
                  <a:cubicBezTo>
                    <a:pt x="49" y="14"/>
                    <a:pt x="52" y="11"/>
                    <a:pt x="52" y="7"/>
                  </a:cubicBezTo>
                  <a:cubicBezTo>
                    <a:pt x="52" y="7"/>
                    <a:pt x="52" y="7"/>
                    <a:pt x="52" y="7"/>
                  </a:cubicBezTo>
                  <a:cubicBezTo>
                    <a:pt x="52" y="3"/>
                    <a:pt x="49" y="0"/>
                    <a:pt x="45" y="0"/>
                  </a:cubicBezTo>
                  <a:cubicBezTo>
                    <a:pt x="6" y="0"/>
                    <a:pt x="6" y="0"/>
                    <a:pt x="6" y="0"/>
                  </a:cubicBezTo>
                  <a:cubicBezTo>
                    <a:pt x="3" y="0"/>
                    <a:pt x="0" y="3"/>
                    <a:pt x="0" y="7"/>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92" name="Freeform 607"/>
            <p:cNvSpPr>
              <a:spLocks/>
            </p:cNvSpPr>
            <p:nvPr/>
          </p:nvSpPr>
          <p:spPr bwMode="auto">
            <a:xfrm>
              <a:off x="7858126" y="4664075"/>
              <a:ext cx="79375" cy="28575"/>
            </a:xfrm>
            <a:custGeom>
              <a:avLst/>
              <a:gdLst>
                <a:gd name="T0" fmla="*/ 17 w 46"/>
                <a:gd name="T1" fmla="*/ 17 h 17"/>
                <a:gd name="T2" fmla="*/ 29 w 46"/>
                <a:gd name="T3" fmla="*/ 17 h 17"/>
                <a:gd name="T4" fmla="*/ 46 w 46"/>
                <a:gd name="T5" fmla="*/ 0 h 17"/>
                <a:gd name="T6" fmla="*/ 23 w 46"/>
                <a:gd name="T7" fmla="*/ 1 h 17"/>
                <a:gd name="T8" fmla="*/ 0 w 46"/>
                <a:gd name="T9" fmla="*/ 0 h 17"/>
                <a:gd name="T10" fmla="*/ 17 w 46"/>
                <a:gd name="T11" fmla="*/ 17 h 17"/>
              </a:gdLst>
              <a:ahLst/>
              <a:cxnLst>
                <a:cxn ang="0">
                  <a:pos x="T0" y="T1"/>
                </a:cxn>
                <a:cxn ang="0">
                  <a:pos x="T2" y="T3"/>
                </a:cxn>
                <a:cxn ang="0">
                  <a:pos x="T4" y="T5"/>
                </a:cxn>
                <a:cxn ang="0">
                  <a:pos x="T6" y="T7"/>
                </a:cxn>
                <a:cxn ang="0">
                  <a:pos x="T8" y="T9"/>
                </a:cxn>
                <a:cxn ang="0">
                  <a:pos x="T10" y="T11"/>
                </a:cxn>
              </a:cxnLst>
              <a:rect l="0" t="0" r="r" b="b"/>
              <a:pathLst>
                <a:path w="46" h="17">
                  <a:moveTo>
                    <a:pt x="17" y="17"/>
                  </a:moveTo>
                  <a:cubicBezTo>
                    <a:pt x="29" y="17"/>
                    <a:pt x="29" y="17"/>
                    <a:pt x="29" y="17"/>
                  </a:cubicBezTo>
                  <a:cubicBezTo>
                    <a:pt x="38" y="17"/>
                    <a:pt x="46" y="9"/>
                    <a:pt x="46" y="0"/>
                  </a:cubicBezTo>
                  <a:cubicBezTo>
                    <a:pt x="23" y="1"/>
                    <a:pt x="23" y="1"/>
                    <a:pt x="23" y="1"/>
                  </a:cubicBezTo>
                  <a:cubicBezTo>
                    <a:pt x="0" y="0"/>
                    <a:pt x="0" y="0"/>
                    <a:pt x="0" y="0"/>
                  </a:cubicBezTo>
                  <a:cubicBezTo>
                    <a:pt x="0" y="9"/>
                    <a:pt x="8" y="17"/>
                    <a:pt x="17" y="17"/>
                  </a:cubicBezTo>
                  <a:close/>
                </a:path>
              </a:pathLst>
            </a:custGeom>
            <a:solidFill>
              <a:srgbClr val="F472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93" name="Freeform 608"/>
            <p:cNvSpPr>
              <a:spLocks/>
            </p:cNvSpPr>
            <p:nvPr/>
          </p:nvSpPr>
          <p:spPr bwMode="auto">
            <a:xfrm>
              <a:off x="7858126" y="4664075"/>
              <a:ext cx="79375" cy="19050"/>
            </a:xfrm>
            <a:custGeom>
              <a:avLst/>
              <a:gdLst>
                <a:gd name="T0" fmla="*/ 0 w 46"/>
                <a:gd name="T1" fmla="*/ 0 h 11"/>
                <a:gd name="T2" fmla="*/ 23 w 46"/>
                <a:gd name="T3" fmla="*/ 11 h 11"/>
                <a:gd name="T4" fmla="*/ 46 w 46"/>
                <a:gd name="T5" fmla="*/ 0 h 11"/>
                <a:gd name="T6" fmla="*/ 23 w 46"/>
                <a:gd name="T7" fmla="*/ 2 h 11"/>
                <a:gd name="T8" fmla="*/ 0 w 46"/>
                <a:gd name="T9" fmla="*/ 0 h 11"/>
              </a:gdLst>
              <a:ahLst/>
              <a:cxnLst>
                <a:cxn ang="0">
                  <a:pos x="T0" y="T1"/>
                </a:cxn>
                <a:cxn ang="0">
                  <a:pos x="T2" y="T3"/>
                </a:cxn>
                <a:cxn ang="0">
                  <a:pos x="T4" y="T5"/>
                </a:cxn>
                <a:cxn ang="0">
                  <a:pos x="T6" y="T7"/>
                </a:cxn>
                <a:cxn ang="0">
                  <a:pos x="T8" y="T9"/>
                </a:cxn>
              </a:cxnLst>
              <a:rect l="0" t="0" r="r" b="b"/>
              <a:pathLst>
                <a:path w="46" h="11">
                  <a:moveTo>
                    <a:pt x="0" y="0"/>
                  </a:moveTo>
                  <a:cubicBezTo>
                    <a:pt x="6" y="7"/>
                    <a:pt x="14" y="11"/>
                    <a:pt x="23" y="11"/>
                  </a:cubicBezTo>
                  <a:cubicBezTo>
                    <a:pt x="32" y="11"/>
                    <a:pt x="40" y="7"/>
                    <a:pt x="46" y="0"/>
                  </a:cubicBezTo>
                  <a:cubicBezTo>
                    <a:pt x="23" y="2"/>
                    <a:pt x="23" y="2"/>
                    <a:pt x="23" y="2"/>
                  </a:cubicBezTo>
                  <a:lnTo>
                    <a:pt x="0" y="0"/>
                  </a:ln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94" name="Freeform 609"/>
            <p:cNvSpPr>
              <a:spLocks/>
            </p:cNvSpPr>
            <p:nvPr/>
          </p:nvSpPr>
          <p:spPr bwMode="auto">
            <a:xfrm>
              <a:off x="7858126" y="4656138"/>
              <a:ext cx="79375" cy="14287"/>
            </a:xfrm>
            <a:custGeom>
              <a:avLst/>
              <a:gdLst>
                <a:gd name="T0" fmla="*/ 35 w 46"/>
                <a:gd name="T1" fmla="*/ 0 h 8"/>
                <a:gd name="T2" fmla="*/ 23 w 46"/>
                <a:gd name="T3" fmla="*/ 5 h 8"/>
                <a:gd name="T4" fmla="*/ 11 w 46"/>
                <a:gd name="T5" fmla="*/ 0 h 8"/>
                <a:gd name="T6" fmla="*/ 0 w 46"/>
                <a:gd name="T7" fmla="*/ 4 h 8"/>
                <a:gd name="T8" fmla="*/ 23 w 46"/>
                <a:gd name="T9" fmla="*/ 8 h 8"/>
                <a:gd name="T10" fmla="*/ 46 w 46"/>
                <a:gd name="T11" fmla="*/ 4 h 8"/>
                <a:gd name="T12" fmla="*/ 35 w 46"/>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46" h="8">
                  <a:moveTo>
                    <a:pt x="35" y="0"/>
                  </a:moveTo>
                  <a:cubicBezTo>
                    <a:pt x="30" y="0"/>
                    <a:pt x="26" y="2"/>
                    <a:pt x="23" y="5"/>
                  </a:cubicBezTo>
                  <a:cubicBezTo>
                    <a:pt x="20" y="2"/>
                    <a:pt x="16" y="0"/>
                    <a:pt x="11" y="0"/>
                  </a:cubicBezTo>
                  <a:cubicBezTo>
                    <a:pt x="7" y="0"/>
                    <a:pt x="3" y="2"/>
                    <a:pt x="0" y="4"/>
                  </a:cubicBezTo>
                  <a:cubicBezTo>
                    <a:pt x="7" y="6"/>
                    <a:pt x="15" y="8"/>
                    <a:pt x="23" y="8"/>
                  </a:cubicBezTo>
                  <a:cubicBezTo>
                    <a:pt x="31" y="8"/>
                    <a:pt x="39" y="6"/>
                    <a:pt x="46" y="4"/>
                  </a:cubicBezTo>
                  <a:cubicBezTo>
                    <a:pt x="43" y="2"/>
                    <a:pt x="39" y="0"/>
                    <a:pt x="35" y="0"/>
                  </a:cubicBezTo>
                  <a:close/>
                </a:path>
              </a:pathLst>
            </a:custGeom>
            <a:solidFill>
              <a:srgbClr val="B400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95" name="Oval 610"/>
            <p:cNvSpPr>
              <a:spLocks noChangeArrowheads="1"/>
            </p:cNvSpPr>
            <p:nvPr/>
          </p:nvSpPr>
          <p:spPr bwMode="auto">
            <a:xfrm>
              <a:off x="7812088" y="4581525"/>
              <a:ext cx="19050" cy="19050"/>
            </a:xfrm>
            <a:prstGeom prst="ellipse">
              <a:avLst/>
            </a:pr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96" name="Oval 611"/>
            <p:cNvSpPr>
              <a:spLocks noChangeArrowheads="1"/>
            </p:cNvSpPr>
            <p:nvPr/>
          </p:nvSpPr>
          <p:spPr bwMode="auto">
            <a:xfrm>
              <a:off x="7962901" y="4581525"/>
              <a:ext cx="19050" cy="19050"/>
            </a:xfrm>
            <a:prstGeom prst="ellipse">
              <a:avLst/>
            </a:pr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97" name="Freeform 612"/>
            <p:cNvSpPr>
              <a:spLocks/>
            </p:cNvSpPr>
            <p:nvPr/>
          </p:nvSpPr>
          <p:spPr bwMode="auto">
            <a:xfrm>
              <a:off x="7878763" y="4624388"/>
              <a:ext cx="38100" cy="15875"/>
            </a:xfrm>
            <a:custGeom>
              <a:avLst/>
              <a:gdLst>
                <a:gd name="T0" fmla="*/ 0 w 22"/>
                <a:gd name="T1" fmla="*/ 0 h 9"/>
                <a:gd name="T2" fmla="*/ 11 w 22"/>
                <a:gd name="T3" fmla="*/ 9 h 9"/>
                <a:gd name="T4" fmla="*/ 22 w 22"/>
                <a:gd name="T5" fmla="*/ 0 h 9"/>
                <a:gd name="T6" fmla="*/ 0 w 22"/>
                <a:gd name="T7" fmla="*/ 0 h 9"/>
              </a:gdLst>
              <a:ahLst/>
              <a:cxnLst>
                <a:cxn ang="0">
                  <a:pos x="T0" y="T1"/>
                </a:cxn>
                <a:cxn ang="0">
                  <a:pos x="T2" y="T3"/>
                </a:cxn>
                <a:cxn ang="0">
                  <a:pos x="T4" y="T5"/>
                </a:cxn>
                <a:cxn ang="0">
                  <a:pos x="T6" y="T7"/>
                </a:cxn>
              </a:cxnLst>
              <a:rect l="0" t="0" r="r" b="b"/>
              <a:pathLst>
                <a:path w="22" h="9">
                  <a:moveTo>
                    <a:pt x="0" y="0"/>
                  </a:moveTo>
                  <a:cubicBezTo>
                    <a:pt x="1" y="5"/>
                    <a:pt x="5" y="9"/>
                    <a:pt x="11" y="9"/>
                  </a:cubicBezTo>
                  <a:cubicBezTo>
                    <a:pt x="16" y="9"/>
                    <a:pt x="20" y="5"/>
                    <a:pt x="22" y="0"/>
                  </a:cubicBezTo>
                  <a:lnTo>
                    <a:pt x="0" y="0"/>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98" name="Freeform 613"/>
            <p:cNvSpPr>
              <a:spLocks/>
            </p:cNvSpPr>
            <p:nvPr/>
          </p:nvSpPr>
          <p:spPr bwMode="auto">
            <a:xfrm>
              <a:off x="6435726" y="5865813"/>
              <a:ext cx="198438" cy="150812"/>
            </a:xfrm>
            <a:custGeom>
              <a:avLst/>
              <a:gdLst>
                <a:gd name="T0" fmla="*/ 98 w 115"/>
                <a:gd name="T1" fmla="*/ 46 h 87"/>
                <a:gd name="T2" fmla="*/ 115 w 115"/>
                <a:gd name="T3" fmla="*/ 0 h 87"/>
                <a:gd name="T4" fmla="*/ 32 w 115"/>
                <a:gd name="T5" fmla="*/ 0 h 87"/>
                <a:gd name="T6" fmla="*/ 0 w 115"/>
                <a:gd name="T7" fmla="*/ 33 h 87"/>
                <a:gd name="T8" fmla="*/ 0 w 115"/>
                <a:gd name="T9" fmla="*/ 69 h 87"/>
                <a:gd name="T10" fmla="*/ 17 w 115"/>
                <a:gd name="T11" fmla="*/ 87 h 87"/>
                <a:gd name="T12" fmla="*/ 22 w 115"/>
                <a:gd name="T13" fmla="*/ 87 h 87"/>
                <a:gd name="T14" fmla="*/ 28 w 115"/>
                <a:gd name="T15" fmla="*/ 87 h 87"/>
                <a:gd name="T16" fmla="*/ 50 w 115"/>
                <a:gd name="T17" fmla="*/ 65 h 87"/>
                <a:gd name="T18" fmla="*/ 22 w 115"/>
                <a:gd name="T19" fmla="*/ 65 h 87"/>
                <a:gd name="T20" fmla="*/ 22 w 115"/>
                <a:gd name="T21" fmla="*/ 31 h 87"/>
                <a:gd name="T22" fmla="*/ 98 w 115"/>
                <a:gd name="T23" fmla="*/ 4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5" h="87">
                  <a:moveTo>
                    <a:pt x="98" y="46"/>
                  </a:moveTo>
                  <a:cubicBezTo>
                    <a:pt x="115" y="0"/>
                    <a:pt x="115" y="0"/>
                    <a:pt x="115" y="0"/>
                  </a:cubicBezTo>
                  <a:cubicBezTo>
                    <a:pt x="32" y="0"/>
                    <a:pt x="32" y="0"/>
                    <a:pt x="32" y="0"/>
                  </a:cubicBezTo>
                  <a:cubicBezTo>
                    <a:pt x="14" y="0"/>
                    <a:pt x="0" y="15"/>
                    <a:pt x="0" y="33"/>
                  </a:cubicBezTo>
                  <a:cubicBezTo>
                    <a:pt x="0" y="69"/>
                    <a:pt x="0" y="69"/>
                    <a:pt x="0" y="69"/>
                  </a:cubicBezTo>
                  <a:cubicBezTo>
                    <a:pt x="7" y="73"/>
                    <a:pt x="13" y="79"/>
                    <a:pt x="17" y="87"/>
                  </a:cubicBezTo>
                  <a:cubicBezTo>
                    <a:pt x="22" y="87"/>
                    <a:pt x="22" y="87"/>
                    <a:pt x="22" y="87"/>
                  </a:cubicBezTo>
                  <a:cubicBezTo>
                    <a:pt x="28" y="87"/>
                    <a:pt x="28" y="87"/>
                    <a:pt x="28" y="87"/>
                  </a:cubicBezTo>
                  <a:cubicBezTo>
                    <a:pt x="41" y="87"/>
                    <a:pt x="50" y="77"/>
                    <a:pt x="50" y="65"/>
                  </a:cubicBezTo>
                  <a:cubicBezTo>
                    <a:pt x="22" y="65"/>
                    <a:pt x="22" y="65"/>
                    <a:pt x="22" y="65"/>
                  </a:cubicBezTo>
                  <a:cubicBezTo>
                    <a:pt x="22" y="31"/>
                    <a:pt x="22" y="31"/>
                    <a:pt x="22" y="31"/>
                  </a:cubicBezTo>
                  <a:lnTo>
                    <a:pt x="98" y="4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99" name="Freeform 614"/>
            <p:cNvSpPr>
              <a:spLocks/>
            </p:cNvSpPr>
            <p:nvPr/>
          </p:nvSpPr>
          <p:spPr bwMode="auto">
            <a:xfrm>
              <a:off x="6683376" y="5805488"/>
              <a:ext cx="301625" cy="349250"/>
            </a:xfrm>
            <a:custGeom>
              <a:avLst/>
              <a:gdLst>
                <a:gd name="T0" fmla="*/ 175 w 175"/>
                <a:gd name="T1" fmla="*/ 135 h 202"/>
                <a:gd name="T2" fmla="*/ 154 w 175"/>
                <a:gd name="T3" fmla="*/ 85 h 202"/>
                <a:gd name="T4" fmla="*/ 154 w 175"/>
                <a:gd name="T5" fmla="*/ 71 h 202"/>
                <a:gd name="T6" fmla="*/ 154 w 175"/>
                <a:gd name="T7" fmla="*/ 71 h 202"/>
                <a:gd name="T8" fmla="*/ 154 w 175"/>
                <a:gd name="T9" fmla="*/ 63 h 202"/>
                <a:gd name="T10" fmla="*/ 139 w 175"/>
                <a:gd name="T11" fmla="*/ 0 h 202"/>
                <a:gd name="T12" fmla="*/ 29 w 175"/>
                <a:gd name="T13" fmla="*/ 0 h 202"/>
                <a:gd name="T14" fmla="*/ 29 w 175"/>
                <a:gd name="T15" fmla="*/ 67 h 202"/>
                <a:gd name="T16" fmla="*/ 149 w 175"/>
                <a:gd name="T17" fmla="*/ 176 h 202"/>
                <a:gd name="T18" fmla="*/ 128 w 175"/>
                <a:gd name="T19" fmla="*/ 202 h 202"/>
                <a:gd name="T20" fmla="*/ 154 w 175"/>
                <a:gd name="T21" fmla="*/ 202 h 202"/>
                <a:gd name="T22" fmla="*/ 154 w 175"/>
                <a:gd name="T23" fmla="*/ 202 h 202"/>
                <a:gd name="T24" fmla="*/ 162 w 175"/>
                <a:gd name="T25" fmla="*/ 202 h 202"/>
                <a:gd name="T26" fmla="*/ 175 w 175"/>
                <a:gd name="T27" fmla="*/ 135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5" h="202">
                  <a:moveTo>
                    <a:pt x="175" y="135"/>
                  </a:moveTo>
                  <a:cubicBezTo>
                    <a:pt x="175" y="135"/>
                    <a:pt x="154" y="121"/>
                    <a:pt x="154" y="85"/>
                  </a:cubicBezTo>
                  <a:cubicBezTo>
                    <a:pt x="154" y="71"/>
                    <a:pt x="154" y="71"/>
                    <a:pt x="154" y="71"/>
                  </a:cubicBezTo>
                  <a:cubicBezTo>
                    <a:pt x="154" y="71"/>
                    <a:pt x="154" y="71"/>
                    <a:pt x="154" y="71"/>
                  </a:cubicBezTo>
                  <a:cubicBezTo>
                    <a:pt x="154" y="63"/>
                    <a:pt x="154" y="63"/>
                    <a:pt x="154" y="63"/>
                  </a:cubicBezTo>
                  <a:cubicBezTo>
                    <a:pt x="139" y="0"/>
                    <a:pt x="139" y="0"/>
                    <a:pt x="139" y="0"/>
                  </a:cubicBezTo>
                  <a:cubicBezTo>
                    <a:pt x="29" y="0"/>
                    <a:pt x="29" y="0"/>
                    <a:pt x="29" y="0"/>
                  </a:cubicBezTo>
                  <a:cubicBezTo>
                    <a:pt x="29" y="0"/>
                    <a:pt x="0" y="87"/>
                    <a:pt x="29" y="67"/>
                  </a:cubicBezTo>
                  <a:cubicBezTo>
                    <a:pt x="68" y="42"/>
                    <a:pt x="139" y="57"/>
                    <a:pt x="149" y="176"/>
                  </a:cubicBezTo>
                  <a:cubicBezTo>
                    <a:pt x="137" y="179"/>
                    <a:pt x="128" y="189"/>
                    <a:pt x="128" y="202"/>
                  </a:cubicBezTo>
                  <a:cubicBezTo>
                    <a:pt x="154" y="202"/>
                    <a:pt x="154" y="202"/>
                    <a:pt x="154" y="202"/>
                  </a:cubicBezTo>
                  <a:cubicBezTo>
                    <a:pt x="154" y="202"/>
                    <a:pt x="154" y="202"/>
                    <a:pt x="154" y="202"/>
                  </a:cubicBezTo>
                  <a:cubicBezTo>
                    <a:pt x="162" y="202"/>
                    <a:pt x="162" y="202"/>
                    <a:pt x="162" y="202"/>
                  </a:cubicBezTo>
                  <a:lnTo>
                    <a:pt x="175" y="135"/>
                  </a:lnTo>
                  <a:close/>
                </a:path>
              </a:pathLst>
            </a:custGeom>
            <a:solidFill>
              <a:srgbClr val="DD5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700" name="Freeform 615"/>
            <p:cNvSpPr>
              <a:spLocks/>
            </p:cNvSpPr>
            <p:nvPr/>
          </p:nvSpPr>
          <p:spPr bwMode="auto">
            <a:xfrm>
              <a:off x="6442076" y="5546725"/>
              <a:ext cx="106363" cy="114300"/>
            </a:xfrm>
            <a:custGeom>
              <a:avLst/>
              <a:gdLst>
                <a:gd name="T0" fmla="*/ 61 w 61"/>
                <a:gd name="T1" fmla="*/ 66 h 66"/>
                <a:gd name="T2" fmla="*/ 0 w 61"/>
                <a:gd name="T3" fmla="*/ 4 h 66"/>
                <a:gd name="T4" fmla="*/ 61 w 61"/>
                <a:gd name="T5" fmla="*/ 37 h 66"/>
                <a:gd name="T6" fmla="*/ 61 w 61"/>
                <a:gd name="T7" fmla="*/ 66 h 66"/>
              </a:gdLst>
              <a:ahLst/>
              <a:cxnLst>
                <a:cxn ang="0">
                  <a:pos x="T0" y="T1"/>
                </a:cxn>
                <a:cxn ang="0">
                  <a:pos x="T2" y="T3"/>
                </a:cxn>
                <a:cxn ang="0">
                  <a:pos x="T4" y="T5"/>
                </a:cxn>
                <a:cxn ang="0">
                  <a:pos x="T6" y="T7"/>
                </a:cxn>
              </a:cxnLst>
              <a:rect l="0" t="0" r="r" b="b"/>
              <a:pathLst>
                <a:path w="61" h="66">
                  <a:moveTo>
                    <a:pt x="61" y="66"/>
                  </a:moveTo>
                  <a:cubicBezTo>
                    <a:pt x="27" y="66"/>
                    <a:pt x="0" y="39"/>
                    <a:pt x="0" y="4"/>
                  </a:cubicBezTo>
                  <a:cubicBezTo>
                    <a:pt x="0" y="4"/>
                    <a:pt x="61" y="0"/>
                    <a:pt x="61" y="37"/>
                  </a:cubicBezTo>
                  <a:cubicBezTo>
                    <a:pt x="61" y="45"/>
                    <a:pt x="61" y="66"/>
                    <a:pt x="61" y="66"/>
                  </a:cubicBezTo>
                  <a:close/>
                </a:path>
              </a:pathLst>
            </a:custGeom>
            <a:solidFill>
              <a:srgbClr val="DD5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701" name="Freeform 616"/>
            <p:cNvSpPr>
              <a:spLocks/>
            </p:cNvSpPr>
            <p:nvPr/>
          </p:nvSpPr>
          <p:spPr bwMode="auto">
            <a:xfrm>
              <a:off x="6488113" y="5592763"/>
              <a:ext cx="536575" cy="388937"/>
            </a:xfrm>
            <a:custGeom>
              <a:avLst/>
              <a:gdLst>
                <a:gd name="T0" fmla="*/ 253 w 311"/>
                <a:gd name="T1" fmla="*/ 87 h 225"/>
                <a:gd name="T2" fmla="*/ 137 w 311"/>
                <a:gd name="T3" fmla="*/ 87 h 225"/>
                <a:gd name="T4" fmla="*/ 120 w 311"/>
                <a:gd name="T5" fmla="*/ 87 h 225"/>
                <a:gd name="T6" fmla="*/ 58 w 311"/>
                <a:gd name="T7" fmla="*/ 87 h 225"/>
                <a:gd name="T8" fmla="*/ 58 w 311"/>
                <a:gd name="T9" fmla="*/ 92 h 225"/>
                <a:gd name="T10" fmla="*/ 52 w 311"/>
                <a:gd name="T11" fmla="*/ 84 h 225"/>
                <a:gd name="T12" fmla="*/ 69 w 311"/>
                <a:gd name="T13" fmla="*/ 76 h 225"/>
                <a:gd name="T14" fmla="*/ 97 w 311"/>
                <a:gd name="T15" fmla="*/ 76 h 225"/>
                <a:gd name="T16" fmla="*/ 116 w 311"/>
                <a:gd name="T17" fmla="*/ 57 h 225"/>
                <a:gd name="T18" fmla="*/ 116 w 311"/>
                <a:gd name="T19" fmla="*/ 31 h 225"/>
                <a:gd name="T20" fmla="*/ 111 w 311"/>
                <a:gd name="T21" fmla="*/ 31 h 225"/>
                <a:gd name="T22" fmla="*/ 97 w 311"/>
                <a:gd name="T23" fmla="*/ 24 h 225"/>
                <a:gd name="T24" fmla="*/ 77 w 311"/>
                <a:gd name="T25" fmla="*/ 24 h 225"/>
                <a:gd name="T26" fmla="*/ 76 w 311"/>
                <a:gd name="T27" fmla="*/ 25 h 225"/>
                <a:gd name="T28" fmla="*/ 50 w 311"/>
                <a:gd name="T29" fmla="*/ 0 h 225"/>
                <a:gd name="T30" fmla="*/ 26 w 311"/>
                <a:gd name="T31" fmla="*/ 0 h 225"/>
                <a:gd name="T32" fmla="*/ 0 w 311"/>
                <a:gd name="T33" fmla="*/ 26 h 225"/>
                <a:gd name="T34" fmla="*/ 0 w 311"/>
                <a:gd name="T35" fmla="*/ 37 h 225"/>
                <a:gd name="T36" fmla="*/ 0 w 311"/>
                <a:gd name="T37" fmla="*/ 37 h 225"/>
                <a:gd name="T38" fmla="*/ 0 w 311"/>
                <a:gd name="T39" fmla="*/ 98 h 225"/>
                <a:gd name="T40" fmla="*/ 116 w 311"/>
                <a:gd name="T41" fmla="*/ 214 h 225"/>
                <a:gd name="T42" fmla="*/ 220 w 311"/>
                <a:gd name="T43" fmla="*/ 149 h 225"/>
                <a:gd name="T44" fmla="*/ 231 w 311"/>
                <a:gd name="T45" fmla="*/ 148 h 225"/>
                <a:gd name="T46" fmla="*/ 311 w 311"/>
                <a:gd name="T47" fmla="*/ 225 h 225"/>
                <a:gd name="T48" fmla="*/ 311 w 311"/>
                <a:gd name="T49" fmla="*/ 144 h 225"/>
                <a:gd name="T50" fmla="*/ 253 w 311"/>
                <a:gd name="T51" fmla="*/ 87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11" h="225">
                  <a:moveTo>
                    <a:pt x="253" y="87"/>
                  </a:moveTo>
                  <a:cubicBezTo>
                    <a:pt x="137" y="87"/>
                    <a:pt x="137" y="87"/>
                    <a:pt x="137" y="87"/>
                  </a:cubicBezTo>
                  <a:cubicBezTo>
                    <a:pt x="120" y="87"/>
                    <a:pt x="120" y="87"/>
                    <a:pt x="120" y="87"/>
                  </a:cubicBezTo>
                  <a:cubicBezTo>
                    <a:pt x="58" y="87"/>
                    <a:pt x="58" y="87"/>
                    <a:pt x="58" y="87"/>
                  </a:cubicBezTo>
                  <a:cubicBezTo>
                    <a:pt x="58" y="92"/>
                    <a:pt x="58" y="92"/>
                    <a:pt x="58" y="92"/>
                  </a:cubicBezTo>
                  <a:cubicBezTo>
                    <a:pt x="52" y="84"/>
                    <a:pt x="52" y="84"/>
                    <a:pt x="52" y="84"/>
                  </a:cubicBezTo>
                  <a:cubicBezTo>
                    <a:pt x="59" y="83"/>
                    <a:pt x="64" y="80"/>
                    <a:pt x="69" y="76"/>
                  </a:cubicBezTo>
                  <a:cubicBezTo>
                    <a:pt x="97" y="76"/>
                    <a:pt x="97" y="76"/>
                    <a:pt x="97" y="76"/>
                  </a:cubicBezTo>
                  <a:cubicBezTo>
                    <a:pt x="107" y="76"/>
                    <a:pt x="116" y="67"/>
                    <a:pt x="116" y="57"/>
                  </a:cubicBezTo>
                  <a:cubicBezTo>
                    <a:pt x="116" y="31"/>
                    <a:pt x="116" y="31"/>
                    <a:pt x="116" y="31"/>
                  </a:cubicBezTo>
                  <a:cubicBezTo>
                    <a:pt x="111" y="31"/>
                    <a:pt x="111" y="31"/>
                    <a:pt x="111" y="31"/>
                  </a:cubicBezTo>
                  <a:cubicBezTo>
                    <a:pt x="108" y="27"/>
                    <a:pt x="103" y="24"/>
                    <a:pt x="97" y="24"/>
                  </a:cubicBezTo>
                  <a:cubicBezTo>
                    <a:pt x="77" y="24"/>
                    <a:pt x="77" y="24"/>
                    <a:pt x="77" y="24"/>
                  </a:cubicBezTo>
                  <a:cubicBezTo>
                    <a:pt x="77" y="24"/>
                    <a:pt x="76" y="25"/>
                    <a:pt x="76" y="25"/>
                  </a:cubicBezTo>
                  <a:cubicBezTo>
                    <a:pt x="75" y="11"/>
                    <a:pt x="64" y="0"/>
                    <a:pt x="50" y="0"/>
                  </a:cubicBezTo>
                  <a:cubicBezTo>
                    <a:pt x="26" y="0"/>
                    <a:pt x="26" y="0"/>
                    <a:pt x="26" y="0"/>
                  </a:cubicBezTo>
                  <a:cubicBezTo>
                    <a:pt x="12" y="0"/>
                    <a:pt x="0" y="12"/>
                    <a:pt x="0" y="26"/>
                  </a:cubicBezTo>
                  <a:cubicBezTo>
                    <a:pt x="0" y="37"/>
                    <a:pt x="0" y="37"/>
                    <a:pt x="0" y="37"/>
                  </a:cubicBezTo>
                  <a:cubicBezTo>
                    <a:pt x="0" y="37"/>
                    <a:pt x="0" y="37"/>
                    <a:pt x="0" y="37"/>
                  </a:cubicBezTo>
                  <a:cubicBezTo>
                    <a:pt x="0" y="98"/>
                    <a:pt x="0" y="98"/>
                    <a:pt x="0" y="98"/>
                  </a:cubicBezTo>
                  <a:cubicBezTo>
                    <a:pt x="0" y="162"/>
                    <a:pt x="52" y="214"/>
                    <a:pt x="116" y="214"/>
                  </a:cubicBezTo>
                  <a:cubicBezTo>
                    <a:pt x="161" y="214"/>
                    <a:pt x="201" y="187"/>
                    <a:pt x="220" y="149"/>
                  </a:cubicBezTo>
                  <a:cubicBezTo>
                    <a:pt x="224" y="148"/>
                    <a:pt x="227" y="148"/>
                    <a:pt x="231" y="148"/>
                  </a:cubicBezTo>
                  <a:cubicBezTo>
                    <a:pt x="274" y="148"/>
                    <a:pt x="309" y="182"/>
                    <a:pt x="311" y="225"/>
                  </a:cubicBezTo>
                  <a:cubicBezTo>
                    <a:pt x="311" y="225"/>
                    <a:pt x="311" y="144"/>
                    <a:pt x="311" y="144"/>
                  </a:cubicBezTo>
                  <a:cubicBezTo>
                    <a:pt x="311" y="112"/>
                    <a:pt x="285" y="87"/>
                    <a:pt x="253" y="87"/>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702" name="Rectangle 617"/>
            <p:cNvSpPr>
              <a:spLocks noChangeArrowheads="1"/>
            </p:cNvSpPr>
            <p:nvPr/>
          </p:nvSpPr>
          <p:spPr bwMode="auto">
            <a:xfrm>
              <a:off x="6548438" y="5718175"/>
              <a:ext cx="65088" cy="101600"/>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703" name="Rectangle 618"/>
            <p:cNvSpPr>
              <a:spLocks noChangeArrowheads="1"/>
            </p:cNvSpPr>
            <p:nvPr/>
          </p:nvSpPr>
          <p:spPr bwMode="auto">
            <a:xfrm>
              <a:off x="6488113" y="5691188"/>
              <a:ext cx="65088" cy="26987"/>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704" name="Oval 619"/>
            <p:cNvSpPr>
              <a:spLocks noChangeArrowheads="1"/>
            </p:cNvSpPr>
            <p:nvPr/>
          </p:nvSpPr>
          <p:spPr bwMode="auto">
            <a:xfrm>
              <a:off x="6586538" y="5627688"/>
              <a:ext cx="14288" cy="1587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705" name="Freeform 620"/>
            <p:cNvSpPr>
              <a:spLocks/>
            </p:cNvSpPr>
            <p:nvPr/>
          </p:nvSpPr>
          <p:spPr bwMode="auto">
            <a:xfrm>
              <a:off x="6427788" y="5592763"/>
              <a:ext cx="112713" cy="107950"/>
            </a:xfrm>
            <a:custGeom>
              <a:avLst/>
              <a:gdLst>
                <a:gd name="T0" fmla="*/ 66 w 66"/>
                <a:gd name="T1" fmla="*/ 0 h 62"/>
                <a:gd name="T2" fmla="*/ 5 w 66"/>
                <a:gd name="T3" fmla="*/ 62 h 62"/>
                <a:gd name="T4" fmla="*/ 37 w 66"/>
                <a:gd name="T5" fmla="*/ 0 h 62"/>
                <a:gd name="T6" fmla="*/ 66 w 66"/>
                <a:gd name="T7" fmla="*/ 0 h 62"/>
              </a:gdLst>
              <a:ahLst/>
              <a:cxnLst>
                <a:cxn ang="0">
                  <a:pos x="T0" y="T1"/>
                </a:cxn>
                <a:cxn ang="0">
                  <a:pos x="T2" y="T3"/>
                </a:cxn>
                <a:cxn ang="0">
                  <a:pos x="T4" y="T5"/>
                </a:cxn>
                <a:cxn ang="0">
                  <a:pos x="T6" y="T7"/>
                </a:cxn>
              </a:cxnLst>
              <a:rect l="0" t="0" r="r" b="b"/>
              <a:pathLst>
                <a:path w="66" h="62">
                  <a:moveTo>
                    <a:pt x="66" y="0"/>
                  </a:moveTo>
                  <a:cubicBezTo>
                    <a:pt x="66" y="34"/>
                    <a:pt x="39" y="62"/>
                    <a:pt x="5" y="62"/>
                  </a:cubicBezTo>
                  <a:cubicBezTo>
                    <a:pt x="5" y="62"/>
                    <a:pt x="0" y="0"/>
                    <a:pt x="37" y="0"/>
                  </a:cubicBezTo>
                  <a:cubicBezTo>
                    <a:pt x="45" y="0"/>
                    <a:pt x="66" y="0"/>
                    <a:pt x="66"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706" name="Freeform 621"/>
            <p:cNvSpPr>
              <a:spLocks/>
            </p:cNvSpPr>
            <p:nvPr/>
          </p:nvSpPr>
          <p:spPr bwMode="auto">
            <a:xfrm>
              <a:off x="6486526" y="5902325"/>
              <a:ext cx="144463" cy="252412"/>
            </a:xfrm>
            <a:custGeom>
              <a:avLst/>
              <a:gdLst>
                <a:gd name="T0" fmla="*/ 22 w 91"/>
                <a:gd name="T1" fmla="*/ 159 h 159"/>
                <a:gd name="T2" fmla="*/ 0 w 91"/>
                <a:gd name="T3" fmla="*/ 159 h 159"/>
                <a:gd name="T4" fmla="*/ 49 w 91"/>
                <a:gd name="T5" fmla="*/ 0 h 159"/>
                <a:gd name="T6" fmla="*/ 91 w 91"/>
                <a:gd name="T7" fmla="*/ 0 h 159"/>
                <a:gd name="T8" fmla="*/ 22 w 91"/>
                <a:gd name="T9" fmla="*/ 159 h 159"/>
              </a:gdLst>
              <a:ahLst/>
              <a:cxnLst>
                <a:cxn ang="0">
                  <a:pos x="T0" y="T1"/>
                </a:cxn>
                <a:cxn ang="0">
                  <a:pos x="T2" y="T3"/>
                </a:cxn>
                <a:cxn ang="0">
                  <a:pos x="T4" y="T5"/>
                </a:cxn>
                <a:cxn ang="0">
                  <a:pos x="T6" y="T7"/>
                </a:cxn>
                <a:cxn ang="0">
                  <a:pos x="T8" y="T9"/>
                </a:cxn>
              </a:cxnLst>
              <a:rect l="0" t="0" r="r" b="b"/>
              <a:pathLst>
                <a:path w="91" h="159">
                  <a:moveTo>
                    <a:pt x="22" y="159"/>
                  </a:moveTo>
                  <a:lnTo>
                    <a:pt x="0" y="159"/>
                  </a:lnTo>
                  <a:lnTo>
                    <a:pt x="49" y="0"/>
                  </a:lnTo>
                  <a:lnTo>
                    <a:pt x="91" y="0"/>
                  </a:lnTo>
                  <a:lnTo>
                    <a:pt x="22" y="159"/>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707" name="Freeform 622"/>
            <p:cNvSpPr>
              <a:spLocks/>
            </p:cNvSpPr>
            <p:nvPr/>
          </p:nvSpPr>
          <p:spPr bwMode="auto">
            <a:xfrm>
              <a:off x="6759576" y="5805488"/>
              <a:ext cx="290513" cy="349250"/>
            </a:xfrm>
            <a:custGeom>
              <a:avLst/>
              <a:gdLst>
                <a:gd name="T0" fmla="*/ 149 w 169"/>
                <a:gd name="T1" fmla="*/ 202 h 202"/>
                <a:gd name="T2" fmla="*/ 29 w 169"/>
                <a:gd name="T3" fmla="*/ 67 h 202"/>
                <a:gd name="T4" fmla="*/ 29 w 169"/>
                <a:gd name="T5" fmla="*/ 0 h 202"/>
                <a:gd name="T6" fmla="*/ 139 w 169"/>
                <a:gd name="T7" fmla="*/ 0 h 202"/>
                <a:gd name="T8" fmla="*/ 154 w 169"/>
                <a:gd name="T9" fmla="*/ 63 h 202"/>
                <a:gd name="T10" fmla="*/ 154 w 169"/>
                <a:gd name="T11" fmla="*/ 104 h 202"/>
                <a:gd name="T12" fmla="*/ 169 w 169"/>
                <a:gd name="T13" fmla="*/ 164 h 202"/>
                <a:gd name="T14" fmla="*/ 149 w 169"/>
                <a:gd name="T15" fmla="*/ 202 h 2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9" h="202">
                  <a:moveTo>
                    <a:pt x="149" y="202"/>
                  </a:moveTo>
                  <a:cubicBezTo>
                    <a:pt x="149" y="60"/>
                    <a:pt x="70" y="40"/>
                    <a:pt x="29" y="67"/>
                  </a:cubicBezTo>
                  <a:cubicBezTo>
                    <a:pt x="0" y="87"/>
                    <a:pt x="29" y="0"/>
                    <a:pt x="29" y="0"/>
                  </a:cubicBezTo>
                  <a:cubicBezTo>
                    <a:pt x="139" y="0"/>
                    <a:pt x="139" y="0"/>
                    <a:pt x="139" y="0"/>
                  </a:cubicBezTo>
                  <a:cubicBezTo>
                    <a:pt x="154" y="63"/>
                    <a:pt x="154" y="63"/>
                    <a:pt x="154" y="63"/>
                  </a:cubicBezTo>
                  <a:cubicBezTo>
                    <a:pt x="154" y="104"/>
                    <a:pt x="154" y="104"/>
                    <a:pt x="154" y="104"/>
                  </a:cubicBezTo>
                  <a:cubicBezTo>
                    <a:pt x="169" y="164"/>
                    <a:pt x="169" y="164"/>
                    <a:pt x="169" y="164"/>
                  </a:cubicBezTo>
                  <a:lnTo>
                    <a:pt x="149" y="202"/>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708" name="Freeform 623"/>
            <p:cNvSpPr>
              <a:spLocks/>
            </p:cNvSpPr>
            <p:nvPr/>
          </p:nvSpPr>
          <p:spPr bwMode="auto">
            <a:xfrm>
              <a:off x="6988176" y="5927725"/>
              <a:ext cx="71438" cy="230187"/>
            </a:xfrm>
            <a:custGeom>
              <a:avLst/>
              <a:gdLst>
                <a:gd name="T0" fmla="*/ 21 w 41"/>
                <a:gd name="T1" fmla="*/ 14 h 133"/>
                <a:gd name="T2" fmla="*/ 21 w 41"/>
                <a:gd name="T3" fmla="*/ 0 h 133"/>
                <a:gd name="T4" fmla="*/ 0 w 41"/>
                <a:gd name="T5" fmla="*/ 11 h 133"/>
                <a:gd name="T6" fmla="*/ 0 w 41"/>
                <a:gd name="T7" fmla="*/ 31 h 133"/>
                <a:gd name="T8" fmla="*/ 20 w 41"/>
                <a:gd name="T9" fmla="*/ 101 h 133"/>
                <a:gd name="T10" fmla="*/ 20 w 41"/>
                <a:gd name="T11" fmla="*/ 131 h 133"/>
                <a:gd name="T12" fmla="*/ 28 w 41"/>
                <a:gd name="T13" fmla="*/ 131 h 133"/>
                <a:gd name="T14" fmla="*/ 41 w 41"/>
                <a:gd name="T15" fmla="*/ 64 h 133"/>
                <a:gd name="T16" fmla="*/ 21 w 41"/>
                <a:gd name="T17" fmla="*/ 14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133">
                  <a:moveTo>
                    <a:pt x="21" y="14"/>
                  </a:moveTo>
                  <a:cubicBezTo>
                    <a:pt x="21" y="0"/>
                    <a:pt x="21" y="0"/>
                    <a:pt x="21" y="0"/>
                  </a:cubicBezTo>
                  <a:cubicBezTo>
                    <a:pt x="0" y="11"/>
                    <a:pt x="0" y="11"/>
                    <a:pt x="0" y="11"/>
                  </a:cubicBezTo>
                  <a:cubicBezTo>
                    <a:pt x="0" y="31"/>
                    <a:pt x="0" y="31"/>
                    <a:pt x="0" y="31"/>
                  </a:cubicBezTo>
                  <a:cubicBezTo>
                    <a:pt x="0" y="31"/>
                    <a:pt x="20" y="69"/>
                    <a:pt x="20" y="101"/>
                  </a:cubicBezTo>
                  <a:cubicBezTo>
                    <a:pt x="20" y="133"/>
                    <a:pt x="20" y="131"/>
                    <a:pt x="20" y="131"/>
                  </a:cubicBezTo>
                  <a:cubicBezTo>
                    <a:pt x="28" y="131"/>
                    <a:pt x="28" y="131"/>
                    <a:pt x="28" y="131"/>
                  </a:cubicBezTo>
                  <a:cubicBezTo>
                    <a:pt x="41" y="64"/>
                    <a:pt x="41" y="64"/>
                    <a:pt x="41" y="64"/>
                  </a:cubicBezTo>
                  <a:cubicBezTo>
                    <a:pt x="41" y="64"/>
                    <a:pt x="21" y="50"/>
                    <a:pt x="21" y="14"/>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709" name="Freeform 624"/>
            <p:cNvSpPr>
              <a:spLocks/>
            </p:cNvSpPr>
            <p:nvPr/>
          </p:nvSpPr>
          <p:spPr bwMode="auto">
            <a:xfrm>
              <a:off x="6978651" y="6108700"/>
              <a:ext cx="46038" cy="46037"/>
            </a:xfrm>
            <a:custGeom>
              <a:avLst/>
              <a:gdLst>
                <a:gd name="T0" fmla="*/ 27 w 27"/>
                <a:gd name="T1" fmla="*/ 0 h 27"/>
                <a:gd name="T2" fmla="*/ 0 w 27"/>
                <a:gd name="T3" fmla="*/ 27 h 27"/>
                <a:gd name="T4" fmla="*/ 27 w 27"/>
                <a:gd name="T5" fmla="*/ 27 h 27"/>
                <a:gd name="T6" fmla="*/ 27 w 27"/>
                <a:gd name="T7" fmla="*/ 0 h 27"/>
              </a:gdLst>
              <a:ahLst/>
              <a:cxnLst>
                <a:cxn ang="0">
                  <a:pos x="T0" y="T1"/>
                </a:cxn>
                <a:cxn ang="0">
                  <a:pos x="T2" y="T3"/>
                </a:cxn>
                <a:cxn ang="0">
                  <a:pos x="T4" y="T5"/>
                </a:cxn>
                <a:cxn ang="0">
                  <a:pos x="T6" y="T7"/>
                </a:cxn>
              </a:cxnLst>
              <a:rect l="0" t="0" r="r" b="b"/>
              <a:pathLst>
                <a:path w="27" h="27">
                  <a:moveTo>
                    <a:pt x="27" y="0"/>
                  </a:moveTo>
                  <a:cubicBezTo>
                    <a:pt x="12" y="0"/>
                    <a:pt x="0" y="12"/>
                    <a:pt x="0" y="27"/>
                  </a:cubicBezTo>
                  <a:cubicBezTo>
                    <a:pt x="27" y="27"/>
                    <a:pt x="27" y="27"/>
                    <a:pt x="27" y="27"/>
                  </a:cubicBezTo>
                  <a:lnTo>
                    <a:pt x="27"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710" name="Freeform 625"/>
            <p:cNvSpPr>
              <a:spLocks/>
            </p:cNvSpPr>
            <p:nvPr/>
          </p:nvSpPr>
          <p:spPr bwMode="auto">
            <a:xfrm>
              <a:off x="6442076" y="6116638"/>
              <a:ext cx="87313" cy="38100"/>
            </a:xfrm>
            <a:custGeom>
              <a:avLst/>
              <a:gdLst>
                <a:gd name="T0" fmla="*/ 21 w 50"/>
                <a:gd name="T1" fmla="*/ 0 h 22"/>
                <a:gd name="T2" fmla="*/ 0 w 50"/>
                <a:gd name="T3" fmla="*/ 22 h 22"/>
                <a:gd name="T4" fmla="*/ 41 w 50"/>
                <a:gd name="T5" fmla="*/ 22 h 22"/>
                <a:gd name="T6" fmla="*/ 50 w 50"/>
                <a:gd name="T7" fmla="*/ 0 h 22"/>
                <a:gd name="T8" fmla="*/ 21 w 50"/>
                <a:gd name="T9" fmla="*/ 0 h 22"/>
              </a:gdLst>
              <a:ahLst/>
              <a:cxnLst>
                <a:cxn ang="0">
                  <a:pos x="T0" y="T1"/>
                </a:cxn>
                <a:cxn ang="0">
                  <a:pos x="T2" y="T3"/>
                </a:cxn>
                <a:cxn ang="0">
                  <a:pos x="T4" y="T5"/>
                </a:cxn>
                <a:cxn ang="0">
                  <a:pos x="T6" y="T7"/>
                </a:cxn>
                <a:cxn ang="0">
                  <a:pos x="T8" y="T9"/>
                </a:cxn>
              </a:cxnLst>
              <a:rect l="0" t="0" r="r" b="b"/>
              <a:pathLst>
                <a:path w="50" h="22">
                  <a:moveTo>
                    <a:pt x="21" y="0"/>
                  </a:moveTo>
                  <a:cubicBezTo>
                    <a:pt x="9" y="0"/>
                    <a:pt x="0" y="10"/>
                    <a:pt x="0" y="22"/>
                  </a:cubicBezTo>
                  <a:cubicBezTo>
                    <a:pt x="41" y="22"/>
                    <a:pt x="41" y="22"/>
                    <a:pt x="41" y="22"/>
                  </a:cubicBezTo>
                  <a:cubicBezTo>
                    <a:pt x="50" y="0"/>
                    <a:pt x="50" y="0"/>
                    <a:pt x="50" y="0"/>
                  </a:cubicBezTo>
                  <a:lnTo>
                    <a:pt x="21"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711" name="Freeform 626"/>
            <p:cNvSpPr>
              <a:spLocks/>
            </p:cNvSpPr>
            <p:nvPr/>
          </p:nvSpPr>
          <p:spPr bwMode="auto">
            <a:xfrm>
              <a:off x="6651626" y="5634038"/>
              <a:ext cx="36513" cy="34925"/>
            </a:xfrm>
            <a:custGeom>
              <a:avLst/>
              <a:gdLst>
                <a:gd name="T0" fmla="*/ 21 w 21"/>
                <a:gd name="T1" fmla="*/ 20 h 20"/>
                <a:gd name="T2" fmla="*/ 21 w 21"/>
                <a:gd name="T3" fmla="*/ 7 h 20"/>
                <a:gd name="T4" fmla="*/ 14 w 21"/>
                <a:gd name="T5" fmla="*/ 0 h 20"/>
                <a:gd name="T6" fmla="*/ 0 w 21"/>
                <a:gd name="T7" fmla="*/ 0 h 20"/>
                <a:gd name="T8" fmla="*/ 7 w 21"/>
                <a:gd name="T9" fmla="*/ 20 h 20"/>
                <a:gd name="T10" fmla="*/ 21 w 21"/>
                <a:gd name="T11" fmla="*/ 20 h 20"/>
              </a:gdLst>
              <a:ahLst/>
              <a:cxnLst>
                <a:cxn ang="0">
                  <a:pos x="T0" y="T1"/>
                </a:cxn>
                <a:cxn ang="0">
                  <a:pos x="T2" y="T3"/>
                </a:cxn>
                <a:cxn ang="0">
                  <a:pos x="T4" y="T5"/>
                </a:cxn>
                <a:cxn ang="0">
                  <a:pos x="T6" y="T7"/>
                </a:cxn>
                <a:cxn ang="0">
                  <a:pos x="T8" y="T9"/>
                </a:cxn>
                <a:cxn ang="0">
                  <a:pos x="T10" y="T11"/>
                </a:cxn>
              </a:cxnLst>
              <a:rect l="0" t="0" r="r" b="b"/>
              <a:pathLst>
                <a:path w="21" h="20">
                  <a:moveTo>
                    <a:pt x="21" y="20"/>
                  </a:moveTo>
                  <a:cubicBezTo>
                    <a:pt x="21" y="7"/>
                    <a:pt x="21" y="7"/>
                    <a:pt x="21" y="7"/>
                  </a:cubicBezTo>
                  <a:cubicBezTo>
                    <a:pt x="21" y="3"/>
                    <a:pt x="18" y="0"/>
                    <a:pt x="14" y="0"/>
                  </a:cubicBezTo>
                  <a:cubicBezTo>
                    <a:pt x="0" y="0"/>
                    <a:pt x="0" y="0"/>
                    <a:pt x="0" y="0"/>
                  </a:cubicBezTo>
                  <a:cubicBezTo>
                    <a:pt x="0" y="0"/>
                    <a:pt x="1" y="11"/>
                    <a:pt x="7" y="20"/>
                  </a:cubicBezTo>
                  <a:lnTo>
                    <a:pt x="21" y="2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712" name="Freeform 627"/>
            <p:cNvSpPr>
              <a:spLocks/>
            </p:cNvSpPr>
            <p:nvPr/>
          </p:nvSpPr>
          <p:spPr bwMode="auto">
            <a:xfrm>
              <a:off x="6904038" y="5992813"/>
              <a:ext cx="80963" cy="161925"/>
            </a:xfrm>
            <a:custGeom>
              <a:avLst/>
              <a:gdLst>
                <a:gd name="T0" fmla="*/ 21 w 47"/>
                <a:gd name="T1" fmla="*/ 68 h 94"/>
                <a:gd name="T2" fmla="*/ 0 w 47"/>
                <a:gd name="T3" fmla="*/ 94 h 94"/>
                <a:gd name="T4" fmla="*/ 26 w 47"/>
                <a:gd name="T5" fmla="*/ 94 h 94"/>
                <a:gd name="T6" fmla="*/ 26 w 47"/>
                <a:gd name="T7" fmla="*/ 94 h 94"/>
                <a:gd name="T8" fmla="*/ 34 w 47"/>
                <a:gd name="T9" fmla="*/ 94 h 94"/>
                <a:gd name="T10" fmla="*/ 47 w 47"/>
                <a:gd name="T11" fmla="*/ 27 h 94"/>
                <a:gd name="T12" fmla="*/ 33 w 47"/>
                <a:gd name="T13" fmla="*/ 9 h 94"/>
                <a:gd name="T14" fmla="*/ 4 w 47"/>
                <a:gd name="T15" fmla="*/ 0 h 94"/>
                <a:gd name="T16" fmla="*/ 21 w 47"/>
                <a:gd name="T17" fmla="*/ 68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94">
                  <a:moveTo>
                    <a:pt x="21" y="68"/>
                  </a:moveTo>
                  <a:cubicBezTo>
                    <a:pt x="9" y="71"/>
                    <a:pt x="0" y="81"/>
                    <a:pt x="0" y="94"/>
                  </a:cubicBezTo>
                  <a:cubicBezTo>
                    <a:pt x="26" y="94"/>
                    <a:pt x="26" y="94"/>
                    <a:pt x="26" y="94"/>
                  </a:cubicBezTo>
                  <a:cubicBezTo>
                    <a:pt x="26" y="94"/>
                    <a:pt x="26" y="94"/>
                    <a:pt x="26" y="94"/>
                  </a:cubicBezTo>
                  <a:cubicBezTo>
                    <a:pt x="34" y="94"/>
                    <a:pt x="34" y="94"/>
                    <a:pt x="34" y="94"/>
                  </a:cubicBezTo>
                  <a:cubicBezTo>
                    <a:pt x="47" y="27"/>
                    <a:pt x="47" y="27"/>
                    <a:pt x="47" y="27"/>
                  </a:cubicBezTo>
                  <a:cubicBezTo>
                    <a:pt x="47" y="27"/>
                    <a:pt x="39" y="22"/>
                    <a:pt x="33" y="9"/>
                  </a:cubicBezTo>
                  <a:cubicBezTo>
                    <a:pt x="24" y="5"/>
                    <a:pt x="14" y="1"/>
                    <a:pt x="4" y="0"/>
                  </a:cubicBezTo>
                  <a:cubicBezTo>
                    <a:pt x="13" y="17"/>
                    <a:pt x="18" y="40"/>
                    <a:pt x="21" y="68"/>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713" name="Freeform 628"/>
            <p:cNvSpPr>
              <a:spLocks/>
            </p:cNvSpPr>
            <p:nvPr/>
          </p:nvSpPr>
          <p:spPr bwMode="auto">
            <a:xfrm>
              <a:off x="6488113" y="5730875"/>
              <a:ext cx="101600" cy="33337"/>
            </a:xfrm>
            <a:custGeom>
              <a:avLst/>
              <a:gdLst>
                <a:gd name="T0" fmla="*/ 0 w 59"/>
                <a:gd name="T1" fmla="*/ 7 h 19"/>
                <a:gd name="T2" fmla="*/ 50 w 59"/>
                <a:gd name="T3" fmla="*/ 0 h 19"/>
                <a:gd name="T4" fmla="*/ 59 w 59"/>
                <a:gd name="T5" fmla="*/ 2 h 19"/>
                <a:gd name="T6" fmla="*/ 0 w 59"/>
                <a:gd name="T7" fmla="*/ 16 h 19"/>
                <a:gd name="T8" fmla="*/ 0 w 59"/>
                <a:gd name="T9" fmla="*/ 7 h 19"/>
                <a:gd name="T10" fmla="*/ 0 w 59"/>
                <a:gd name="T11" fmla="*/ 7 h 19"/>
              </a:gdLst>
              <a:ahLst/>
              <a:cxnLst>
                <a:cxn ang="0">
                  <a:pos x="T0" y="T1"/>
                </a:cxn>
                <a:cxn ang="0">
                  <a:pos x="T2" y="T3"/>
                </a:cxn>
                <a:cxn ang="0">
                  <a:pos x="T4" y="T5"/>
                </a:cxn>
                <a:cxn ang="0">
                  <a:pos x="T6" y="T7"/>
                </a:cxn>
                <a:cxn ang="0">
                  <a:pos x="T8" y="T9"/>
                </a:cxn>
                <a:cxn ang="0">
                  <a:pos x="T10" y="T11"/>
                </a:cxn>
              </a:cxnLst>
              <a:rect l="0" t="0" r="r" b="b"/>
              <a:pathLst>
                <a:path w="59" h="19">
                  <a:moveTo>
                    <a:pt x="0" y="7"/>
                  </a:moveTo>
                  <a:cubicBezTo>
                    <a:pt x="0" y="7"/>
                    <a:pt x="32" y="9"/>
                    <a:pt x="50" y="0"/>
                  </a:cubicBezTo>
                  <a:cubicBezTo>
                    <a:pt x="59" y="2"/>
                    <a:pt x="59" y="2"/>
                    <a:pt x="59" y="2"/>
                  </a:cubicBezTo>
                  <a:cubicBezTo>
                    <a:pt x="59" y="2"/>
                    <a:pt x="52" y="19"/>
                    <a:pt x="0" y="16"/>
                  </a:cubicBezTo>
                  <a:cubicBezTo>
                    <a:pt x="0" y="7"/>
                    <a:pt x="0" y="7"/>
                    <a:pt x="0" y="7"/>
                  </a:cubicBezTo>
                  <a:cubicBezTo>
                    <a:pt x="0" y="7"/>
                    <a:pt x="0" y="7"/>
                    <a:pt x="0" y="7"/>
                  </a:cubicBez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714" name="Freeform 629"/>
            <p:cNvSpPr>
              <a:spLocks/>
            </p:cNvSpPr>
            <p:nvPr/>
          </p:nvSpPr>
          <p:spPr bwMode="auto">
            <a:xfrm>
              <a:off x="6553201" y="5724525"/>
              <a:ext cx="60325" cy="58737"/>
            </a:xfrm>
            <a:custGeom>
              <a:avLst/>
              <a:gdLst>
                <a:gd name="T0" fmla="*/ 35 w 35"/>
                <a:gd name="T1" fmla="*/ 0 h 34"/>
                <a:gd name="T2" fmla="*/ 0 w 35"/>
                <a:gd name="T3" fmla="*/ 0 h 34"/>
                <a:gd name="T4" fmla="*/ 35 w 35"/>
                <a:gd name="T5" fmla="*/ 34 h 34"/>
                <a:gd name="T6" fmla="*/ 35 w 35"/>
                <a:gd name="T7" fmla="*/ 0 h 34"/>
              </a:gdLst>
              <a:ahLst/>
              <a:cxnLst>
                <a:cxn ang="0">
                  <a:pos x="T0" y="T1"/>
                </a:cxn>
                <a:cxn ang="0">
                  <a:pos x="T2" y="T3"/>
                </a:cxn>
                <a:cxn ang="0">
                  <a:pos x="T4" y="T5"/>
                </a:cxn>
                <a:cxn ang="0">
                  <a:pos x="T6" y="T7"/>
                </a:cxn>
              </a:cxnLst>
              <a:rect l="0" t="0" r="r" b="b"/>
              <a:pathLst>
                <a:path w="35" h="34">
                  <a:moveTo>
                    <a:pt x="35" y="0"/>
                  </a:moveTo>
                  <a:cubicBezTo>
                    <a:pt x="0" y="0"/>
                    <a:pt x="0" y="0"/>
                    <a:pt x="0" y="0"/>
                  </a:cubicBezTo>
                  <a:cubicBezTo>
                    <a:pt x="0" y="0"/>
                    <a:pt x="4" y="34"/>
                    <a:pt x="35" y="34"/>
                  </a:cubicBezTo>
                  <a:cubicBezTo>
                    <a:pt x="35" y="22"/>
                    <a:pt x="35" y="0"/>
                    <a:pt x="35"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715" name="Freeform 630"/>
            <p:cNvSpPr>
              <a:spLocks/>
            </p:cNvSpPr>
            <p:nvPr/>
          </p:nvSpPr>
          <p:spPr bwMode="auto">
            <a:xfrm>
              <a:off x="6613526" y="5232400"/>
              <a:ext cx="936625" cy="509587"/>
            </a:xfrm>
            <a:custGeom>
              <a:avLst/>
              <a:gdLst>
                <a:gd name="T0" fmla="*/ 542 w 542"/>
                <a:gd name="T1" fmla="*/ 0 h 295"/>
                <a:gd name="T2" fmla="*/ 0 w 542"/>
                <a:gd name="T3" fmla="*/ 295 h 295"/>
              </a:gdLst>
              <a:ahLst/>
              <a:cxnLst>
                <a:cxn ang="0">
                  <a:pos x="T0" y="T1"/>
                </a:cxn>
                <a:cxn ang="0">
                  <a:pos x="T2" y="T3"/>
                </a:cxn>
              </a:cxnLst>
              <a:rect l="0" t="0" r="r" b="b"/>
              <a:pathLst>
                <a:path w="542" h="295">
                  <a:moveTo>
                    <a:pt x="542" y="0"/>
                  </a:moveTo>
                  <a:cubicBezTo>
                    <a:pt x="542" y="0"/>
                    <a:pt x="436" y="264"/>
                    <a:pt x="0" y="295"/>
                  </a:cubicBezTo>
                </a:path>
              </a:pathLst>
            </a:custGeom>
            <a:noFill/>
            <a:ln w="15875"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716" name="Freeform 631"/>
            <p:cNvSpPr>
              <a:spLocks/>
            </p:cNvSpPr>
            <p:nvPr/>
          </p:nvSpPr>
          <p:spPr bwMode="auto">
            <a:xfrm>
              <a:off x="6989763" y="5580063"/>
              <a:ext cx="104775" cy="207962"/>
            </a:xfrm>
            <a:custGeom>
              <a:avLst/>
              <a:gdLst>
                <a:gd name="T0" fmla="*/ 0 w 60"/>
                <a:gd name="T1" fmla="*/ 0 h 121"/>
                <a:gd name="T2" fmla="*/ 60 w 60"/>
                <a:gd name="T3" fmla="*/ 60 h 121"/>
                <a:gd name="T4" fmla="*/ 0 w 60"/>
                <a:gd name="T5" fmla="*/ 121 h 121"/>
              </a:gdLst>
              <a:ahLst/>
              <a:cxnLst>
                <a:cxn ang="0">
                  <a:pos x="T0" y="T1"/>
                </a:cxn>
                <a:cxn ang="0">
                  <a:pos x="T2" y="T3"/>
                </a:cxn>
                <a:cxn ang="0">
                  <a:pos x="T4" y="T5"/>
                </a:cxn>
              </a:cxnLst>
              <a:rect l="0" t="0" r="r" b="b"/>
              <a:pathLst>
                <a:path w="60" h="121">
                  <a:moveTo>
                    <a:pt x="0" y="0"/>
                  </a:moveTo>
                  <a:cubicBezTo>
                    <a:pt x="33" y="0"/>
                    <a:pt x="60" y="27"/>
                    <a:pt x="60" y="60"/>
                  </a:cubicBezTo>
                  <a:cubicBezTo>
                    <a:pt x="60" y="94"/>
                    <a:pt x="33" y="121"/>
                    <a:pt x="0" y="121"/>
                  </a:cubicBezTo>
                </a:path>
              </a:pathLst>
            </a:custGeom>
            <a:noFill/>
            <a:ln w="30163" cap="rnd">
              <a:solidFill>
                <a:srgbClr val="FFB9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grpSp>
      <p:grpSp>
        <p:nvGrpSpPr>
          <p:cNvPr id="26" name="Group 25"/>
          <p:cNvGrpSpPr/>
          <p:nvPr/>
        </p:nvGrpSpPr>
        <p:grpSpPr>
          <a:xfrm>
            <a:off x="10129762" y="4493365"/>
            <a:ext cx="376254" cy="1818354"/>
            <a:chOff x="10313988" y="4237038"/>
            <a:chExt cx="474662" cy="2293937"/>
          </a:xfrm>
        </p:grpSpPr>
        <p:sp>
          <p:nvSpPr>
            <p:cNvPr id="6" name="Oval 5"/>
            <p:cNvSpPr>
              <a:spLocks noChangeArrowheads="1"/>
            </p:cNvSpPr>
            <p:nvPr/>
          </p:nvSpPr>
          <p:spPr bwMode="auto">
            <a:xfrm>
              <a:off x="10539413" y="4538663"/>
              <a:ext cx="22225" cy="22225"/>
            </a:xfrm>
            <a:prstGeom prst="ellipse">
              <a:avLst/>
            </a:pr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9" name="Freeform 8"/>
            <p:cNvSpPr>
              <a:spLocks/>
            </p:cNvSpPr>
            <p:nvPr/>
          </p:nvSpPr>
          <p:spPr bwMode="auto">
            <a:xfrm>
              <a:off x="10396538" y="4595813"/>
              <a:ext cx="300037" cy="120650"/>
            </a:xfrm>
            <a:custGeom>
              <a:avLst/>
              <a:gdLst>
                <a:gd name="T0" fmla="*/ 131 w 131"/>
                <a:gd name="T1" fmla="*/ 53 h 53"/>
                <a:gd name="T2" fmla="*/ 68 w 131"/>
                <a:gd name="T3" fmla="*/ 53 h 53"/>
                <a:gd name="T4" fmla="*/ 34 w 131"/>
                <a:gd name="T5" fmla="*/ 33 h 53"/>
                <a:gd name="T6" fmla="*/ 68 w 131"/>
                <a:gd name="T7" fmla="*/ 0 h 53"/>
                <a:gd name="T8" fmla="*/ 131 w 131"/>
                <a:gd name="T9" fmla="*/ 0 h 53"/>
                <a:gd name="T10" fmla="*/ 131 w 131"/>
                <a:gd name="T11" fmla="*/ 53 h 53"/>
              </a:gdLst>
              <a:ahLst/>
              <a:cxnLst>
                <a:cxn ang="0">
                  <a:pos x="T0" y="T1"/>
                </a:cxn>
                <a:cxn ang="0">
                  <a:pos x="T2" y="T3"/>
                </a:cxn>
                <a:cxn ang="0">
                  <a:pos x="T4" y="T5"/>
                </a:cxn>
                <a:cxn ang="0">
                  <a:pos x="T6" y="T7"/>
                </a:cxn>
                <a:cxn ang="0">
                  <a:pos x="T8" y="T9"/>
                </a:cxn>
                <a:cxn ang="0">
                  <a:pos x="T10" y="T11"/>
                </a:cxn>
              </a:cxnLst>
              <a:rect l="0" t="0" r="r" b="b"/>
              <a:pathLst>
                <a:path w="131" h="53">
                  <a:moveTo>
                    <a:pt x="131" y="53"/>
                  </a:moveTo>
                  <a:cubicBezTo>
                    <a:pt x="68" y="53"/>
                    <a:pt x="68" y="53"/>
                    <a:pt x="68" y="53"/>
                  </a:cubicBezTo>
                  <a:cubicBezTo>
                    <a:pt x="68" y="53"/>
                    <a:pt x="69" y="27"/>
                    <a:pt x="34" y="33"/>
                  </a:cubicBezTo>
                  <a:cubicBezTo>
                    <a:pt x="0" y="39"/>
                    <a:pt x="68" y="0"/>
                    <a:pt x="68" y="0"/>
                  </a:cubicBezTo>
                  <a:cubicBezTo>
                    <a:pt x="131" y="0"/>
                    <a:pt x="131" y="0"/>
                    <a:pt x="131" y="0"/>
                  </a:cubicBezTo>
                  <a:lnTo>
                    <a:pt x="131" y="53"/>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 name="Freeform 9"/>
            <p:cNvSpPr>
              <a:spLocks/>
            </p:cNvSpPr>
            <p:nvPr/>
          </p:nvSpPr>
          <p:spPr bwMode="auto">
            <a:xfrm>
              <a:off x="10313988" y="4273550"/>
              <a:ext cx="460375" cy="411162"/>
            </a:xfrm>
            <a:custGeom>
              <a:avLst/>
              <a:gdLst>
                <a:gd name="T0" fmla="*/ 193 w 201"/>
                <a:gd name="T1" fmla="*/ 72 h 180"/>
                <a:gd name="T2" fmla="*/ 101 w 201"/>
                <a:gd name="T3" fmla="*/ 8 h 180"/>
                <a:gd name="T4" fmla="*/ 66 w 201"/>
                <a:gd name="T5" fmla="*/ 14 h 180"/>
                <a:gd name="T6" fmla="*/ 23 w 201"/>
                <a:gd name="T7" fmla="*/ 61 h 180"/>
                <a:gd name="T8" fmla="*/ 19 w 201"/>
                <a:gd name="T9" fmla="*/ 87 h 180"/>
                <a:gd name="T10" fmla="*/ 11 w 201"/>
                <a:gd name="T11" fmla="*/ 127 h 180"/>
                <a:gd name="T12" fmla="*/ 26 w 201"/>
                <a:gd name="T13" fmla="*/ 125 h 180"/>
                <a:gd name="T14" fmla="*/ 36 w 201"/>
                <a:gd name="T15" fmla="*/ 180 h 180"/>
                <a:gd name="T16" fmla="*/ 129 w 201"/>
                <a:gd name="T17" fmla="*/ 164 h 180"/>
                <a:gd name="T18" fmla="*/ 129 w 201"/>
                <a:gd name="T19" fmla="*/ 164 h 180"/>
                <a:gd name="T20" fmla="*/ 129 w 201"/>
                <a:gd name="T21" fmla="*/ 164 h 180"/>
                <a:gd name="T22" fmla="*/ 129 w 201"/>
                <a:gd name="T23" fmla="*/ 164 h 180"/>
                <a:gd name="T24" fmla="*/ 129 w 201"/>
                <a:gd name="T25" fmla="*/ 164 h 180"/>
                <a:gd name="T26" fmla="*/ 193 w 201"/>
                <a:gd name="T27" fmla="*/ 72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1" h="180">
                  <a:moveTo>
                    <a:pt x="193" y="72"/>
                  </a:moveTo>
                  <a:cubicBezTo>
                    <a:pt x="186" y="29"/>
                    <a:pt x="144" y="0"/>
                    <a:pt x="101" y="8"/>
                  </a:cubicBezTo>
                  <a:cubicBezTo>
                    <a:pt x="66" y="14"/>
                    <a:pt x="66" y="14"/>
                    <a:pt x="66" y="14"/>
                  </a:cubicBezTo>
                  <a:cubicBezTo>
                    <a:pt x="66" y="14"/>
                    <a:pt x="28" y="22"/>
                    <a:pt x="23" y="61"/>
                  </a:cubicBezTo>
                  <a:cubicBezTo>
                    <a:pt x="21" y="76"/>
                    <a:pt x="19" y="86"/>
                    <a:pt x="19" y="87"/>
                  </a:cubicBezTo>
                  <a:cubicBezTo>
                    <a:pt x="18" y="100"/>
                    <a:pt x="0" y="122"/>
                    <a:pt x="11" y="127"/>
                  </a:cubicBezTo>
                  <a:cubicBezTo>
                    <a:pt x="26" y="125"/>
                    <a:pt x="26" y="125"/>
                    <a:pt x="26" y="125"/>
                  </a:cubicBezTo>
                  <a:cubicBezTo>
                    <a:pt x="36" y="180"/>
                    <a:pt x="36" y="180"/>
                    <a:pt x="36" y="180"/>
                  </a:cubicBezTo>
                  <a:cubicBezTo>
                    <a:pt x="129" y="164"/>
                    <a:pt x="129" y="164"/>
                    <a:pt x="129" y="164"/>
                  </a:cubicBezTo>
                  <a:cubicBezTo>
                    <a:pt x="129" y="164"/>
                    <a:pt x="129" y="164"/>
                    <a:pt x="129" y="164"/>
                  </a:cubicBezTo>
                  <a:cubicBezTo>
                    <a:pt x="129" y="164"/>
                    <a:pt x="129" y="164"/>
                    <a:pt x="129" y="164"/>
                  </a:cubicBezTo>
                  <a:cubicBezTo>
                    <a:pt x="129" y="164"/>
                    <a:pt x="129" y="164"/>
                    <a:pt x="129" y="164"/>
                  </a:cubicBezTo>
                  <a:cubicBezTo>
                    <a:pt x="129" y="164"/>
                    <a:pt x="129" y="164"/>
                    <a:pt x="129" y="164"/>
                  </a:cubicBezTo>
                  <a:cubicBezTo>
                    <a:pt x="172" y="156"/>
                    <a:pt x="201" y="115"/>
                    <a:pt x="193" y="72"/>
                  </a:cubicBez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1" name="Oval 10"/>
            <p:cNvSpPr>
              <a:spLocks noChangeArrowheads="1"/>
            </p:cNvSpPr>
            <p:nvPr/>
          </p:nvSpPr>
          <p:spPr bwMode="auto">
            <a:xfrm>
              <a:off x="10402888" y="4494213"/>
              <a:ext cx="20637" cy="2381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2" name="Freeform 11"/>
            <p:cNvSpPr>
              <a:spLocks/>
            </p:cNvSpPr>
            <p:nvPr/>
          </p:nvSpPr>
          <p:spPr bwMode="auto">
            <a:xfrm>
              <a:off x="10377488" y="4581525"/>
              <a:ext cx="74612" cy="57150"/>
            </a:xfrm>
            <a:custGeom>
              <a:avLst/>
              <a:gdLst>
                <a:gd name="T0" fmla="*/ 0 w 32"/>
                <a:gd name="T1" fmla="*/ 5 h 25"/>
                <a:gd name="T2" fmla="*/ 3 w 32"/>
                <a:gd name="T3" fmla="*/ 25 h 25"/>
                <a:gd name="T4" fmla="*/ 32 w 32"/>
                <a:gd name="T5" fmla="*/ 0 h 25"/>
                <a:gd name="T6" fmla="*/ 0 w 32"/>
                <a:gd name="T7" fmla="*/ 5 h 25"/>
              </a:gdLst>
              <a:ahLst/>
              <a:cxnLst>
                <a:cxn ang="0">
                  <a:pos x="T0" y="T1"/>
                </a:cxn>
                <a:cxn ang="0">
                  <a:pos x="T2" y="T3"/>
                </a:cxn>
                <a:cxn ang="0">
                  <a:pos x="T4" y="T5"/>
                </a:cxn>
                <a:cxn ang="0">
                  <a:pos x="T6" y="T7"/>
                </a:cxn>
              </a:cxnLst>
              <a:rect l="0" t="0" r="r" b="b"/>
              <a:pathLst>
                <a:path w="32" h="25">
                  <a:moveTo>
                    <a:pt x="0" y="5"/>
                  </a:moveTo>
                  <a:cubicBezTo>
                    <a:pt x="3" y="25"/>
                    <a:pt x="3" y="25"/>
                    <a:pt x="3" y="25"/>
                  </a:cubicBezTo>
                  <a:cubicBezTo>
                    <a:pt x="17" y="22"/>
                    <a:pt x="28" y="12"/>
                    <a:pt x="32" y="0"/>
                  </a:cubicBezTo>
                  <a:lnTo>
                    <a:pt x="0"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3" name="Rectangle 12"/>
            <p:cNvSpPr>
              <a:spLocks noChangeArrowheads="1"/>
            </p:cNvSpPr>
            <p:nvPr/>
          </p:nvSpPr>
          <p:spPr bwMode="auto">
            <a:xfrm>
              <a:off x="10493375" y="5305425"/>
              <a:ext cx="203200" cy="614362"/>
            </a:xfrm>
            <a:prstGeom prst="rect">
              <a:avLst/>
            </a:prstGeom>
            <a:solidFill>
              <a:srgbClr val="EC00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4" name="Freeform 13"/>
            <p:cNvSpPr>
              <a:spLocks/>
            </p:cNvSpPr>
            <p:nvPr/>
          </p:nvSpPr>
          <p:spPr bwMode="auto">
            <a:xfrm>
              <a:off x="10464800" y="5857875"/>
              <a:ext cx="268287" cy="542925"/>
            </a:xfrm>
            <a:custGeom>
              <a:avLst/>
              <a:gdLst>
                <a:gd name="T0" fmla="*/ 18 w 169"/>
                <a:gd name="T1" fmla="*/ 39 h 342"/>
                <a:gd name="T2" fmla="*/ 0 w 169"/>
                <a:gd name="T3" fmla="*/ 342 h 342"/>
                <a:gd name="T4" fmla="*/ 169 w 169"/>
                <a:gd name="T5" fmla="*/ 342 h 342"/>
                <a:gd name="T6" fmla="*/ 146 w 169"/>
                <a:gd name="T7" fmla="*/ 39 h 342"/>
                <a:gd name="T8" fmla="*/ 61 w 169"/>
                <a:gd name="T9" fmla="*/ 0 h 342"/>
                <a:gd name="T10" fmla="*/ 18 w 169"/>
                <a:gd name="T11" fmla="*/ 39 h 342"/>
              </a:gdLst>
              <a:ahLst/>
              <a:cxnLst>
                <a:cxn ang="0">
                  <a:pos x="T0" y="T1"/>
                </a:cxn>
                <a:cxn ang="0">
                  <a:pos x="T2" y="T3"/>
                </a:cxn>
                <a:cxn ang="0">
                  <a:pos x="T4" y="T5"/>
                </a:cxn>
                <a:cxn ang="0">
                  <a:pos x="T6" y="T7"/>
                </a:cxn>
                <a:cxn ang="0">
                  <a:pos x="T8" y="T9"/>
                </a:cxn>
                <a:cxn ang="0">
                  <a:pos x="T10" y="T11"/>
                </a:cxn>
              </a:cxnLst>
              <a:rect l="0" t="0" r="r" b="b"/>
              <a:pathLst>
                <a:path w="169" h="342">
                  <a:moveTo>
                    <a:pt x="18" y="39"/>
                  </a:moveTo>
                  <a:lnTo>
                    <a:pt x="0" y="342"/>
                  </a:lnTo>
                  <a:lnTo>
                    <a:pt x="169" y="342"/>
                  </a:lnTo>
                  <a:lnTo>
                    <a:pt x="146" y="39"/>
                  </a:lnTo>
                  <a:lnTo>
                    <a:pt x="61" y="0"/>
                  </a:lnTo>
                  <a:lnTo>
                    <a:pt x="18" y="39"/>
                  </a:lnTo>
                  <a:close/>
                </a:path>
              </a:pathLst>
            </a:cu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5" name="Freeform 14"/>
            <p:cNvSpPr>
              <a:spLocks/>
            </p:cNvSpPr>
            <p:nvPr/>
          </p:nvSpPr>
          <p:spPr bwMode="auto">
            <a:xfrm>
              <a:off x="10447338" y="4697413"/>
              <a:ext cx="341312" cy="808037"/>
            </a:xfrm>
            <a:custGeom>
              <a:avLst/>
              <a:gdLst>
                <a:gd name="T0" fmla="*/ 77 w 149"/>
                <a:gd name="T1" fmla="*/ 0 h 354"/>
                <a:gd name="T2" fmla="*/ 0 w 149"/>
                <a:gd name="T3" fmla="*/ 127 h 354"/>
                <a:gd name="T4" fmla="*/ 0 w 149"/>
                <a:gd name="T5" fmla="*/ 354 h 354"/>
                <a:gd name="T6" fmla="*/ 149 w 149"/>
                <a:gd name="T7" fmla="*/ 354 h 354"/>
                <a:gd name="T8" fmla="*/ 121 w 149"/>
                <a:gd name="T9" fmla="*/ 0 h 354"/>
                <a:gd name="T10" fmla="*/ 77 w 149"/>
                <a:gd name="T11" fmla="*/ 0 h 354"/>
              </a:gdLst>
              <a:ahLst/>
              <a:cxnLst>
                <a:cxn ang="0">
                  <a:pos x="T0" y="T1"/>
                </a:cxn>
                <a:cxn ang="0">
                  <a:pos x="T2" y="T3"/>
                </a:cxn>
                <a:cxn ang="0">
                  <a:pos x="T4" y="T5"/>
                </a:cxn>
                <a:cxn ang="0">
                  <a:pos x="T6" y="T7"/>
                </a:cxn>
                <a:cxn ang="0">
                  <a:pos x="T8" y="T9"/>
                </a:cxn>
                <a:cxn ang="0">
                  <a:pos x="T10" y="T11"/>
                </a:cxn>
              </a:cxnLst>
              <a:rect l="0" t="0" r="r" b="b"/>
              <a:pathLst>
                <a:path w="149" h="354">
                  <a:moveTo>
                    <a:pt x="77" y="0"/>
                  </a:moveTo>
                  <a:cubicBezTo>
                    <a:pt x="15" y="0"/>
                    <a:pt x="0" y="135"/>
                    <a:pt x="0" y="127"/>
                  </a:cubicBezTo>
                  <a:cubicBezTo>
                    <a:pt x="0" y="354"/>
                    <a:pt x="0" y="354"/>
                    <a:pt x="0" y="354"/>
                  </a:cubicBezTo>
                  <a:cubicBezTo>
                    <a:pt x="149" y="354"/>
                    <a:pt x="149" y="354"/>
                    <a:pt x="149" y="354"/>
                  </a:cubicBezTo>
                  <a:cubicBezTo>
                    <a:pt x="121" y="0"/>
                    <a:pt x="121" y="0"/>
                    <a:pt x="121" y="0"/>
                  </a:cubicBezTo>
                  <a:cubicBezTo>
                    <a:pt x="121" y="0"/>
                    <a:pt x="80" y="0"/>
                    <a:pt x="77" y="0"/>
                  </a:cubicBezTo>
                  <a:close/>
                </a:path>
              </a:pathLst>
            </a:custGeom>
            <a:solidFill>
              <a:srgbClr val="F472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6" name="Freeform 15"/>
            <p:cNvSpPr>
              <a:spLocks/>
            </p:cNvSpPr>
            <p:nvPr/>
          </p:nvSpPr>
          <p:spPr bwMode="auto">
            <a:xfrm>
              <a:off x="10401300" y="6400800"/>
              <a:ext cx="254000" cy="130175"/>
            </a:xfrm>
            <a:custGeom>
              <a:avLst/>
              <a:gdLst>
                <a:gd name="T0" fmla="*/ 63 w 111"/>
                <a:gd name="T1" fmla="*/ 0 h 57"/>
                <a:gd name="T2" fmla="*/ 0 w 111"/>
                <a:gd name="T3" fmla="*/ 57 h 57"/>
                <a:gd name="T4" fmla="*/ 63 w 111"/>
                <a:gd name="T5" fmla="*/ 57 h 57"/>
                <a:gd name="T6" fmla="*/ 111 w 111"/>
                <a:gd name="T7" fmla="*/ 57 h 57"/>
                <a:gd name="T8" fmla="*/ 111 w 111"/>
                <a:gd name="T9" fmla="*/ 0 h 57"/>
                <a:gd name="T10" fmla="*/ 63 w 111"/>
                <a:gd name="T11" fmla="*/ 0 h 57"/>
              </a:gdLst>
              <a:ahLst/>
              <a:cxnLst>
                <a:cxn ang="0">
                  <a:pos x="T0" y="T1"/>
                </a:cxn>
                <a:cxn ang="0">
                  <a:pos x="T2" y="T3"/>
                </a:cxn>
                <a:cxn ang="0">
                  <a:pos x="T4" y="T5"/>
                </a:cxn>
                <a:cxn ang="0">
                  <a:pos x="T6" y="T7"/>
                </a:cxn>
                <a:cxn ang="0">
                  <a:pos x="T8" y="T9"/>
                </a:cxn>
                <a:cxn ang="0">
                  <a:pos x="T10" y="T11"/>
                </a:cxn>
              </a:cxnLst>
              <a:rect l="0" t="0" r="r" b="b"/>
              <a:pathLst>
                <a:path w="111" h="57">
                  <a:moveTo>
                    <a:pt x="63" y="0"/>
                  </a:moveTo>
                  <a:cubicBezTo>
                    <a:pt x="30" y="0"/>
                    <a:pt x="3" y="25"/>
                    <a:pt x="0" y="57"/>
                  </a:cubicBezTo>
                  <a:cubicBezTo>
                    <a:pt x="63" y="57"/>
                    <a:pt x="63" y="57"/>
                    <a:pt x="63" y="57"/>
                  </a:cubicBezTo>
                  <a:cubicBezTo>
                    <a:pt x="111" y="57"/>
                    <a:pt x="111" y="57"/>
                    <a:pt x="111" y="57"/>
                  </a:cubicBezTo>
                  <a:cubicBezTo>
                    <a:pt x="111" y="0"/>
                    <a:pt x="111" y="0"/>
                    <a:pt x="111" y="0"/>
                  </a:cubicBezTo>
                  <a:lnTo>
                    <a:pt x="63"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7" name="Freeform 16"/>
            <p:cNvSpPr>
              <a:spLocks/>
            </p:cNvSpPr>
            <p:nvPr/>
          </p:nvSpPr>
          <p:spPr bwMode="auto">
            <a:xfrm>
              <a:off x="10423525" y="6400800"/>
              <a:ext cx="230187" cy="66675"/>
            </a:xfrm>
            <a:custGeom>
              <a:avLst/>
              <a:gdLst>
                <a:gd name="T0" fmla="*/ 53 w 100"/>
                <a:gd name="T1" fmla="*/ 0 h 29"/>
                <a:gd name="T2" fmla="*/ 0 w 100"/>
                <a:gd name="T3" fmla="*/ 29 h 29"/>
                <a:gd name="T4" fmla="*/ 68 w 100"/>
                <a:gd name="T5" fmla="*/ 29 h 29"/>
                <a:gd name="T6" fmla="*/ 100 w 100"/>
                <a:gd name="T7" fmla="*/ 0 h 29"/>
                <a:gd name="T8" fmla="*/ 53 w 100"/>
                <a:gd name="T9" fmla="*/ 0 h 29"/>
              </a:gdLst>
              <a:ahLst/>
              <a:cxnLst>
                <a:cxn ang="0">
                  <a:pos x="T0" y="T1"/>
                </a:cxn>
                <a:cxn ang="0">
                  <a:pos x="T2" y="T3"/>
                </a:cxn>
                <a:cxn ang="0">
                  <a:pos x="T4" y="T5"/>
                </a:cxn>
                <a:cxn ang="0">
                  <a:pos x="T6" y="T7"/>
                </a:cxn>
                <a:cxn ang="0">
                  <a:pos x="T8" y="T9"/>
                </a:cxn>
              </a:cxnLst>
              <a:rect l="0" t="0" r="r" b="b"/>
              <a:pathLst>
                <a:path w="100" h="29">
                  <a:moveTo>
                    <a:pt x="53" y="0"/>
                  </a:moveTo>
                  <a:cubicBezTo>
                    <a:pt x="31" y="0"/>
                    <a:pt x="11" y="12"/>
                    <a:pt x="0" y="29"/>
                  </a:cubicBezTo>
                  <a:cubicBezTo>
                    <a:pt x="68" y="29"/>
                    <a:pt x="68" y="29"/>
                    <a:pt x="68" y="29"/>
                  </a:cubicBezTo>
                  <a:cubicBezTo>
                    <a:pt x="85" y="29"/>
                    <a:pt x="98" y="16"/>
                    <a:pt x="100" y="0"/>
                  </a:cubicBezTo>
                  <a:lnTo>
                    <a:pt x="53" y="0"/>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8" name="Freeform 17"/>
            <p:cNvSpPr>
              <a:spLocks/>
            </p:cNvSpPr>
            <p:nvPr/>
          </p:nvSpPr>
          <p:spPr bwMode="auto">
            <a:xfrm>
              <a:off x="10447338" y="4638675"/>
              <a:ext cx="284162" cy="368300"/>
            </a:xfrm>
            <a:custGeom>
              <a:avLst/>
              <a:gdLst>
                <a:gd name="T0" fmla="*/ 87 w 124"/>
                <a:gd name="T1" fmla="*/ 0 h 161"/>
                <a:gd name="T2" fmla="*/ 0 w 124"/>
                <a:gd name="T3" fmla="*/ 161 h 161"/>
                <a:gd name="T4" fmla="*/ 50 w 124"/>
                <a:gd name="T5" fmla="*/ 77 h 161"/>
                <a:gd name="T6" fmla="*/ 34 w 124"/>
                <a:gd name="T7" fmla="*/ 59 h 161"/>
                <a:gd name="T8" fmla="*/ 62 w 124"/>
                <a:gd name="T9" fmla="*/ 59 h 161"/>
                <a:gd name="T10" fmla="*/ 104 w 124"/>
                <a:gd name="T11" fmla="*/ 26 h 161"/>
                <a:gd name="T12" fmla="*/ 107 w 124"/>
                <a:gd name="T13" fmla="*/ 16 h 161"/>
                <a:gd name="T14" fmla="*/ 87 w 124"/>
                <a:gd name="T15" fmla="*/ 0 h 1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61">
                  <a:moveTo>
                    <a:pt x="87" y="0"/>
                  </a:moveTo>
                  <a:cubicBezTo>
                    <a:pt x="87" y="0"/>
                    <a:pt x="0" y="44"/>
                    <a:pt x="0" y="161"/>
                  </a:cubicBezTo>
                  <a:cubicBezTo>
                    <a:pt x="50" y="77"/>
                    <a:pt x="50" y="77"/>
                    <a:pt x="50" y="77"/>
                  </a:cubicBezTo>
                  <a:cubicBezTo>
                    <a:pt x="34" y="59"/>
                    <a:pt x="34" y="59"/>
                    <a:pt x="34" y="59"/>
                  </a:cubicBezTo>
                  <a:cubicBezTo>
                    <a:pt x="62" y="59"/>
                    <a:pt x="62" y="59"/>
                    <a:pt x="62" y="59"/>
                  </a:cubicBezTo>
                  <a:cubicBezTo>
                    <a:pt x="104" y="26"/>
                    <a:pt x="104" y="26"/>
                    <a:pt x="104" y="26"/>
                  </a:cubicBezTo>
                  <a:cubicBezTo>
                    <a:pt x="124" y="26"/>
                    <a:pt x="107" y="16"/>
                    <a:pt x="107" y="16"/>
                  </a:cubicBezTo>
                  <a:lnTo>
                    <a:pt x="87" y="0"/>
                  </a:lnTo>
                  <a:close/>
                </a:path>
              </a:pathLst>
            </a:cu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9" name="Oval 18"/>
            <p:cNvSpPr>
              <a:spLocks noChangeArrowheads="1"/>
            </p:cNvSpPr>
            <p:nvPr/>
          </p:nvSpPr>
          <p:spPr bwMode="auto">
            <a:xfrm>
              <a:off x="10550525" y="4570413"/>
              <a:ext cx="22225" cy="20637"/>
            </a:xfrm>
            <a:prstGeom prst="ellipse">
              <a:avLst/>
            </a:pr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20" name="Freeform 19"/>
            <p:cNvSpPr>
              <a:spLocks/>
            </p:cNvSpPr>
            <p:nvPr/>
          </p:nvSpPr>
          <p:spPr bwMode="auto">
            <a:xfrm>
              <a:off x="10369550" y="4237038"/>
              <a:ext cx="398462" cy="606425"/>
            </a:xfrm>
            <a:custGeom>
              <a:avLst/>
              <a:gdLst>
                <a:gd name="T0" fmla="*/ 174 w 174"/>
                <a:gd name="T1" fmla="*/ 112 h 266"/>
                <a:gd name="T2" fmla="*/ 174 w 174"/>
                <a:gd name="T3" fmla="*/ 266 h 266"/>
                <a:gd name="T4" fmla="*/ 84 w 174"/>
                <a:gd name="T5" fmla="*/ 109 h 266"/>
                <a:gd name="T6" fmla="*/ 0 w 174"/>
                <a:gd name="T7" fmla="*/ 41 h 266"/>
                <a:gd name="T8" fmla="*/ 98 w 174"/>
                <a:gd name="T9" fmla="*/ 0 h 266"/>
                <a:gd name="T10" fmla="*/ 174 w 174"/>
                <a:gd name="T11" fmla="*/ 112 h 266"/>
              </a:gdLst>
              <a:ahLst/>
              <a:cxnLst>
                <a:cxn ang="0">
                  <a:pos x="T0" y="T1"/>
                </a:cxn>
                <a:cxn ang="0">
                  <a:pos x="T2" y="T3"/>
                </a:cxn>
                <a:cxn ang="0">
                  <a:pos x="T4" y="T5"/>
                </a:cxn>
                <a:cxn ang="0">
                  <a:pos x="T6" y="T7"/>
                </a:cxn>
                <a:cxn ang="0">
                  <a:pos x="T8" y="T9"/>
                </a:cxn>
                <a:cxn ang="0">
                  <a:pos x="T10" y="T11"/>
                </a:cxn>
              </a:cxnLst>
              <a:rect l="0" t="0" r="r" b="b"/>
              <a:pathLst>
                <a:path w="174" h="266">
                  <a:moveTo>
                    <a:pt x="174" y="112"/>
                  </a:moveTo>
                  <a:cubicBezTo>
                    <a:pt x="174" y="112"/>
                    <a:pt x="174" y="246"/>
                    <a:pt x="174" y="266"/>
                  </a:cubicBezTo>
                  <a:cubicBezTo>
                    <a:pt x="111" y="198"/>
                    <a:pt x="84" y="109"/>
                    <a:pt x="84" y="109"/>
                  </a:cubicBezTo>
                  <a:cubicBezTo>
                    <a:pt x="22" y="105"/>
                    <a:pt x="0" y="41"/>
                    <a:pt x="0" y="41"/>
                  </a:cubicBezTo>
                  <a:cubicBezTo>
                    <a:pt x="0" y="41"/>
                    <a:pt x="20" y="0"/>
                    <a:pt x="98" y="0"/>
                  </a:cubicBezTo>
                  <a:cubicBezTo>
                    <a:pt x="170" y="0"/>
                    <a:pt x="174" y="71"/>
                    <a:pt x="174" y="11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21" name="Freeform 20"/>
            <p:cNvSpPr>
              <a:spLocks/>
            </p:cNvSpPr>
            <p:nvPr/>
          </p:nvSpPr>
          <p:spPr bwMode="auto">
            <a:xfrm>
              <a:off x="10529888" y="4419600"/>
              <a:ext cx="68262" cy="109537"/>
            </a:xfrm>
            <a:custGeom>
              <a:avLst/>
              <a:gdLst>
                <a:gd name="T0" fmla="*/ 0 w 30"/>
                <a:gd name="T1" fmla="*/ 2 h 48"/>
                <a:gd name="T2" fmla="*/ 8 w 30"/>
                <a:gd name="T3" fmla="*/ 48 h 48"/>
                <a:gd name="T4" fmla="*/ 27 w 30"/>
                <a:gd name="T5" fmla="*/ 21 h 48"/>
                <a:gd name="T6" fmla="*/ 0 w 30"/>
                <a:gd name="T7" fmla="*/ 2 h 48"/>
              </a:gdLst>
              <a:ahLst/>
              <a:cxnLst>
                <a:cxn ang="0">
                  <a:pos x="T0" y="T1"/>
                </a:cxn>
                <a:cxn ang="0">
                  <a:pos x="T2" y="T3"/>
                </a:cxn>
                <a:cxn ang="0">
                  <a:pos x="T4" y="T5"/>
                </a:cxn>
                <a:cxn ang="0">
                  <a:pos x="T6" y="T7"/>
                </a:cxn>
              </a:cxnLst>
              <a:rect l="0" t="0" r="r" b="b"/>
              <a:pathLst>
                <a:path w="30" h="48">
                  <a:moveTo>
                    <a:pt x="0" y="2"/>
                  </a:moveTo>
                  <a:cubicBezTo>
                    <a:pt x="8" y="48"/>
                    <a:pt x="8" y="48"/>
                    <a:pt x="8" y="48"/>
                  </a:cubicBezTo>
                  <a:cubicBezTo>
                    <a:pt x="21" y="45"/>
                    <a:pt x="30" y="33"/>
                    <a:pt x="27" y="21"/>
                  </a:cubicBezTo>
                  <a:cubicBezTo>
                    <a:pt x="25" y="8"/>
                    <a:pt x="13" y="0"/>
                    <a:pt x="0" y="2"/>
                  </a:cubicBezTo>
                  <a:close/>
                </a:path>
              </a:pathLst>
            </a:custGeom>
            <a:solidFill>
              <a:srgbClr val="4937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grpSp>
          <p:nvGrpSpPr>
            <p:cNvPr id="25" name="Group 24"/>
            <p:cNvGrpSpPr/>
            <p:nvPr/>
          </p:nvGrpSpPr>
          <p:grpSpPr>
            <a:xfrm rot="16200000">
              <a:off x="10403714" y="5256502"/>
              <a:ext cx="409575" cy="188912"/>
              <a:chOff x="10104438" y="5100638"/>
              <a:chExt cx="409575" cy="188912"/>
            </a:xfrm>
          </p:grpSpPr>
          <p:sp>
            <p:nvSpPr>
              <p:cNvPr id="7" name="Freeform 6"/>
              <p:cNvSpPr>
                <a:spLocks/>
              </p:cNvSpPr>
              <p:nvPr/>
            </p:nvSpPr>
            <p:spPr bwMode="auto">
              <a:xfrm>
                <a:off x="10104438" y="5138738"/>
                <a:ext cx="409575" cy="114300"/>
              </a:xfrm>
              <a:custGeom>
                <a:avLst/>
                <a:gdLst>
                  <a:gd name="T0" fmla="*/ 0 w 258"/>
                  <a:gd name="T1" fmla="*/ 72 h 72"/>
                  <a:gd name="T2" fmla="*/ 258 w 258"/>
                  <a:gd name="T3" fmla="*/ 72 h 72"/>
                  <a:gd name="T4" fmla="*/ 223 w 258"/>
                  <a:gd name="T5" fmla="*/ 0 h 72"/>
                  <a:gd name="T6" fmla="*/ 0 w 258"/>
                  <a:gd name="T7" fmla="*/ 0 h 72"/>
                  <a:gd name="T8" fmla="*/ 0 w 258"/>
                  <a:gd name="T9" fmla="*/ 72 h 72"/>
                </a:gdLst>
                <a:ahLst/>
                <a:cxnLst>
                  <a:cxn ang="0">
                    <a:pos x="T0" y="T1"/>
                  </a:cxn>
                  <a:cxn ang="0">
                    <a:pos x="T2" y="T3"/>
                  </a:cxn>
                  <a:cxn ang="0">
                    <a:pos x="T4" y="T5"/>
                  </a:cxn>
                  <a:cxn ang="0">
                    <a:pos x="T6" y="T7"/>
                  </a:cxn>
                  <a:cxn ang="0">
                    <a:pos x="T8" y="T9"/>
                  </a:cxn>
                </a:cxnLst>
                <a:rect l="0" t="0" r="r" b="b"/>
                <a:pathLst>
                  <a:path w="258" h="72">
                    <a:moveTo>
                      <a:pt x="0" y="72"/>
                    </a:moveTo>
                    <a:lnTo>
                      <a:pt x="258" y="72"/>
                    </a:lnTo>
                    <a:lnTo>
                      <a:pt x="223" y="0"/>
                    </a:lnTo>
                    <a:lnTo>
                      <a:pt x="0" y="0"/>
                    </a:lnTo>
                    <a:lnTo>
                      <a:pt x="0" y="72"/>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22" name="Freeform 21"/>
              <p:cNvSpPr>
                <a:spLocks/>
              </p:cNvSpPr>
              <p:nvPr/>
            </p:nvSpPr>
            <p:spPr bwMode="auto">
              <a:xfrm>
                <a:off x="10398125" y="5100638"/>
                <a:ext cx="100012" cy="188912"/>
              </a:xfrm>
              <a:custGeom>
                <a:avLst/>
                <a:gdLst>
                  <a:gd name="T0" fmla="*/ 0 w 63"/>
                  <a:gd name="T1" fmla="*/ 119 h 119"/>
                  <a:gd name="T2" fmla="*/ 0 w 63"/>
                  <a:gd name="T3" fmla="*/ 0 h 119"/>
                  <a:gd name="T4" fmla="*/ 63 w 63"/>
                  <a:gd name="T5" fmla="*/ 0 h 119"/>
                  <a:gd name="T6" fmla="*/ 63 w 63"/>
                  <a:gd name="T7" fmla="*/ 63 h 119"/>
                  <a:gd name="T8" fmla="*/ 37 w 63"/>
                  <a:gd name="T9" fmla="*/ 84 h 119"/>
                  <a:gd name="T10" fmla="*/ 63 w 63"/>
                  <a:gd name="T11" fmla="*/ 84 h 119"/>
                  <a:gd name="T12" fmla="*/ 63 w 63"/>
                  <a:gd name="T13" fmla="*/ 119 h 119"/>
                  <a:gd name="T14" fmla="*/ 0 w 63"/>
                  <a:gd name="T15" fmla="*/ 119 h 1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119">
                    <a:moveTo>
                      <a:pt x="0" y="119"/>
                    </a:moveTo>
                    <a:lnTo>
                      <a:pt x="0" y="0"/>
                    </a:lnTo>
                    <a:lnTo>
                      <a:pt x="63" y="0"/>
                    </a:lnTo>
                    <a:lnTo>
                      <a:pt x="63" y="63"/>
                    </a:lnTo>
                    <a:lnTo>
                      <a:pt x="37" y="84"/>
                    </a:lnTo>
                    <a:lnTo>
                      <a:pt x="63" y="84"/>
                    </a:lnTo>
                    <a:lnTo>
                      <a:pt x="63" y="119"/>
                    </a:lnTo>
                    <a:lnTo>
                      <a:pt x="0" y="119"/>
                    </a:lnTo>
                    <a:close/>
                  </a:path>
                </a:pathLst>
              </a:cu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grpSp>
      </p:grpSp>
      <p:grpSp>
        <p:nvGrpSpPr>
          <p:cNvPr id="755" name="Group 754"/>
          <p:cNvGrpSpPr/>
          <p:nvPr/>
        </p:nvGrpSpPr>
        <p:grpSpPr>
          <a:xfrm>
            <a:off x="11206355" y="4484430"/>
            <a:ext cx="452813" cy="1486774"/>
            <a:chOff x="4754563" y="4254500"/>
            <a:chExt cx="688975" cy="2262188"/>
          </a:xfrm>
        </p:grpSpPr>
        <p:sp>
          <p:nvSpPr>
            <p:cNvPr id="756" name="Freeform 460"/>
            <p:cNvSpPr>
              <a:spLocks/>
            </p:cNvSpPr>
            <p:nvPr/>
          </p:nvSpPr>
          <p:spPr bwMode="auto">
            <a:xfrm flipH="1">
              <a:off x="4866444" y="4767263"/>
              <a:ext cx="558800" cy="155575"/>
            </a:xfrm>
            <a:custGeom>
              <a:avLst/>
              <a:gdLst>
                <a:gd name="T0" fmla="*/ 246 w 246"/>
                <a:gd name="T1" fmla="*/ 0 h 69"/>
                <a:gd name="T2" fmla="*/ 93 w 246"/>
                <a:gd name="T3" fmla="*/ 0 h 69"/>
                <a:gd name="T4" fmla="*/ 33 w 246"/>
                <a:gd name="T5" fmla="*/ 0 h 69"/>
                <a:gd name="T6" fmla="*/ 0 w 246"/>
                <a:gd name="T7" fmla="*/ 33 h 69"/>
                <a:gd name="T8" fmla="*/ 0 w 246"/>
                <a:gd name="T9" fmla="*/ 69 h 69"/>
                <a:gd name="T10" fmla="*/ 126 w 246"/>
                <a:gd name="T11" fmla="*/ 69 h 69"/>
                <a:gd name="T12" fmla="*/ 126 w 246"/>
                <a:gd name="T13" fmla="*/ 63 h 69"/>
                <a:gd name="T14" fmla="*/ 246 w 246"/>
                <a:gd name="T15" fmla="*/ 63 h 69"/>
                <a:gd name="T16" fmla="*/ 246 w 246"/>
                <a:gd name="T17"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6" h="69">
                  <a:moveTo>
                    <a:pt x="246" y="0"/>
                  </a:moveTo>
                  <a:cubicBezTo>
                    <a:pt x="93" y="0"/>
                    <a:pt x="93" y="0"/>
                    <a:pt x="93" y="0"/>
                  </a:cubicBezTo>
                  <a:cubicBezTo>
                    <a:pt x="33" y="0"/>
                    <a:pt x="33" y="0"/>
                    <a:pt x="33" y="0"/>
                  </a:cubicBezTo>
                  <a:cubicBezTo>
                    <a:pt x="15" y="0"/>
                    <a:pt x="0" y="15"/>
                    <a:pt x="0" y="33"/>
                  </a:cubicBezTo>
                  <a:cubicBezTo>
                    <a:pt x="0" y="69"/>
                    <a:pt x="0" y="69"/>
                    <a:pt x="0" y="69"/>
                  </a:cubicBezTo>
                  <a:cubicBezTo>
                    <a:pt x="126" y="69"/>
                    <a:pt x="126" y="69"/>
                    <a:pt x="126" y="69"/>
                  </a:cubicBezTo>
                  <a:cubicBezTo>
                    <a:pt x="126" y="63"/>
                    <a:pt x="126" y="63"/>
                    <a:pt x="126" y="63"/>
                  </a:cubicBezTo>
                  <a:cubicBezTo>
                    <a:pt x="246" y="63"/>
                    <a:pt x="246" y="63"/>
                    <a:pt x="246" y="63"/>
                  </a:cubicBezTo>
                  <a:lnTo>
                    <a:pt x="246" y="0"/>
                  </a:lnTo>
                  <a:close/>
                </a:path>
              </a:pathLst>
            </a:custGeom>
            <a:solidFill>
              <a:srgbClr val="C6AC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757" name="Oval 447"/>
            <p:cNvSpPr>
              <a:spLocks noChangeArrowheads="1"/>
            </p:cNvSpPr>
            <p:nvPr/>
          </p:nvSpPr>
          <p:spPr bwMode="auto">
            <a:xfrm>
              <a:off x="5211763" y="4570413"/>
              <a:ext cx="93663" cy="92075"/>
            </a:xfrm>
            <a:prstGeom prst="ellipse">
              <a:avLst/>
            </a:prstGeom>
            <a:noFill/>
            <a:ln w="12700" cap="flat">
              <a:solidFill>
                <a:srgbClr val="EC008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758" name="Rectangle 448"/>
            <p:cNvSpPr>
              <a:spLocks noChangeArrowheads="1"/>
            </p:cNvSpPr>
            <p:nvPr/>
          </p:nvSpPr>
          <p:spPr bwMode="auto">
            <a:xfrm>
              <a:off x="4938713" y="4414838"/>
              <a:ext cx="311150" cy="4238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759" name="Freeform 449"/>
            <p:cNvSpPr>
              <a:spLocks/>
            </p:cNvSpPr>
            <p:nvPr/>
          </p:nvSpPr>
          <p:spPr bwMode="auto">
            <a:xfrm>
              <a:off x="4906963" y="4475163"/>
              <a:ext cx="377825" cy="79375"/>
            </a:xfrm>
            <a:custGeom>
              <a:avLst/>
              <a:gdLst>
                <a:gd name="T0" fmla="*/ 0 w 166"/>
                <a:gd name="T1" fmla="*/ 27 h 35"/>
                <a:gd name="T2" fmla="*/ 8 w 166"/>
                <a:gd name="T3" fmla="*/ 35 h 35"/>
                <a:gd name="T4" fmla="*/ 157 w 166"/>
                <a:gd name="T5" fmla="*/ 35 h 35"/>
                <a:gd name="T6" fmla="*/ 166 w 166"/>
                <a:gd name="T7" fmla="*/ 27 h 35"/>
                <a:gd name="T8" fmla="*/ 166 w 166"/>
                <a:gd name="T9" fmla="*/ 8 h 35"/>
                <a:gd name="T10" fmla="*/ 157 w 166"/>
                <a:gd name="T11" fmla="*/ 0 h 35"/>
                <a:gd name="T12" fmla="*/ 8 w 166"/>
                <a:gd name="T13" fmla="*/ 0 h 35"/>
                <a:gd name="T14" fmla="*/ 0 w 166"/>
                <a:gd name="T15" fmla="*/ 8 h 35"/>
                <a:gd name="T16" fmla="*/ 0 w 166"/>
                <a:gd name="T17" fmla="*/ 2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6" h="35">
                  <a:moveTo>
                    <a:pt x="0" y="27"/>
                  </a:moveTo>
                  <a:cubicBezTo>
                    <a:pt x="0" y="31"/>
                    <a:pt x="3" y="35"/>
                    <a:pt x="8" y="35"/>
                  </a:cubicBezTo>
                  <a:cubicBezTo>
                    <a:pt x="157" y="35"/>
                    <a:pt x="157" y="35"/>
                    <a:pt x="157" y="35"/>
                  </a:cubicBezTo>
                  <a:cubicBezTo>
                    <a:pt x="162" y="35"/>
                    <a:pt x="166" y="31"/>
                    <a:pt x="166" y="27"/>
                  </a:cubicBezTo>
                  <a:cubicBezTo>
                    <a:pt x="166" y="8"/>
                    <a:pt x="166" y="8"/>
                    <a:pt x="166" y="8"/>
                  </a:cubicBezTo>
                  <a:cubicBezTo>
                    <a:pt x="166" y="4"/>
                    <a:pt x="162" y="0"/>
                    <a:pt x="157" y="0"/>
                  </a:cubicBezTo>
                  <a:cubicBezTo>
                    <a:pt x="8" y="0"/>
                    <a:pt x="8" y="0"/>
                    <a:pt x="8" y="0"/>
                  </a:cubicBezTo>
                  <a:cubicBezTo>
                    <a:pt x="3" y="0"/>
                    <a:pt x="0" y="4"/>
                    <a:pt x="0" y="8"/>
                  </a:cubicBezTo>
                  <a:lnTo>
                    <a:pt x="0" y="27"/>
                  </a:lnTo>
                  <a:close/>
                </a:path>
              </a:pathLst>
            </a:custGeom>
            <a:solidFill>
              <a:srgbClr val="9B7F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760" name="Freeform 450"/>
            <p:cNvSpPr>
              <a:spLocks/>
            </p:cNvSpPr>
            <p:nvPr/>
          </p:nvSpPr>
          <p:spPr bwMode="auto">
            <a:xfrm>
              <a:off x="5195888" y="6388100"/>
              <a:ext cx="247650" cy="128588"/>
            </a:xfrm>
            <a:custGeom>
              <a:avLst/>
              <a:gdLst>
                <a:gd name="T0" fmla="*/ 47 w 109"/>
                <a:gd name="T1" fmla="*/ 0 h 57"/>
                <a:gd name="T2" fmla="*/ 109 w 109"/>
                <a:gd name="T3" fmla="*/ 57 h 57"/>
                <a:gd name="T4" fmla="*/ 47 w 109"/>
                <a:gd name="T5" fmla="*/ 57 h 57"/>
                <a:gd name="T6" fmla="*/ 0 w 109"/>
                <a:gd name="T7" fmla="*/ 57 h 57"/>
                <a:gd name="T8" fmla="*/ 0 w 109"/>
                <a:gd name="T9" fmla="*/ 0 h 57"/>
                <a:gd name="T10" fmla="*/ 47 w 109"/>
                <a:gd name="T11" fmla="*/ 0 h 57"/>
              </a:gdLst>
              <a:ahLst/>
              <a:cxnLst>
                <a:cxn ang="0">
                  <a:pos x="T0" y="T1"/>
                </a:cxn>
                <a:cxn ang="0">
                  <a:pos x="T2" y="T3"/>
                </a:cxn>
                <a:cxn ang="0">
                  <a:pos x="T4" y="T5"/>
                </a:cxn>
                <a:cxn ang="0">
                  <a:pos x="T6" y="T7"/>
                </a:cxn>
                <a:cxn ang="0">
                  <a:pos x="T8" y="T9"/>
                </a:cxn>
                <a:cxn ang="0">
                  <a:pos x="T10" y="T11"/>
                </a:cxn>
              </a:cxnLst>
              <a:rect l="0" t="0" r="r" b="b"/>
              <a:pathLst>
                <a:path w="109" h="57">
                  <a:moveTo>
                    <a:pt x="47" y="0"/>
                  </a:moveTo>
                  <a:cubicBezTo>
                    <a:pt x="79" y="0"/>
                    <a:pt x="106" y="25"/>
                    <a:pt x="109" y="57"/>
                  </a:cubicBezTo>
                  <a:cubicBezTo>
                    <a:pt x="47" y="57"/>
                    <a:pt x="47" y="57"/>
                    <a:pt x="47" y="57"/>
                  </a:cubicBezTo>
                  <a:cubicBezTo>
                    <a:pt x="0" y="57"/>
                    <a:pt x="0" y="57"/>
                    <a:pt x="0" y="57"/>
                  </a:cubicBezTo>
                  <a:cubicBezTo>
                    <a:pt x="0" y="0"/>
                    <a:pt x="0" y="0"/>
                    <a:pt x="0" y="0"/>
                  </a:cubicBezTo>
                  <a:lnTo>
                    <a:pt x="47" y="0"/>
                  </a:lnTo>
                  <a:close/>
                </a:path>
              </a:pathLst>
            </a:cu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761" name="Freeform 451"/>
            <p:cNvSpPr>
              <a:spLocks/>
            </p:cNvSpPr>
            <p:nvPr/>
          </p:nvSpPr>
          <p:spPr bwMode="auto">
            <a:xfrm>
              <a:off x="4886326" y="6388100"/>
              <a:ext cx="250825" cy="128588"/>
            </a:xfrm>
            <a:custGeom>
              <a:avLst/>
              <a:gdLst>
                <a:gd name="T0" fmla="*/ 48 w 110"/>
                <a:gd name="T1" fmla="*/ 0 h 57"/>
                <a:gd name="T2" fmla="*/ 110 w 110"/>
                <a:gd name="T3" fmla="*/ 57 h 57"/>
                <a:gd name="T4" fmla="*/ 48 w 110"/>
                <a:gd name="T5" fmla="*/ 57 h 57"/>
                <a:gd name="T6" fmla="*/ 0 w 110"/>
                <a:gd name="T7" fmla="*/ 57 h 57"/>
                <a:gd name="T8" fmla="*/ 0 w 110"/>
                <a:gd name="T9" fmla="*/ 0 h 57"/>
                <a:gd name="T10" fmla="*/ 48 w 110"/>
                <a:gd name="T11" fmla="*/ 0 h 57"/>
              </a:gdLst>
              <a:ahLst/>
              <a:cxnLst>
                <a:cxn ang="0">
                  <a:pos x="T0" y="T1"/>
                </a:cxn>
                <a:cxn ang="0">
                  <a:pos x="T2" y="T3"/>
                </a:cxn>
                <a:cxn ang="0">
                  <a:pos x="T4" y="T5"/>
                </a:cxn>
                <a:cxn ang="0">
                  <a:pos x="T6" y="T7"/>
                </a:cxn>
                <a:cxn ang="0">
                  <a:pos x="T8" y="T9"/>
                </a:cxn>
                <a:cxn ang="0">
                  <a:pos x="T10" y="T11"/>
                </a:cxn>
              </a:cxnLst>
              <a:rect l="0" t="0" r="r" b="b"/>
              <a:pathLst>
                <a:path w="110" h="57">
                  <a:moveTo>
                    <a:pt x="48" y="0"/>
                  </a:moveTo>
                  <a:cubicBezTo>
                    <a:pt x="80" y="0"/>
                    <a:pt x="107" y="25"/>
                    <a:pt x="110" y="57"/>
                  </a:cubicBezTo>
                  <a:cubicBezTo>
                    <a:pt x="48" y="57"/>
                    <a:pt x="48" y="57"/>
                    <a:pt x="48" y="57"/>
                  </a:cubicBezTo>
                  <a:cubicBezTo>
                    <a:pt x="0" y="57"/>
                    <a:pt x="0" y="57"/>
                    <a:pt x="0" y="57"/>
                  </a:cubicBezTo>
                  <a:cubicBezTo>
                    <a:pt x="0" y="0"/>
                    <a:pt x="0" y="0"/>
                    <a:pt x="0" y="0"/>
                  </a:cubicBezTo>
                  <a:lnTo>
                    <a:pt x="48" y="0"/>
                  </a:lnTo>
                  <a:close/>
                </a:path>
              </a:pathLst>
            </a:cu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762" name="Rectangle 452"/>
            <p:cNvSpPr>
              <a:spLocks noChangeArrowheads="1"/>
            </p:cNvSpPr>
            <p:nvPr/>
          </p:nvSpPr>
          <p:spPr bwMode="auto">
            <a:xfrm>
              <a:off x="4754563" y="4910138"/>
              <a:ext cx="111125" cy="684213"/>
            </a:xfrm>
            <a:prstGeom prst="rect">
              <a:avLst/>
            </a:prstGeom>
            <a:solidFill>
              <a:srgbClr val="C6AC8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763" name="Freeform 453"/>
            <p:cNvSpPr>
              <a:spLocks/>
            </p:cNvSpPr>
            <p:nvPr/>
          </p:nvSpPr>
          <p:spPr bwMode="auto">
            <a:xfrm>
              <a:off x="4754563" y="5481638"/>
              <a:ext cx="111125" cy="223838"/>
            </a:xfrm>
            <a:custGeom>
              <a:avLst/>
              <a:gdLst>
                <a:gd name="T0" fmla="*/ 49 w 49"/>
                <a:gd name="T1" fmla="*/ 0 h 99"/>
                <a:gd name="T2" fmla="*/ 49 w 49"/>
                <a:gd name="T3" fmla="*/ 99 h 99"/>
                <a:gd name="T4" fmla="*/ 0 w 49"/>
                <a:gd name="T5" fmla="*/ 50 h 99"/>
                <a:gd name="T6" fmla="*/ 49 w 49"/>
                <a:gd name="T7" fmla="*/ 0 h 99"/>
              </a:gdLst>
              <a:ahLst/>
              <a:cxnLst>
                <a:cxn ang="0">
                  <a:pos x="T0" y="T1"/>
                </a:cxn>
                <a:cxn ang="0">
                  <a:pos x="T2" y="T3"/>
                </a:cxn>
                <a:cxn ang="0">
                  <a:pos x="T4" y="T5"/>
                </a:cxn>
                <a:cxn ang="0">
                  <a:pos x="T6" y="T7"/>
                </a:cxn>
              </a:cxnLst>
              <a:rect l="0" t="0" r="r" b="b"/>
              <a:pathLst>
                <a:path w="49" h="99">
                  <a:moveTo>
                    <a:pt x="49" y="0"/>
                  </a:moveTo>
                  <a:cubicBezTo>
                    <a:pt x="49" y="99"/>
                    <a:pt x="49" y="99"/>
                    <a:pt x="49" y="99"/>
                  </a:cubicBezTo>
                  <a:cubicBezTo>
                    <a:pt x="22" y="99"/>
                    <a:pt x="0" y="77"/>
                    <a:pt x="0" y="50"/>
                  </a:cubicBezTo>
                  <a:cubicBezTo>
                    <a:pt x="0" y="22"/>
                    <a:pt x="22" y="0"/>
                    <a:pt x="49" y="0"/>
                  </a:cubicBezTo>
                  <a:close/>
                </a:path>
              </a:pathLst>
            </a:custGeom>
            <a:solidFill>
              <a:srgbClr val="C6AC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764" name="Freeform 454"/>
            <p:cNvSpPr>
              <a:spLocks/>
            </p:cNvSpPr>
            <p:nvPr/>
          </p:nvSpPr>
          <p:spPr bwMode="auto">
            <a:xfrm>
              <a:off x="5029201" y="4614863"/>
              <a:ext cx="131763" cy="263525"/>
            </a:xfrm>
            <a:custGeom>
              <a:avLst/>
              <a:gdLst>
                <a:gd name="T0" fmla="*/ 42 w 83"/>
                <a:gd name="T1" fmla="*/ 166 h 166"/>
                <a:gd name="T2" fmla="*/ 83 w 83"/>
                <a:gd name="T3" fmla="*/ 157 h 166"/>
                <a:gd name="T4" fmla="*/ 83 w 83"/>
                <a:gd name="T5" fmla="*/ 0 h 166"/>
                <a:gd name="T6" fmla="*/ 0 w 83"/>
                <a:gd name="T7" fmla="*/ 0 h 166"/>
                <a:gd name="T8" fmla="*/ 0 w 83"/>
                <a:gd name="T9" fmla="*/ 166 h 166"/>
                <a:gd name="T10" fmla="*/ 42 w 83"/>
                <a:gd name="T11" fmla="*/ 166 h 166"/>
              </a:gdLst>
              <a:ahLst/>
              <a:cxnLst>
                <a:cxn ang="0">
                  <a:pos x="T0" y="T1"/>
                </a:cxn>
                <a:cxn ang="0">
                  <a:pos x="T2" y="T3"/>
                </a:cxn>
                <a:cxn ang="0">
                  <a:pos x="T4" y="T5"/>
                </a:cxn>
                <a:cxn ang="0">
                  <a:pos x="T6" y="T7"/>
                </a:cxn>
                <a:cxn ang="0">
                  <a:pos x="T8" y="T9"/>
                </a:cxn>
                <a:cxn ang="0">
                  <a:pos x="T10" y="T11"/>
                </a:cxn>
              </a:cxnLst>
              <a:rect l="0" t="0" r="r" b="b"/>
              <a:pathLst>
                <a:path w="83" h="166">
                  <a:moveTo>
                    <a:pt x="42" y="166"/>
                  </a:moveTo>
                  <a:lnTo>
                    <a:pt x="83" y="157"/>
                  </a:lnTo>
                  <a:lnTo>
                    <a:pt x="83" y="0"/>
                  </a:lnTo>
                  <a:lnTo>
                    <a:pt x="0" y="0"/>
                  </a:lnTo>
                  <a:lnTo>
                    <a:pt x="0" y="166"/>
                  </a:lnTo>
                  <a:lnTo>
                    <a:pt x="42" y="166"/>
                  </a:lnTo>
                  <a:close/>
                </a:path>
              </a:pathLst>
            </a:custGeom>
            <a:solidFill>
              <a:srgbClr val="C6AC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765" name="Freeform 455"/>
            <p:cNvSpPr>
              <a:spLocks/>
            </p:cNvSpPr>
            <p:nvPr/>
          </p:nvSpPr>
          <p:spPr bwMode="auto">
            <a:xfrm>
              <a:off x="5029201" y="4614863"/>
              <a:ext cx="131763" cy="115888"/>
            </a:xfrm>
            <a:custGeom>
              <a:avLst/>
              <a:gdLst>
                <a:gd name="T0" fmla="*/ 58 w 58"/>
                <a:gd name="T1" fmla="*/ 47 h 51"/>
                <a:gd name="T2" fmla="*/ 29 w 58"/>
                <a:gd name="T3" fmla="*/ 51 h 51"/>
                <a:gd name="T4" fmla="*/ 0 w 58"/>
                <a:gd name="T5" fmla="*/ 47 h 51"/>
                <a:gd name="T6" fmla="*/ 0 w 58"/>
                <a:gd name="T7" fmla="*/ 0 h 51"/>
                <a:gd name="T8" fmla="*/ 58 w 58"/>
                <a:gd name="T9" fmla="*/ 0 h 51"/>
                <a:gd name="T10" fmla="*/ 58 w 58"/>
                <a:gd name="T11" fmla="*/ 47 h 51"/>
              </a:gdLst>
              <a:ahLst/>
              <a:cxnLst>
                <a:cxn ang="0">
                  <a:pos x="T0" y="T1"/>
                </a:cxn>
                <a:cxn ang="0">
                  <a:pos x="T2" y="T3"/>
                </a:cxn>
                <a:cxn ang="0">
                  <a:pos x="T4" y="T5"/>
                </a:cxn>
                <a:cxn ang="0">
                  <a:pos x="T6" y="T7"/>
                </a:cxn>
                <a:cxn ang="0">
                  <a:pos x="T8" y="T9"/>
                </a:cxn>
                <a:cxn ang="0">
                  <a:pos x="T10" y="T11"/>
                </a:cxn>
              </a:cxnLst>
              <a:rect l="0" t="0" r="r" b="b"/>
              <a:pathLst>
                <a:path w="58" h="51">
                  <a:moveTo>
                    <a:pt x="58" y="47"/>
                  </a:moveTo>
                  <a:cubicBezTo>
                    <a:pt x="48" y="49"/>
                    <a:pt x="39" y="51"/>
                    <a:pt x="29" y="51"/>
                  </a:cubicBezTo>
                  <a:cubicBezTo>
                    <a:pt x="19" y="51"/>
                    <a:pt x="9" y="49"/>
                    <a:pt x="0" y="47"/>
                  </a:cubicBezTo>
                  <a:cubicBezTo>
                    <a:pt x="0" y="0"/>
                    <a:pt x="0" y="0"/>
                    <a:pt x="0" y="0"/>
                  </a:cubicBezTo>
                  <a:cubicBezTo>
                    <a:pt x="58" y="0"/>
                    <a:pt x="58" y="0"/>
                    <a:pt x="58" y="0"/>
                  </a:cubicBezTo>
                  <a:lnTo>
                    <a:pt x="58" y="47"/>
                  </a:lnTo>
                  <a:close/>
                </a:path>
              </a:pathLst>
            </a:custGeom>
            <a:solidFill>
              <a:srgbClr val="A083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766" name="Freeform 456"/>
            <p:cNvSpPr>
              <a:spLocks/>
            </p:cNvSpPr>
            <p:nvPr/>
          </p:nvSpPr>
          <p:spPr bwMode="auto">
            <a:xfrm>
              <a:off x="4938713" y="4254500"/>
              <a:ext cx="311150" cy="211138"/>
            </a:xfrm>
            <a:custGeom>
              <a:avLst/>
              <a:gdLst>
                <a:gd name="T0" fmla="*/ 68 w 137"/>
                <a:gd name="T1" fmla="*/ 0 h 94"/>
                <a:gd name="T2" fmla="*/ 137 w 137"/>
                <a:gd name="T3" fmla="*/ 68 h 94"/>
                <a:gd name="T4" fmla="*/ 137 w 137"/>
                <a:gd name="T5" fmla="*/ 94 h 94"/>
                <a:gd name="T6" fmla="*/ 0 w 137"/>
                <a:gd name="T7" fmla="*/ 94 h 94"/>
                <a:gd name="T8" fmla="*/ 0 w 137"/>
                <a:gd name="T9" fmla="*/ 68 h 94"/>
                <a:gd name="T10" fmla="*/ 68 w 137"/>
                <a:gd name="T11" fmla="*/ 0 h 94"/>
              </a:gdLst>
              <a:ahLst/>
              <a:cxnLst>
                <a:cxn ang="0">
                  <a:pos x="T0" y="T1"/>
                </a:cxn>
                <a:cxn ang="0">
                  <a:pos x="T2" y="T3"/>
                </a:cxn>
                <a:cxn ang="0">
                  <a:pos x="T4" y="T5"/>
                </a:cxn>
                <a:cxn ang="0">
                  <a:pos x="T6" y="T7"/>
                </a:cxn>
                <a:cxn ang="0">
                  <a:pos x="T8" y="T9"/>
                </a:cxn>
                <a:cxn ang="0">
                  <a:pos x="T10" y="T11"/>
                </a:cxn>
              </a:cxnLst>
              <a:rect l="0" t="0" r="r" b="b"/>
              <a:pathLst>
                <a:path w="137" h="94">
                  <a:moveTo>
                    <a:pt x="68" y="0"/>
                  </a:moveTo>
                  <a:cubicBezTo>
                    <a:pt x="106" y="0"/>
                    <a:pt x="137" y="31"/>
                    <a:pt x="137" y="68"/>
                  </a:cubicBezTo>
                  <a:cubicBezTo>
                    <a:pt x="137" y="94"/>
                    <a:pt x="137" y="94"/>
                    <a:pt x="137" y="94"/>
                  </a:cubicBezTo>
                  <a:cubicBezTo>
                    <a:pt x="0" y="94"/>
                    <a:pt x="0" y="94"/>
                    <a:pt x="0" y="94"/>
                  </a:cubicBezTo>
                  <a:cubicBezTo>
                    <a:pt x="0" y="68"/>
                    <a:pt x="0" y="68"/>
                    <a:pt x="0" y="68"/>
                  </a:cubicBezTo>
                  <a:cubicBezTo>
                    <a:pt x="0" y="31"/>
                    <a:pt x="31" y="0"/>
                    <a:pt x="68"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767" name="Freeform 457"/>
            <p:cNvSpPr>
              <a:spLocks/>
            </p:cNvSpPr>
            <p:nvPr/>
          </p:nvSpPr>
          <p:spPr bwMode="auto">
            <a:xfrm>
              <a:off x="4938713" y="4414838"/>
              <a:ext cx="311150" cy="288925"/>
            </a:xfrm>
            <a:custGeom>
              <a:avLst/>
              <a:gdLst>
                <a:gd name="T0" fmla="*/ 137 w 137"/>
                <a:gd name="T1" fmla="*/ 0 h 128"/>
                <a:gd name="T2" fmla="*/ 137 w 137"/>
                <a:gd name="T3" fmla="*/ 106 h 128"/>
                <a:gd name="T4" fmla="*/ 69 w 137"/>
                <a:gd name="T5" fmla="*/ 128 h 128"/>
                <a:gd name="T6" fmla="*/ 0 w 137"/>
                <a:gd name="T7" fmla="*/ 106 h 128"/>
                <a:gd name="T8" fmla="*/ 0 w 137"/>
                <a:gd name="T9" fmla="*/ 0 h 128"/>
                <a:gd name="T10" fmla="*/ 137 w 137"/>
                <a:gd name="T11" fmla="*/ 0 h 128"/>
              </a:gdLst>
              <a:ahLst/>
              <a:cxnLst>
                <a:cxn ang="0">
                  <a:pos x="T0" y="T1"/>
                </a:cxn>
                <a:cxn ang="0">
                  <a:pos x="T2" y="T3"/>
                </a:cxn>
                <a:cxn ang="0">
                  <a:pos x="T4" y="T5"/>
                </a:cxn>
                <a:cxn ang="0">
                  <a:pos x="T6" y="T7"/>
                </a:cxn>
                <a:cxn ang="0">
                  <a:pos x="T8" y="T9"/>
                </a:cxn>
                <a:cxn ang="0">
                  <a:pos x="T10" y="T11"/>
                </a:cxn>
              </a:cxnLst>
              <a:rect l="0" t="0" r="r" b="b"/>
              <a:pathLst>
                <a:path w="137" h="128">
                  <a:moveTo>
                    <a:pt x="137" y="0"/>
                  </a:moveTo>
                  <a:cubicBezTo>
                    <a:pt x="137" y="106"/>
                    <a:pt x="137" y="106"/>
                    <a:pt x="137" y="106"/>
                  </a:cubicBezTo>
                  <a:cubicBezTo>
                    <a:pt x="118" y="120"/>
                    <a:pt x="94" y="128"/>
                    <a:pt x="69" y="128"/>
                  </a:cubicBezTo>
                  <a:cubicBezTo>
                    <a:pt x="32" y="128"/>
                    <a:pt x="0" y="106"/>
                    <a:pt x="0" y="106"/>
                  </a:cubicBezTo>
                  <a:cubicBezTo>
                    <a:pt x="0" y="0"/>
                    <a:pt x="0" y="0"/>
                    <a:pt x="0" y="0"/>
                  </a:cubicBezTo>
                  <a:lnTo>
                    <a:pt x="137" y="0"/>
                  </a:lnTo>
                  <a:close/>
                </a:path>
              </a:pathLst>
            </a:custGeom>
            <a:solidFill>
              <a:srgbClr val="C6AC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768" name="Rectangle 458"/>
            <p:cNvSpPr>
              <a:spLocks noChangeArrowheads="1"/>
            </p:cNvSpPr>
            <p:nvPr/>
          </p:nvSpPr>
          <p:spPr bwMode="auto">
            <a:xfrm>
              <a:off x="4889501" y="5891213"/>
              <a:ext cx="106363" cy="496888"/>
            </a:xfrm>
            <a:prstGeom prst="rect">
              <a:avLst/>
            </a:prstGeom>
            <a:solidFill>
              <a:srgbClr val="C6AC8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769" name="Rectangle 459"/>
            <p:cNvSpPr>
              <a:spLocks noChangeArrowheads="1"/>
            </p:cNvSpPr>
            <p:nvPr/>
          </p:nvSpPr>
          <p:spPr bwMode="auto">
            <a:xfrm>
              <a:off x="5195888" y="5891213"/>
              <a:ext cx="106363" cy="496888"/>
            </a:xfrm>
            <a:prstGeom prst="rect">
              <a:avLst/>
            </a:prstGeom>
            <a:solidFill>
              <a:srgbClr val="C6AC8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770" name="Freeform 460"/>
            <p:cNvSpPr>
              <a:spLocks/>
            </p:cNvSpPr>
            <p:nvPr/>
          </p:nvSpPr>
          <p:spPr bwMode="auto">
            <a:xfrm>
              <a:off x="4754563" y="4767263"/>
              <a:ext cx="558800" cy="155575"/>
            </a:xfrm>
            <a:custGeom>
              <a:avLst/>
              <a:gdLst>
                <a:gd name="T0" fmla="*/ 246 w 246"/>
                <a:gd name="T1" fmla="*/ 0 h 69"/>
                <a:gd name="T2" fmla="*/ 93 w 246"/>
                <a:gd name="T3" fmla="*/ 0 h 69"/>
                <a:gd name="T4" fmla="*/ 33 w 246"/>
                <a:gd name="T5" fmla="*/ 0 h 69"/>
                <a:gd name="T6" fmla="*/ 0 w 246"/>
                <a:gd name="T7" fmla="*/ 33 h 69"/>
                <a:gd name="T8" fmla="*/ 0 w 246"/>
                <a:gd name="T9" fmla="*/ 69 h 69"/>
                <a:gd name="T10" fmla="*/ 126 w 246"/>
                <a:gd name="T11" fmla="*/ 69 h 69"/>
                <a:gd name="T12" fmla="*/ 126 w 246"/>
                <a:gd name="T13" fmla="*/ 63 h 69"/>
                <a:gd name="T14" fmla="*/ 246 w 246"/>
                <a:gd name="T15" fmla="*/ 63 h 69"/>
                <a:gd name="T16" fmla="*/ 246 w 246"/>
                <a:gd name="T17"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6" h="69">
                  <a:moveTo>
                    <a:pt x="246" y="0"/>
                  </a:moveTo>
                  <a:cubicBezTo>
                    <a:pt x="93" y="0"/>
                    <a:pt x="93" y="0"/>
                    <a:pt x="93" y="0"/>
                  </a:cubicBezTo>
                  <a:cubicBezTo>
                    <a:pt x="33" y="0"/>
                    <a:pt x="33" y="0"/>
                    <a:pt x="33" y="0"/>
                  </a:cubicBezTo>
                  <a:cubicBezTo>
                    <a:pt x="15" y="0"/>
                    <a:pt x="0" y="15"/>
                    <a:pt x="0" y="33"/>
                  </a:cubicBezTo>
                  <a:cubicBezTo>
                    <a:pt x="0" y="69"/>
                    <a:pt x="0" y="69"/>
                    <a:pt x="0" y="69"/>
                  </a:cubicBezTo>
                  <a:cubicBezTo>
                    <a:pt x="126" y="69"/>
                    <a:pt x="126" y="69"/>
                    <a:pt x="126" y="69"/>
                  </a:cubicBezTo>
                  <a:cubicBezTo>
                    <a:pt x="126" y="63"/>
                    <a:pt x="126" y="63"/>
                    <a:pt x="126" y="63"/>
                  </a:cubicBezTo>
                  <a:cubicBezTo>
                    <a:pt x="246" y="63"/>
                    <a:pt x="246" y="63"/>
                    <a:pt x="246" y="63"/>
                  </a:cubicBezTo>
                  <a:lnTo>
                    <a:pt x="246" y="0"/>
                  </a:lnTo>
                  <a:close/>
                </a:path>
              </a:pathLst>
            </a:custGeom>
            <a:solidFill>
              <a:srgbClr val="C6AC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771" name="Line 461"/>
            <p:cNvSpPr>
              <a:spLocks noChangeShapeType="1"/>
            </p:cNvSpPr>
            <p:nvPr/>
          </p:nvSpPr>
          <p:spPr bwMode="auto">
            <a:xfrm>
              <a:off x="4995863" y="5891213"/>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772" name="Line 462"/>
            <p:cNvSpPr>
              <a:spLocks noChangeShapeType="1"/>
            </p:cNvSpPr>
            <p:nvPr/>
          </p:nvSpPr>
          <p:spPr bwMode="auto">
            <a:xfrm>
              <a:off x="4995863" y="5891213"/>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773" name="Freeform 463"/>
            <p:cNvSpPr>
              <a:spLocks/>
            </p:cNvSpPr>
            <p:nvPr/>
          </p:nvSpPr>
          <p:spPr bwMode="auto">
            <a:xfrm>
              <a:off x="4886326" y="5326063"/>
              <a:ext cx="415925" cy="647700"/>
            </a:xfrm>
            <a:custGeom>
              <a:avLst/>
              <a:gdLst>
                <a:gd name="T0" fmla="*/ 0 w 262"/>
                <a:gd name="T1" fmla="*/ 0 h 408"/>
                <a:gd name="T2" fmla="*/ 262 w 262"/>
                <a:gd name="T3" fmla="*/ 0 h 408"/>
                <a:gd name="T4" fmla="*/ 262 w 262"/>
                <a:gd name="T5" fmla="*/ 408 h 408"/>
                <a:gd name="T6" fmla="*/ 195 w 262"/>
                <a:gd name="T7" fmla="*/ 408 h 408"/>
                <a:gd name="T8" fmla="*/ 69 w 262"/>
                <a:gd name="T9" fmla="*/ 408 h 408"/>
                <a:gd name="T10" fmla="*/ 2 w 262"/>
                <a:gd name="T11" fmla="*/ 408 h 408"/>
                <a:gd name="T12" fmla="*/ 0 w 262"/>
                <a:gd name="T13" fmla="*/ 0 h 408"/>
              </a:gdLst>
              <a:ahLst/>
              <a:cxnLst>
                <a:cxn ang="0">
                  <a:pos x="T0" y="T1"/>
                </a:cxn>
                <a:cxn ang="0">
                  <a:pos x="T2" y="T3"/>
                </a:cxn>
                <a:cxn ang="0">
                  <a:pos x="T4" y="T5"/>
                </a:cxn>
                <a:cxn ang="0">
                  <a:pos x="T6" y="T7"/>
                </a:cxn>
                <a:cxn ang="0">
                  <a:pos x="T8" y="T9"/>
                </a:cxn>
                <a:cxn ang="0">
                  <a:pos x="T10" y="T11"/>
                </a:cxn>
                <a:cxn ang="0">
                  <a:pos x="T12" y="T13"/>
                </a:cxn>
              </a:cxnLst>
              <a:rect l="0" t="0" r="r" b="b"/>
              <a:pathLst>
                <a:path w="262" h="408">
                  <a:moveTo>
                    <a:pt x="0" y="0"/>
                  </a:moveTo>
                  <a:lnTo>
                    <a:pt x="262" y="0"/>
                  </a:lnTo>
                  <a:lnTo>
                    <a:pt x="262" y="408"/>
                  </a:lnTo>
                  <a:lnTo>
                    <a:pt x="195" y="408"/>
                  </a:lnTo>
                  <a:lnTo>
                    <a:pt x="69" y="408"/>
                  </a:lnTo>
                  <a:lnTo>
                    <a:pt x="2" y="408"/>
                  </a:lnTo>
                  <a:lnTo>
                    <a:pt x="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774" name="Freeform 465"/>
            <p:cNvSpPr>
              <a:spLocks/>
            </p:cNvSpPr>
            <p:nvPr/>
          </p:nvSpPr>
          <p:spPr bwMode="auto">
            <a:xfrm>
              <a:off x="4886326" y="4767263"/>
              <a:ext cx="419100" cy="741363"/>
            </a:xfrm>
            <a:custGeom>
              <a:avLst/>
              <a:gdLst>
                <a:gd name="T0" fmla="*/ 218 w 264"/>
                <a:gd name="T1" fmla="*/ 0 h 467"/>
                <a:gd name="T2" fmla="*/ 69 w 264"/>
                <a:gd name="T3" fmla="*/ 67 h 467"/>
                <a:gd name="T4" fmla="*/ 20 w 264"/>
                <a:gd name="T5" fmla="*/ 0 h 467"/>
                <a:gd name="T6" fmla="*/ 0 w 264"/>
                <a:gd name="T7" fmla="*/ 0 h 467"/>
                <a:gd name="T8" fmla="*/ 0 w 264"/>
                <a:gd name="T9" fmla="*/ 467 h 467"/>
                <a:gd name="T10" fmla="*/ 264 w 264"/>
                <a:gd name="T11" fmla="*/ 467 h 467"/>
                <a:gd name="T12" fmla="*/ 264 w 264"/>
                <a:gd name="T13" fmla="*/ 0 h 467"/>
                <a:gd name="T14" fmla="*/ 218 w 264"/>
                <a:gd name="T15" fmla="*/ 0 h 4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4" h="467">
                  <a:moveTo>
                    <a:pt x="218" y="0"/>
                  </a:moveTo>
                  <a:lnTo>
                    <a:pt x="69" y="67"/>
                  </a:lnTo>
                  <a:lnTo>
                    <a:pt x="20" y="0"/>
                  </a:lnTo>
                  <a:lnTo>
                    <a:pt x="0" y="0"/>
                  </a:lnTo>
                  <a:lnTo>
                    <a:pt x="0" y="467"/>
                  </a:lnTo>
                  <a:lnTo>
                    <a:pt x="264" y="467"/>
                  </a:lnTo>
                  <a:lnTo>
                    <a:pt x="264" y="0"/>
                  </a:lnTo>
                  <a:lnTo>
                    <a:pt x="218" y="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808" name="Freeform 466"/>
            <p:cNvSpPr>
              <a:spLocks/>
            </p:cNvSpPr>
            <p:nvPr/>
          </p:nvSpPr>
          <p:spPr bwMode="auto">
            <a:xfrm>
              <a:off x="4886326" y="4767263"/>
              <a:ext cx="363538" cy="523875"/>
            </a:xfrm>
            <a:custGeom>
              <a:avLst/>
              <a:gdLst>
                <a:gd name="T0" fmla="*/ 229 w 229"/>
                <a:gd name="T1" fmla="*/ 0 h 330"/>
                <a:gd name="T2" fmla="*/ 0 w 229"/>
                <a:gd name="T3" fmla="*/ 253 h 330"/>
                <a:gd name="T4" fmla="*/ 2 w 229"/>
                <a:gd name="T5" fmla="*/ 330 h 330"/>
                <a:gd name="T6" fmla="*/ 229 w 229"/>
                <a:gd name="T7" fmla="*/ 0 h 330"/>
              </a:gdLst>
              <a:ahLst/>
              <a:cxnLst>
                <a:cxn ang="0">
                  <a:pos x="T0" y="T1"/>
                </a:cxn>
                <a:cxn ang="0">
                  <a:pos x="T2" y="T3"/>
                </a:cxn>
                <a:cxn ang="0">
                  <a:pos x="T4" y="T5"/>
                </a:cxn>
                <a:cxn ang="0">
                  <a:pos x="T6" y="T7"/>
                </a:cxn>
              </a:cxnLst>
              <a:rect l="0" t="0" r="r" b="b"/>
              <a:pathLst>
                <a:path w="229" h="330">
                  <a:moveTo>
                    <a:pt x="229" y="0"/>
                  </a:moveTo>
                  <a:lnTo>
                    <a:pt x="0" y="253"/>
                  </a:lnTo>
                  <a:lnTo>
                    <a:pt x="2" y="330"/>
                  </a:lnTo>
                  <a:lnTo>
                    <a:pt x="229" y="0"/>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809" name="Freeform 467"/>
            <p:cNvSpPr>
              <a:spLocks/>
            </p:cNvSpPr>
            <p:nvPr/>
          </p:nvSpPr>
          <p:spPr bwMode="auto">
            <a:xfrm>
              <a:off x="4886326" y="4767263"/>
              <a:ext cx="363538" cy="741363"/>
            </a:xfrm>
            <a:custGeom>
              <a:avLst/>
              <a:gdLst>
                <a:gd name="T0" fmla="*/ 0 w 229"/>
                <a:gd name="T1" fmla="*/ 467 h 467"/>
                <a:gd name="T2" fmla="*/ 229 w 229"/>
                <a:gd name="T3" fmla="*/ 0 h 467"/>
                <a:gd name="T4" fmla="*/ 0 w 229"/>
                <a:gd name="T5" fmla="*/ 372 h 467"/>
                <a:gd name="T6" fmla="*/ 0 w 229"/>
                <a:gd name="T7" fmla="*/ 467 h 467"/>
              </a:gdLst>
              <a:ahLst/>
              <a:cxnLst>
                <a:cxn ang="0">
                  <a:pos x="T0" y="T1"/>
                </a:cxn>
                <a:cxn ang="0">
                  <a:pos x="T2" y="T3"/>
                </a:cxn>
                <a:cxn ang="0">
                  <a:pos x="T4" y="T5"/>
                </a:cxn>
                <a:cxn ang="0">
                  <a:pos x="T6" y="T7"/>
                </a:cxn>
              </a:cxnLst>
              <a:rect l="0" t="0" r="r" b="b"/>
              <a:pathLst>
                <a:path w="229" h="467">
                  <a:moveTo>
                    <a:pt x="0" y="467"/>
                  </a:moveTo>
                  <a:lnTo>
                    <a:pt x="229" y="0"/>
                  </a:lnTo>
                  <a:lnTo>
                    <a:pt x="0" y="372"/>
                  </a:lnTo>
                  <a:lnTo>
                    <a:pt x="0" y="467"/>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810" name="Freeform 468"/>
            <p:cNvSpPr>
              <a:spLocks/>
            </p:cNvSpPr>
            <p:nvPr/>
          </p:nvSpPr>
          <p:spPr bwMode="auto">
            <a:xfrm>
              <a:off x="4940301" y="4767263"/>
              <a:ext cx="309563" cy="741363"/>
            </a:xfrm>
            <a:custGeom>
              <a:avLst/>
              <a:gdLst>
                <a:gd name="T0" fmla="*/ 0 w 195"/>
                <a:gd name="T1" fmla="*/ 467 h 467"/>
                <a:gd name="T2" fmla="*/ 195 w 195"/>
                <a:gd name="T3" fmla="*/ 0 h 467"/>
                <a:gd name="T4" fmla="*/ 45 w 195"/>
                <a:gd name="T5" fmla="*/ 467 h 467"/>
                <a:gd name="T6" fmla="*/ 0 w 195"/>
                <a:gd name="T7" fmla="*/ 467 h 467"/>
              </a:gdLst>
              <a:ahLst/>
              <a:cxnLst>
                <a:cxn ang="0">
                  <a:pos x="T0" y="T1"/>
                </a:cxn>
                <a:cxn ang="0">
                  <a:pos x="T2" y="T3"/>
                </a:cxn>
                <a:cxn ang="0">
                  <a:pos x="T4" y="T5"/>
                </a:cxn>
                <a:cxn ang="0">
                  <a:pos x="T6" y="T7"/>
                </a:cxn>
              </a:cxnLst>
              <a:rect l="0" t="0" r="r" b="b"/>
              <a:pathLst>
                <a:path w="195" h="467">
                  <a:moveTo>
                    <a:pt x="0" y="467"/>
                  </a:moveTo>
                  <a:lnTo>
                    <a:pt x="195" y="0"/>
                  </a:lnTo>
                  <a:lnTo>
                    <a:pt x="45" y="467"/>
                  </a:lnTo>
                  <a:lnTo>
                    <a:pt x="0" y="467"/>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811" name="Rectangle 469"/>
            <p:cNvSpPr>
              <a:spLocks noChangeArrowheads="1"/>
            </p:cNvSpPr>
            <p:nvPr/>
          </p:nvSpPr>
          <p:spPr bwMode="auto">
            <a:xfrm>
              <a:off x="5195888" y="5973763"/>
              <a:ext cx="106363" cy="53975"/>
            </a:xfrm>
            <a:prstGeom prst="rect">
              <a:avLst/>
            </a:prstGeom>
            <a:solidFill>
              <a:srgbClr val="A0836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812" name="Rectangle 470"/>
            <p:cNvSpPr>
              <a:spLocks noChangeArrowheads="1"/>
            </p:cNvSpPr>
            <p:nvPr/>
          </p:nvSpPr>
          <p:spPr bwMode="auto">
            <a:xfrm>
              <a:off x="4889501" y="5973763"/>
              <a:ext cx="106363" cy="53975"/>
            </a:xfrm>
            <a:prstGeom prst="rect">
              <a:avLst/>
            </a:prstGeom>
            <a:solidFill>
              <a:srgbClr val="A0836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813" name="Oval 471"/>
            <p:cNvSpPr>
              <a:spLocks noChangeArrowheads="1"/>
            </p:cNvSpPr>
            <p:nvPr/>
          </p:nvSpPr>
          <p:spPr bwMode="auto">
            <a:xfrm>
              <a:off x="4875213" y="4570413"/>
              <a:ext cx="93663" cy="92075"/>
            </a:xfrm>
            <a:prstGeom prst="ellipse">
              <a:avLst/>
            </a:prstGeom>
            <a:noFill/>
            <a:ln w="12700" cap="flat">
              <a:solidFill>
                <a:srgbClr val="EC008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814" name="Freeform 472"/>
            <p:cNvSpPr>
              <a:spLocks/>
            </p:cNvSpPr>
            <p:nvPr/>
          </p:nvSpPr>
          <p:spPr bwMode="auto">
            <a:xfrm>
              <a:off x="5148263" y="4410075"/>
              <a:ext cx="101600" cy="80963"/>
            </a:xfrm>
            <a:custGeom>
              <a:avLst/>
              <a:gdLst>
                <a:gd name="T0" fmla="*/ 0 w 45"/>
                <a:gd name="T1" fmla="*/ 0 h 36"/>
                <a:gd name="T2" fmla="*/ 45 w 45"/>
                <a:gd name="T3" fmla="*/ 36 h 36"/>
                <a:gd name="T4" fmla="*/ 45 w 45"/>
                <a:gd name="T5" fmla="*/ 0 h 36"/>
                <a:gd name="T6" fmla="*/ 0 w 45"/>
                <a:gd name="T7" fmla="*/ 0 h 36"/>
              </a:gdLst>
              <a:ahLst/>
              <a:cxnLst>
                <a:cxn ang="0">
                  <a:pos x="T0" y="T1"/>
                </a:cxn>
                <a:cxn ang="0">
                  <a:pos x="T2" y="T3"/>
                </a:cxn>
                <a:cxn ang="0">
                  <a:pos x="T4" y="T5"/>
                </a:cxn>
                <a:cxn ang="0">
                  <a:pos x="T6" y="T7"/>
                </a:cxn>
              </a:cxnLst>
              <a:rect l="0" t="0" r="r" b="b"/>
              <a:pathLst>
                <a:path w="45" h="36">
                  <a:moveTo>
                    <a:pt x="0" y="0"/>
                  </a:moveTo>
                  <a:cubicBezTo>
                    <a:pt x="4" y="20"/>
                    <a:pt x="23" y="36"/>
                    <a:pt x="45" y="36"/>
                  </a:cubicBezTo>
                  <a:cubicBezTo>
                    <a:pt x="45" y="0"/>
                    <a:pt x="45" y="0"/>
                    <a:pt x="45" y="0"/>
                  </a:cubicBez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815" name="Freeform 473"/>
            <p:cNvSpPr>
              <a:spLocks/>
            </p:cNvSpPr>
            <p:nvPr/>
          </p:nvSpPr>
          <p:spPr bwMode="auto">
            <a:xfrm>
              <a:off x="4938713" y="4410075"/>
              <a:ext cx="215900" cy="80963"/>
            </a:xfrm>
            <a:custGeom>
              <a:avLst/>
              <a:gdLst>
                <a:gd name="T0" fmla="*/ 0 w 95"/>
                <a:gd name="T1" fmla="*/ 0 h 36"/>
                <a:gd name="T2" fmla="*/ 0 w 95"/>
                <a:gd name="T3" fmla="*/ 36 h 36"/>
                <a:gd name="T4" fmla="*/ 95 w 95"/>
                <a:gd name="T5" fmla="*/ 0 h 36"/>
                <a:gd name="T6" fmla="*/ 0 w 95"/>
                <a:gd name="T7" fmla="*/ 0 h 36"/>
              </a:gdLst>
              <a:ahLst/>
              <a:cxnLst>
                <a:cxn ang="0">
                  <a:pos x="T0" y="T1"/>
                </a:cxn>
                <a:cxn ang="0">
                  <a:pos x="T2" y="T3"/>
                </a:cxn>
                <a:cxn ang="0">
                  <a:pos x="T4" y="T5"/>
                </a:cxn>
                <a:cxn ang="0">
                  <a:pos x="T6" y="T7"/>
                </a:cxn>
              </a:cxnLst>
              <a:rect l="0" t="0" r="r" b="b"/>
              <a:pathLst>
                <a:path w="95" h="36">
                  <a:moveTo>
                    <a:pt x="0" y="0"/>
                  </a:moveTo>
                  <a:cubicBezTo>
                    <a:pt x="0" y="36"/>
                    <a:pt x="0" y="36"/>
                    <a:pt x="0" y="36"/>
                  </a:cubicBezTo>
                  <a:cubicBezTo>
                    <a:pt x="37" y="36"/>
                    <a:pt x="70" y="22"/>
                    <a:pt x="95" y="0"/>
                  </a:cubicBez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816" name="Oval 474"/>
            <p:cNvSpPr>
              <a:spLocks noChangeArrowheads="1"/>
            </p:cNvSpPr>
            <p:nvPr/>
          </p:nvSpPr>
          <p:spPr bwMode="auto">
            <a:xfrm>
              <a:off x="4995863" y="4525963"/>
              <a:ext cx="17463" cy="174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817" name="Oval 475"/>
            <p:cNvSpPr>
              <a:spLocks noChangeArrowheads="1"/>
            </p:cNvSpPr>
            <p:nvPr/>
          </p:nvSpPr>
          <p:spPr bwMode="auto">
            <a:xfrm>
              <a:off x="5175251" y="4525963"/>
              <a:ext cx="19050" cy="174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818" name="Freeform 476"/>
            <p:cNvSpPr>
              <a:spLocks/>
            </p:cNvSpPr>
            <p:nvPr/>
          </p:nvSpPr>
          <p:spPr bwMode="auto">
            <a:xfrm>
              <a:off x="5091113" y="4624388"/>
              <a:ext cx="52388" cy="14288"/>
            </a:xfrm>
            <a:custGeom>
              <a:avLst/>
              <a:gdLst>
                <a:gd name="T0" fmla="*/ 23 w 23"/>
                <a:gd name="T1" fmla="*/ 6 h 6"/>
                <a:gd name="T2" fmla="*/ 12 w 23"/>
                <a:gd name="T3" fmla="*/ 0 h 6"/>
                <a:gd name="T4" fmla="*/ 0 w 23"/>
                <a:gd name="T5" fmla="*/ 6 h 6"/>
                <a:gd name="T6" fmla="*/ 23 w 23"/>
                <a:gd name="T7" fmla="*/ 6 h 6"/>
              </a:gdLst>
              <a:ahLst/>
              <a:cxnLst>
                <a:cxn ang="0">
                  <a:pos x="T0" y="T1"/>
                </a:cxn>
                <a:cxn ang="0">
                  <a:pos x="T2" y="T3"/>
                </a:cxn>
                <a:cxn ang="0">
                  <a:pos x="T4" y="T5"/>
                </a:cxn>
                <a:cxn ang="0">
                  <a:pos x="T6" y="T7"/>
                </a:cxn>
              </a:cxnLst>
              <a:rect l="0" t="0" r="r" b="b"/>
              <a:pathLst>
                <a:path w="23" h="6">
                  <a:moveTo>
                    <a:pt x="23" y="6"/>
                  </a:moveTo>
                  <a:cubicBezTo>
                    <a:pt x="21" y="3"/>
                    <a:pt x="16" y="0"/>
                    <a:pt x="12" y="0"/>
                  </a:cubicBezTo>
                  <a:cubicBezTo>
                    <a:pt x="7" y="0"/>
                    <a:pt x="3" y="3"/>
                    <a:pt x="0" y="6"/>
                  </a:cubicBezTo>
                  <a:lnTo>
                    <a:pt x="23" y="6"/>
                  </a:lnTo>
                  <a:close/>
                </a:path>
              </a:pathLst>
            </a:custGeom>
            <a:solidFill>
              <a:srgbClr val="B400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819" name="Freeform 477"/>
            <p:cNvSpPr>
              <a:spLocks/>
            </p:cNvSpPr>
            <p:nvPr/>
          </p:nvSpPr>
          <p:spPr bwMode="auto">
            <a:xfrm>
              <a:off x="5049838" y="4624388"/>
              <a:ext cx="52388" cy="14288"/>
            </a:xfrm>
            <a:custGeom>
              <a:avLst/>
              <a:gdLst>
                <a:gd name="T0" fmla="*/ 23 w 23"/>
                <a:gd name="T1" fmla="*/ 6 h 6"/>
                <a:gd name="T2" fmla="*/ 11 w 23"/>
                <a:gd name="T3" fmla="*/ 0 h 6"/>
                <a:gd name="T4" fmla="*/ 0 w 23"/>
                <a:gd name="T5" fmla="*/ 6 h 6"/>
                <a:gd name="T6" fmla="*/ 23 w 23"/>
                <a:gd name="T7" fmla="*/ 6 h 6"/>
              </a:gdLst>
              <a:ahLst/>
              <a:cxnLst>
                <a:cxn ang="0">
                  <a:pos x="T0" y="T1"/>
                </a:cxn>
                <a:cxn ang="0">
                  <a:pos x="T2" y="T3"/>
                </a:cxn>
                <a:cxn ang="0">
                  <a:pos x="T4" y="T5"/>
                </a:cxn>
                <a:cxn ang="0">
                  <a:pos x="T6" y="T7"/>
                </a:cxn>
              </a:cxnLst>
              <a:rect l="0" t="0" r="r" b="b"/>
              <a:pathLst>
                <a:path w="23" h="6">
                  <a:moveTo>
                    <a:pt x="23" y="6"/>
                  </a:moveTo>
                  <a:cubicBezTo>
                    <a:pt x="20" y="3"/>
                    <a:pt x="16" y="0"/>
                    <a:pt x="11" y="0"/>
                  </a:cubicBezTo>
                  <a:cubicBezTo>
                    <a:pt x="6" y="0"/>
                    <a:pt x="2" y="3"/>
                    <a:pt x="0" y="6"/>
                  </a:cubicBezTo>
                  <a:lnTo>
                    <a:pt x="23" y="6"/>
                  </a:lnTo>
                  <a:close/>
                </a:path>
              </a:pathLst>
            </a:custGeom>
            <a:solidFill>
              <a:srgbClr val="B400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820" name="Freeform 478"/>
            <p:cNvSpPr>
              <a:spLocks/>
            </p:cNvSpPr>
            <p:nvPr/>
          </p:nvSpPr>
          <p:spPr bwMode="auto">
            <a:xfrm>
              <a:off x="5049838" y="4638675"/>
              <a:ext cx="93663" cy="17463"/>
            </a:xfrm>
            <a:custGeom>
              <a:avLst/>
              <a:gdLst>
                <a:gd name="T0" fmla="*/ 5 w 41"/>
                <a:gd name="T1" fmla="*/ 8 h 8"/>
                <a:gd name="T2" fmla="*/ 36 w 41"/>
                <a:gd name="T3" fmla="*/ 8 h 8"/>
                <a:gd name="T4" fmla="*/ 41 w 41"/>
                <a:gd name="T5" fmla="*/ 2 h 8"/>
                <a:gd name="T6" fmla="*/ 41 w 41"/>
                <a:gd name="T7" fmla="*/ 0 h 8"/>
                <a:gd name="T8" fmla="*/ 0 w 41"/>
                <a:gd name="T9" fmla="*/ 0 h 8"/>
                <a:gd name="T10" fmla="*/ 0 w 41"/>
                <a:gd name="T11" fmla="*/ 2 h 8"/>
                <a:gd name="T12" fmla="*/ 5 w 41"/>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41" h="8">
                  <a:moveTo>
                    <a:pt x="5" y="8"/>
                  </a:moveTo>
                  <a:cubicBezTo>
                    <a:pt x="36" y="8"/>
                    <a:pt x="36" y="8"/>
                    <a:pt x="36" y="8"/>
                  </a:cubicBezTo>
                  <a:cubicBezTo>
                    <a:pt x="39" y="8"/>
                    <a:pt x="41" y="5"/>
                    <a:pt x="41" y="2"/>
                  </a:cubicBezTo>
                  <a:cubicBezTo>
                    <a:pt x="41" y="0"/>
                    <a:pt x="41" y="0"/>
                    <a:pt x="41" y="0"/>
                  </a:cubicBezTo>
                  <a:cubicBezTo>
                    <a:pt x="0" y="0"/>
                    <a:pt x="0" y="0"/>
                    <a:pt x="0" y="0"/>
                  </a:cubicBezTo>
                  <a:cubicBezTo>
                    <a:pt x="0" y="2"/>
                    <a:pt x="0" y="2"/>
                    <a:pt x="0" y="2"/>
                  </a:cubicBezTo>
                  <a:cubicBezTo>
                    <a:pt x="0" y="5"/>
                    <a:pt x="2" y="8"/>
                    <a:pt x="5" y="8"/>
                  </a:cubicBezTo>
                  <a:close/>
                </a:path>
              </a:pathLst>
            </a:custGeom>
            <a:solidFill>
              <a:srgbClr val="F472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821" name="Freeform 479"/>
            <p:cNvSpPr>
              <a:spLocks/>
            </p:cNvSpPr>
            <p:nvPr/>
          </p:nvSpPr>
          <p:spPr bwMode="auto">
            <a:xfrm>
              <a:off x="5075238" y="4587875"/>
              <a:ext cx="42863" cy="19050"/>
            </a:xfrm>
            <a:custGeom>
              <a:avLst/>
              <a:gdLst>
                <a:gd name="T0" fmla="*/ 0 w 19"/>
                <a:gd name="T1" fmla="*/ 0 h 8"/>
                <a:gd name="T2" fmla="*/ 9 w 19"/>
                <a:gd name="T3" fmla="*/ 8 h 8"/>
                <a:gd name="T4" fmla="*/ 19 w 19"/>
                <a:gd name="T5" fmla="*/ 0 h 8"/>
                <a:gd name="T6" fmla="*/ 0 w 19"/>
                <a:gd name="T7" fmla="*/ 0 h 8"/>
              </a:gdLst>
              <a:ahLst/>
              <a:cxnLst>
                <a:cxn ang="0">
                  <a:pos x="T0" y="T1"/>
                </a:cxn>
                <a:cxn ang="0">
                  <a:pos x="T2" y="T3"/>
                </a:cxn>
                <a:cxn ang="0">
                  <a:pos x="T4" y="T5"/>
                </a:cxn>
                <a:cxn ang="0">
                  <a:pos x="T6" y="T7"/>
                </a:cxn>
              </a:cxnLst>
              <a:rect l="0" t="0" r="r" b="b"/>
              <a:pathLst>
                <a:path w="19" h="8">
                  <a:moveTo>
                    <a:pt x="0" y="0"/>
                  </a:moveTo>
                  <a:cubicBezTo>
                    <a:pt x="1" y="4"/>
                    <a:pt x="5" y="8"/>
                    <a:pt x="9" y="8"/>
                  </a:cubicBezTo>
                  <a:cubicBezTo>
                    <a:pt x="14" y="8"/>
                    <a:pt x="18" y="4"/>
                    <a:pt x="19" y="0"/>
                  </a:cubicBezTo>
                  <a:lnTo>
                    <a:pt x="0" y="0"/>
                  </a:lnTo>
                  <a:close/>
                </a:path>
              </a:pathLst>
            </a:custGeom>
            <a:solidFill>
              <a:srgbClr val="9B7F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822" name="Freeform 480"/>
            <p:cNvSpPr>
              <a:spLocks/>
            </p:cNvSpPr>
            <p:nvPr/>
          </p:nvSpPr>
          <p:spPr bwMode="auto">
            <a:xfrm>
              <a:off x="4905376" y="4452938"/>
              <a:ext cx="168275" cy="144463"/>
            </a:xfrm>
            <a:custGeom>
              <a:avLst/>
              <a:gdLst>
                <a:gd name="T0" fmla="*/ 54 w 74"/>
                <a:gd name="T1" fmla="*/ 0 h 64"/>
                <a:gd name="T2" fmla="*/ 37 w 74"/>
                <a:gd name="T3" fmla="*/ 10 h 64"/>
                <a:gd name="T4" fmla="*/ 20 w 74"/>
                <a:gd name="T5" fmla="*/ 0 h 64"/>
                <a:gd name="T6" fmla="*/ 0 w 74"/>
                <a:gd name="T7" fmla="*/ 20 h 64"/>
                <a:gd name="T8" fmla="*/ 37 w 74"/>
                <a:gd name="T9" fmla="*/ 64 h 64"/>
                <a:gd name="T10" fmla="*/ 74 w 74"/>
                <a:gd name="T11" fmla="*/ 20 h 64"/>
                <a:gd name="T12" fmla="*/ 54 w 74"/>
                <a:gd name="T13" fmla="*/ 0 h 64"/>
              </a:gdLst>
              <a:ahLst/>
              <a:cxnLst>
                <a:cxn ang="0">
                  <a:pos x="T0" y="T1"/>
                </a:cxn>
                <a:cxn ang="0">
                  <a:pos x="T2" y="T3"/>
                </a:cxn>
                <a:cxn ang="0">
                  <a:pos x="T4" y="T5"/>
                </a:cxn>
                <a:cxn ang="0">
                  <a:pos x="T6" y="T7"/>
                </a:cxn>
                <a:cxn ang="0">
                  <a:pos x="T8" y="T9"/>
                </a:cxn>
                <a:cxn ang="0">
                  <a:pos x="T10" y="T11"/>
                </a:cxn>
                <a:cxn ang="0">
                  <a:pos x="T12" y="T13"/>
                </a:cxn>
              </a:cxnLst>
              <a:rect l="0" t="0" r="r" b="b"/>
              <a:pathLst>
                <a:path w="74" h="64">
                  <a:moveTo>
                    <a:pt x="54" y="0"/>
                  </a:moveTo>
                  <a:cubicBezTo>
                    <a:pt x="47" y="0"/>
                    <a:pt x="41" y="4"/>
                    <a:pt x="37" y="10"/>
                  </a:cubicBezTo>
                  <a:cubicBezTo>
                    <a:pt x="34" y="4"/>
                    <a:pt x="27" y="0"/>
                    <a:pt x="20" y="0"/>
                  </a:cubicBezTo>
                  <a:cubicBezTo>
                    <a:pt x="9" y="0"/>
                    <a:pt x="0" y="9"/>
                    <a:pt x="0" y="20"/>
                  </a:cubicBezTo>
                  <a:cubicBezTo>
                    <a:pt x="0" y="31"/>
                    <a:pt x="23" y="53"/>
                    <a:pt x="37" y="64"/>
                  </a:cubicBezTo>
                  <a:cubicBezTo>
                    <a:pt x="51" y="53"/>
                    <a:pt x="74" y="31"/>
                    <a:pt x="74" y="20"/>
                  </a:cubicBezTo>
                  <a:cubicBezTo>
                    <a:pt x="74" y="9"/>
                    <a:pt x="65" y="0"/>
                    <a:pt x="54" y="0"/>
                  </a:cubicBezTo>
                  <a:close/>
                </a:path>
              </a:pathLst>
            </a:custGeom>
            <a:solidFill>
              <a:srgbClr val="D51F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823" name="Freeform 481"/>
            <p:cNvSpPr>
              <a:spLocks/>
            </p:cNvSpPr>
            <p:nvPr/>
          </p:nvSpPr>
          <p:spPr bwMode="auto">
            <a:xfrm>
              <a:off x="4922838" y="4468813"/>
              <a:ext cx="131763" cy="112713"/>
            </a:xfrm>
            <a:custGeom>
              <a:avLst/>
              <a:gdLst>
                <a:gd name="T0" fmla="*/ 42 w 58"/>
                <a:gd name="T1" fmla="*/ 0 h 50"/>
                <a:gd name="T2" fmla="*/ 29 w 58"/>
                <a:gd name="T3" fmla="*/ 8 h 50"/>
                <a:gd name="T4" fmla="*/ 16 w 58"/>
                <a:gd name="T5" fmla="*/ 0 h 50"/>
                <a:gd name="T6" fmla="*/ 0 w 58"/>
                <a:gd name="T7" fmla="*/ 16 h 50"/>
                <a:gd name="T8" fmla="*/ 29 w 58"/>
                <a:gd name="T9" fmla="*/ 50 h 50"/>
                <a:gd name="T10" fmla="*/ 58 w 58"/>
                <a:gd name="T11" fmla="*/ 16 h 50"/>
                <a:gd name="T12" fmla="*/ 42 w 58"/>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58" h="50">
                  <a:moveTo>
                    <a:pt x="42" y="0"/>
                  </a:moveTo>
                  <a:cubicBezTo>
                    <a:pt x="37" y="0"/>
                    <a:pt x="32" y="3"/>
                    <a:pt x="29" y="8"/>
                  </a:cubicBezTo>
                  <a:cubicBezTo>
                    <a:pt x="26" y="3"/>
                    <a:pt x="21" y="0"/>
                    <a:pt x="16" y="0"/>
                  </a:cubicBezTo>
                  <a:cubicBezTo>
                    <a:pt x="7" y="0"/>
                    <a:pt x="0" y="7"/>
                    <a:pt x="0" y="16"/>
                  </a:cubicBezTo>
                  <a:cubicBezTo>
                    <a:pt x="0" y="24"/>
                    <a:pt x="18" y="41"/>
                    <a:pt x="29" y="50"/>
                  </a:cubicBezTo>
                  <a:cubicBezTo>
                    <a:pt x="40" y="41"/>
                    <a:pt x="58" y="24"/>
                    <a:pt x="58" y="16"/>
                  </a:cubicBezTo>
                  <a:cubicBezTo>
                    <a:pt x="58" y="7"/>
                    <a:pt x="51" y="0"/>
                    <a:pt x="42" y="0"/>
                  </a:cubicBezTo>
                  <a:close/>
                </a:path>
              </a:pathLst>
            </a:custGeom>
            <a:solidFill>
              <a:srgbClr val="A276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824" name="Freeform 482"/>
            <p:cNvSpPr>
              <a:spLocks/>
            </p:cNvSpPr>
            <p:nvPr/>
          </p:nvSpPr>
          <p:spPr bwMode="auto">
            <a:xfrm>
              <a:off x="5108576" y="4452938"/>
              <a:ext cx="169863" cy="144463"/>
            </a:xfrm>
            <a:custGeom>
              <a:avLst/>
              <a:gdLst>
                <a:gd name="T0" fmla="*/ 54 w 74"/>
                <a:gd name="T1" fmla="*/ 0 h 64"/>
                <a:gd name="T2" fmla="*/ 37 w 74"/>
                <a:gd name="T3" fmla="*/ 10 h 64"/>
                <a:gd name="T4" fmla="*/ 20 w 74"/>
                <a:gd name="T5" fmla="*/ 0 h 64"/>
                <a:gd name="T6" fmla="*/ 0 w 74"/>
                <a:gd name="T7" fmla="*/ 20 h 64"/>
                <a:gd name="T8" fmla="*/ 37 w 74"/>
                <a:gd name="T9" fmla="*/ 64 h 64"/>
                <a:gd name="T10" fmla="*/ 74 w 74"/>
                <a:gd name="T11" fmla="*/ 20 h 64"/>
                <a:gd name="T12" fmla="*/ 54 w 74"/>
                <a:gd name="T13" fmla="*/ 0 h 64"/>
              </a:gdLst>
              <a:ahLst/>
              <a:cxnLst>
                <a:cxn ang="0">
                  <a:pos x="T0" y="T1"/>
                </a:cxn>
                <a:cxn ang="0">
                  <a:pos x="T2" y="T3"/>
                </a:cxn>
                <a:cxn ang="0">
                  <a:pos x="T4" y="T5"/>
                </a:cxn>
                <a:cxn ang="0">
                  <a:pos x="T6" y="T7"/>
                </a:cxn>
                <a:cxn ang="0">
                  <a:pos x="T8" y="T9"/>
                </a:cxn>
                <a:cxn ang="0">
                  <a:pos x="T10" y="T11"/>
                </a:cxn>
                <a:cxn ang="0">
                  <a:pos x="T12" y="T13"/>
                </a:cxn>
              </a:cxnLst>
              <a:rect l="0" t="0" r="r" b="b"/>
              <a:pathLst>
                <a:path w="74" h="64">
                  <a:moveTo>
                    <a:pt x="54" y="0"/>
                  </a:moveTo>
                  <a:cubicBezTo>
                    <a:pt x="47" y="0"/>
                    <a:pt x="41" y="4"/>
                    <a:pt x="37" y="10"/>
                  </a:cubicBezTo>
                  <a:cubicBezTo>
                    <a:pt x="34" y="4"/>
                    <a:pt x="27" y="0"/>
                    <a:pt x="20" y="0"/>
                  </a:cubicBezTo>
                  <a:cubicBezTo>
                    <a:pt x="9" y="0"/>
                    <a:pt x="0" y="9"/>
                    <a:pt x="0" y="20"/>
                  </a:cubicBezTo>
                  <a:cubicBezTo>
                    <a:pt x="0" y="31"/>
                    <a:pt x="23" y="53"/>
                    <a:pt x="37" y="64"/>
                  </a:cubicBezTo>
                  <a:cubicBezTo>
                    <a:pt x="51" y="53"/>
                    <a:pt x="74" y="31"/>
                    <a:pt x="74" y="20"/>
                  </a:cubicBezTo>
                  <a:cubicBezTo>
                    <a:pt x="74" y="9"/>
                    <a:pt x="65" y="0"/>
                    <a:pt x="54" y="0"/>
                  </a:cubicBezTo>
                  <a:close/>
                </a:path>
              </a:pathLst>
            </a:custGeom>
            <a:solidFill>
              <a:srgbClr val="D51F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825" name="Freeform 483"/>
            <p:cNvSpPr>
              <a:spLocks/>
            </p:cNvSpPr>
            <p:nvPr/>
          </p:nvSpPr>
          <p:spPr bwMode="auto">
            <a:xfrm>
              <a:off x="5127626" y="4468813"/>
              <a:ext cx="131763" cy="112713"/>
            </a:xfrm>
            <a:custGeom>
              <a:avLst/>
              <a:gdLst>
                <a:gd name="T0" fmla="*/ 43 w 58"/>
                <a:gd name="T1" fmla="*/ 0 h 50"/>
                <a:gd name="T2" fmla="*/ 29 w 58"/>
                <a:gd name="T3" fmla="*/ 8 h 50"/>
                <a:gd name="T4" fmla="*/ 16 w 58"/>
                <a:gd name="T5" fmla="*/ 0 h 50"/>
                <a:gd name="T6" fmla="*/ 0 w 58"/>
                <a:gd name="T7" fmla="*/ 16 h 50"/>
                <a:gd name="T8" fmla="*/ 29 w 58"/>
                <a:gd name="T9" fmla="*/ 50 h 50"/>
                <a:gd name="T10" fmla="*/ 58 w 58"/>
                <a:gd name="T11" fmla="*/ 16 h 50"/>
                <a:gd name="T12" fmla="*/ 43 w 58"/>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58" h="50">
                  <a:moveTo>
                    <a:pt x="43" y="0"/>
                  </a:moveTo>
                  <a:cubicBezTo>
                    <a:pt x="37" y="0"/>
                    <a:pt x="32" y="3"/>
                    <a:pt x="29" y="8"/>
                  </a:cubicBezTo>
                  <a:cubicBezTo>
                    <a:pt x="26" y="3"/>
                    <a:pt x="22" y="0"/>
                    <a:pt x="16" y="0"/>
                  </a:cubicBezTo>
                  <a:cubicBezTo>
                    <a:pt x="7" y="0"/>
                    <a:pt x="0" y="7"/>
                    <a:pt x="0" y="16"/>
                  </a:cubicBezTo>
                  <a:cubicBezTo>
                    <a:pt x="0" y="24"/>
                    <a:pt x="18" y="41"/>
                    <a:pt x="29" y="50"/>
                  </a:cubicBezTo>
                  <a:cubicBezTo>
                    <a:pt x="40" y="41"/>
                    <a:pt x="58" y="24"/>
                    <a:pt x="58" y="16"/>
                  </a:cubicBezTo>
                  <a:cubicBezTo>
                    <a:pt x="58" y="7"/>
                    <a:pt x="51" y="0"/>
                    <a:pt x="43" y="0"/>
                  </a:cubicBezTo>
                  <a:close/>
                </a:path>
              </a:pathLst>
            </a:custGeom>
            <a:solidFill>
              <a:srgbClr val="A276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826" name="Freeform 484"/>
            <p:cNvSpPr>
              <a:spLocks/>
            </p:cNvSpPr>
            <p:nvPr/>
          </p:nvSpPr>
          <p:spPr bwMode="auto">
            <a:xfrm>
              <a:off x="5065713" y="4491038"/>
              <a:ext cx="52388" cy="19050"/>
            </a:xfrm>
            <a:custGeom>
              <a:avLst/>
              <a:gdLst>
                <a:gd name="T0" fmla="*/ 0 w 23"/>
                <a:gd name="T1" fmla="*/ 8 h 8"/>
                <a:gd name="T2" fmla="*/ 11 w 23"/>
                <a:gd name="T3" fmla="*/ 0 h 8"/>
                <a:gd name="T4" fmla="*/ 23 w 23"/>
                <a:gd name="T5" fmla="*/ 7 h 8"/>
              </a:gdLst>
              <a:ahLst/>
              <a:cxnLst>
                <a:cxn ang="0">
                  <a:pos x="T0" y="T1"/>
                </a:cxn>
                <a:cxn ang="0">
                  <a:pos x="T2" y="T3"/>
                </a:cxn>
                <a:cxn ang="0">
                  <a:pos x="T4" y="T5"/>
                </a:cxn>
              </a:cxnLst>
              <a:rect l="0" t="0" r="r" b="b"/>
              <a:pathLst>
                <a:path w="23" h="8">
                  <a:moveTo>
                    <a:pt x="0" y="8"/>
                  </a:moveTo>
                  <a:cubicBezTo>
                    <a:pt x="2" y="3"/>
                    <a:pt x="6" y="0"/>
                    <a:pt x="11" y="0"/>
                  </a:cubicBezTo>
                  <a:cubicBezTo>
                    <a:pt x="16" y="0"/>
                    <a:pt x="21" y="3"/>
                    <a:pt x="23" y="7"/>
                  </a:cubicBezTo>
                </a:path>
              </a:pathLst>
            </a:custGeom>
            <a:noFill/>
            <a:ln w="9525" cap="flat">
              <a:solidFill>
                <a:srgbClr val="D51F2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827" name="Freeform 485"/>
            <p:cNvSpPr>
              <a:spLocks/>
            </p:cNvSpPr>
            <p:nvPr/>
          </p:nvSpPr>
          <p:spPr bwMode="auto">
            <a:xfrm>
              <a:off x="4891088" y="4481513"/>
              <a:ext cx="26988" cy="20638"/>
            </a:xfrm>
            <a:custGeom>
              <a:avLst/>
              <a:gdLst>
                <a:gd name="T0" fmla="*/ 12 w 12"/>
                <a:gd name="T1" fmla="*/ 4 h 9"/>
                <a:gd name="T2" fmla="*/ 8 w 12"/>
                <a:gd name="T3" fmla="*/ 9 h 9"/>
                <a:gd name="T4" fmla="*/ 4 w 12"/>
                <a:gd name="T5" fmla="*/ 9 h 9"/>
                <a:gd name="T6" fmla="*/ 0 w 12"/>
                <a:gd name="T7" fmla="*/ 4 h 9"/>
                <a:gd name="T8" fmla="*/ 0 w 12"/>
                <a:gd name="T9" fmla="*/ 4 h 9"/>
                <a:gd name="T10" fmla="*/ 4 w 12"/>
                <a:gd name="T11" fmla="*/ 0 h 9"/>
                <a:gd name="T12" fmla="*/ 8 w 12"/>
                <a:gd name="T13" fmla="*/ 0 h 9"/>
                <a:gd name="T14" fmla="*/ 12 w 12"/>
                <a:gd name="T15" fmla="*/ 4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9">
                  <a:moveTo>
                    <a:pt x="12" y="4"/>
                  </a:moveTo>
                  <a:cubicBezTo>
                    <a:pt x="12" y="7"/>
                    <a:pt x="10" y="9"/>
                    <a:pt x="8" y="9"/>
                  </a:cubicBezTo>
                  <a:cubicBezTo>
                    <a:pt x="4" y="9"/>
                    <a:pt x="4" y="9"/>
                    <a:pt x="4" y="9"/>
                  </a:cubicBezTo>
                  <a:cubicBezTo>
                    <a:pt x="2" y="9"/>
                    <a:pt x="0" y="7"/>
                    <a:pt x="0" y="4"/>
                  </a:cubicBezTo>
                  <a:cubicBezTo>
                    <a:pt x="0" y="4"/>
                    <a:pt x="0" y="4"/>
                    <a:pt x="0" y="4"/>
                  </a:cubicBezTo>
                  <a:cubicBezTo>
                    <a:pt x="0" y="2"/>
                    <a:pt x="2" y="0"/>
                    <a:pt x="4" y="0"/>
                  </a:cubicBezTo>
                  <a:cubicBezTo>
                    <a:pt x="8" y="0"/>
                    <a:pt x="8" y="0"/>
                    <a:pt x="8" y="0"/>
                  </a:cubicBezTo>
                  <a:cubicBezTo>
                    <a:pt x="10" y="0"/>
                    <a:pt x="12" y="2"/>
                    <a:pt x="12" y="4"/>
                  </a:cubicBezTo>
                  <a:close/>
                </a:path>
              </a:pathLst>
            </a:custGeom>
            <a:solidFill>
              <a:srgbClr val="D51F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828" name="Freeform 486"/>
            <p:cNvSpPr>
              <a:spLocks/>
            </p:cNvSpPr>
            <p:nvPr/>
          </p:nvSpPr>
          <p:spPr bwMode="auto">
            <a:xfrm>
              <a:off x="5264151" y="4481513"/>
              <a:ext cx="26988" cy="20638"/>
            </a:xfrm>
            <a:custGeom>
              <a:avLst/>
              <a:gdLst>
                <a:gd name="T0" fmla="*/ 12 w 12"/>
                <a:gd name="T1" fmla="*/ 4 h 9"/>
                <a:gd name="T2" fmla="*/ 8 w 12"/>
                <a:gd name="T3" fmla="*/ 9 h 9"/>
                <a:gd name="T4" fmla="*/ 5 w 12"/>
                <a:gd name="T5" fmla="*/ 9 h 9"/>
                <a:gd name="T6" fmla="*/ 0 w 12"/>
                <a:gd name="T7" fmla="*/ 4 h 9"/>
                <a:gd name="T8" fmla="*/ 0 w 12"/>
                <a:gd name="T9" fmla="*/ 4 h 9"/>
                <a:gd name="T10" fmla="*/ 5 w 12"/>
                <a:gd name="T11" fmla="*/ 0 h 9"/>
                <a:gd name="T12" fmla="*/ 8 w 12"/>
                <a:gd name="T13" fmla="*/ 0 h 9"/>
                <a:gd name="T14" fmla="*/ 12 w 12"/>
                <a:gd name="T15" fmla="*/ 4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9">
                  <a:moveTo>
                    <a:pt x="12" y="4"/>
                  </a:moveTo>
                  <a:cubicBezTo>
                    <a:pt x="12" y="7"/>
                    <a:pt x="10" y="9"/>
                    <a:pt x="8" y="9"/>
                  </a:cubicBezTo>
                  <a:cubicBezTo>
                    <a:pt x="5" y="9"/>
                    <a:pt x="5" y="9"/>
                    <a:pt x="5" y="9"/>
                  </a:cubicBezTo>
                  <a:cubicBezTo>
                    <a:pt x="2" y="9"/>
                    <a:pt x="0" y="7"/>
                    <a:pt x="0" y="4"/>
                  </a:cubicBezTo>
                  <a:cubicBezTo>
                    <a:pt x="0" y="4"/>
                    <a:pt x="0" y="4"/>
                    <a:pt x="0" y="4"/>
                  </a:cubicBezTo>
                  <a:cubicBezTo>
                    <a:pt x="0" y="2"/>
                    <a:pt x="2" y="0"/>
                    <a:pt x="5" y="0"/>
                  </a:cubicBezTo>
                  <a:cubicBezTo>
                    <a:pt x="8" y="0"/>
                    <a:pt x="8" y="0"/>
                    <a:pt x="8" y="0"/>
                  </a:cubicBezTo>
                  <a:cubicBezTo>
                    <a:pt x="10" y="0"/>
                    <a:pt x="12" y="2"/>
                    <a:pt x="12" y="4"/>
                  </a:cubicBezTo>
                  <a:close/>
                </a:path>
              </a:pathLst>
            </a:custGeom>
            <a:solidFill>
              <a:srgbClr val="D51F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829" name="Rectangle 452"/>
            <p:cNvSpPr>
              <a:spLocks noChangeArrowheads="1"/>
            </p:cNvSpPr>
            <p:nvPr/>
          </p:nvSpPr>
          <p:spPr bwMode="auto">
            <a:xfrm flipH="1">
              <a:off x="5315743" y="4868863"/>
              <a:ext cx="111125" cy="711256"/>
            </a:xfrm>
            <a:prstGeom prst="rect">
              <a:avLst/>
            </a:prstGeom>
            <a:solidFill>
              <a:srgbClr val="C6AC8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830" name="Freeform 453"/>
            <p:cNvSpPr>
              <a:spLocks/>
            </p:cNvSpPr>
            <p:nvPr/>
          </p:nvSpPr>
          <p:spPr bwMode="auto">
            <a:xfrm flipH="1">
              <a:off x="5315745" y="5481638"/>
              <a:ext cx="111125" cy="223838"/>
            </a:xfrm>
            <a:custGeom>
              <a:avLst/>
              <a:gdLst>
                <a:gd name="T0" fmla="*/ 49 w 49"/>
                <a:gd name="T1" fmla="*/ 0 h 99"/>
                <a:gd name="T2" fmla="*/ 49 w 49"/>
                <a:gd name="T3" fmla="*/ 99 h 99"/>
                <a:gd name="T4" fmla="*/ 0 w 49"/>
                <a:gd name="T5" fmla="*/ 50 h 99"/>
                <a:gd name="T6" fmla="*/ 49 w 49"/>
                <a:gd name="T7" fmla="*/ 0 h 99"/>
              </a:gdLst>
              <a:ahLst/>
              <a:cxnLst>
                <a:cxn ang="0">
                  <a:pos x="T0" y="T1"/>
                </a:cxn>
                <a:cxn ang="0">
                  <a:pos x="T2" y="T3"/>
                </a:cxn>
                <a:cxn ang="0">
                  <a:pos x="T4" y="T5"/>
                </a:cxn>
                <a:cxn ang="0">
                  <a:pos x="T6" y="T7"/>
                </a:cxn>
              </a:cxnLst>
              <a:rect l="0" t="0" r="r" b="b"/>
              <a:pathLst>
                <a:path w="49" h="99">
                  <a:moveTo>
                    <a:pt x="49" y="0"/>
                  </a:moveTo>
                  <a:cubicBezTo>
                    <a:pt x="49" y="99"/>
                    <a:pt x="49" y="99"/>
                    <a:pt x="49" y="99"/>
                  </a:cubicBezTo>
                  <a:cubicBezTo>
                    <a:pt x="22" y="99"/>
                    <a:pt x="0" y="77"/>
                    <a:pt x="0" y="50"/>
                  </a:cubicBezTo>
                  <a:cubicBezTo>
                    <a:pt x="0" y="22"/>
                    <a:pt x="22" y="0"/>
                    <a:pt x="49" y="0"/>
                  </a:cubicBezTo>
                  <a:close/>
                </a:path>
              </a:pathLst>
            </a:custGeom>
            <a:solidFill>
              <a:srgbClr val="C6AC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grpSp>
      <p:grpSp>
        <p:nvGrpSpPr>
          <p:cNvPr id="919" name="Group 918"/>
          <p:cNvGrpSpPr/>
          <p:nvPr/>
        </p:nvGrpSpPr>
        <p:grpSpPr>
          <a:xfrm>
            <a:off x="3471439" y="3209671"/>
            <a:ext cx="5245951" cy="1444934"/>
            <a:chOff x="3384649" y="2749805"/>
            <a:chExt cx="5353297" cy="1474502"/>
          </a:xfrm>
        </p:grpSpPr>
        <p:sp>
          <p:nvSpPr>
            <p:cNvPr id="918" name="Rectangle 917"/>
            <p:cNvSpPr/>
            <p:nvPr/>
          </p:nvSpPr>
          <p:spPr bwMode="auto">
            <a:xfrm>
              <a:off x="3384649" y="2749805"/>
              <a:ext cx="5353297" cy="1474502"/>
            </a:xfrm>
            <a:prstGeom prst="rect">
              <a:avLst/>
            </a:prstGeom>
            <a:solidFill>
              <a:schemeClr val="bg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06" tIns="89606" rIns="33606" bIns="33606" rtlCol="0" anchor="b" anchorCtr="0"/>
            <a:lstStyle/>
            <a:p>
              <a:pPr algn="ctr" defTabSz="913676"/>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957" name="Freeform 5"/>
            <p:cNvSpPr>
              <a:spLocks noChangeAspect="1" noEditPoints="1"/>
            </p:cNvSpPr>
            <p:nvPr/>
          </p:nvSpPr>
          <p:spPr bwMode="black">
            <a:xfrm>
              <a:off x="3764048" y="2979095"/>
              <a:ext cx="4594498" cy="1015922"/>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DC3C00"/>
            </a:solidFill>
            <a:ln>
              <a:noFill/>
            </a:ln>
          </p:spPr>
          <p:txBody>
            <a:bodyPr vert="horz" wrap="square" lIns="89606" tIns="44803" rIns="89606" bIns="44803" numCol="1" anchor="t" anchorCtr="0" compatLnSpc="1">
              <a:prstTxWarp prst="textNoShape">
                <a:avLst/>
              </a:prstTxWarp>
            </a:bodyPr>
            <a:lstStyle/>
            <a:p>
              <a:pPr defTabSz="914005">
                <a:defRPr/>
              </a:pPr>
              <a:endParaRPr lang="en-US" sz="1799" kern="0">
                <a:solidFill>
                  <a:srgbClr val="505050"/>
                </a:solidFill>
              </a:endParaRPr>
            </a:p>
          </p:txBody>
        </p:sp>
      </p:grpSp>
      <p:grpSp>
        <p:nvGrpSpPr>
          <p:cNvPr id="482" name="Group 481"/>
          <p:cNvGrpSpPr/>
          <p:nvPr/>
        </p:nvGrpSpPr>
        <p:grpSpPr>
          <a:xfrm>
            <a:off x="7001718" y="4471984"/>
            <a:ext cx="655157" cy="1249535"/>
            <a:chOff x="6550025" y="1262063"/>
            <a:chExt cx="1317625" cy="2513013"/>
          </a:xfrm>
        </p:grpSpPr>
        <p:sp>
          <p:nvSpPr>
            <p:cNvPr id="454" name="Freeform 376"/>
            <p:cNvSpPr>
              <a:spLocks/>
            </p:cNvSpPr>
            <p:nvPr/>
          </p:nvSpPr>
          <p:spPr bwMode="auto">
            <a:xfrm>
              <a:off x="6761163" y="1262063"/>
              <a:ext cx="322263" cy="217488"/>
            </a:xfrm>
            <a:custGeom>
              <a:avLst/>
              <a:gdLst>
                <a:gd name="T0" fmla="*/ 141 w 141"/>
                <a:gd name="T1" fmla="*/ 95 h 95"/>
                <a:gd name="T2" fmla="*/ 141 w 141"/>
                <a:gd name="T3" fmla="*/ 65 h 95"/>
                <a:gd name="T4" fmla="*/ 76 w 141"/>
                <a:gd name="T5" fmla="*/ 0 h 95"/>
                <a:gd name="T6" fmla="*/ 64 w 141"/>
                <a:gd name="T7" fmla="*/ 0 h 95"/>
                <a:gd name="T8" fmla="*/ 0 w 141"/>
                <a:gd name="T9" fmla="*/ 65 h 95"/>
                <a:gd name="T10" fmla="*/ 0 w 141"/>
                <a:gd name="T11" fmla="*/ 95 h 95"/>
                <a:gd name="T12" fmla="*/ 141 w 141"/>
                <a:gd name="T13" fmla="*/ 95 h 95"/>
              </a:gdLst>
              <a:ahLst/>
              <a:cxnLst>
                <a:cxn ang="0">
                  <a:pos x="T0" y="T1"/>
                </a:cxn>
                <a:cxn ang="0">
                  <a:pos x="T2" y="T3"/>
                </a:cxn>
                <a:cxn ang="0">
                  <a:pos x="T4" y="T5"/>
                </a:cxn>
                <a:cxn ang="0">
                  <a:pos x="T6" y="T7"/>
                </a:cxn>
                <a:cxn ang="0">
                  <a:pos x="T8" y="T9"/>
                </a:cxn>
                <a:cxn ang="0">
                  <a:pos x="T10" y="T11"/>
                </a:cxn>
                <a:cxn ang="0">
                  <a:pos x="T12" y="T13"/>
                </a:cxn>
              </a:cxnLst>
              <a:rect l="0" t="0" r="r" b="b"/>
              <a:pathLst>
                <a:path w="141" h="95">
                  <a:moveTo>
                    <a:pt x="141" y="95"/>
                  </a:moveTo>
                  <a:cubicBezTo>
                    <a:pt x="141" y="65"/>
                    <a:pt x="141" y="65"/>
                    <a:pt x="141" y="65"/>
                  </a:cubicBezTo>
                  <a:cubicBezTo>
                    <a:pt x="141" y="29"/>
                    <a:pt x="112" y="0"/>
                    <a:pt x="76" y="0"/>
                  </a:cubicBezTo>
                  <a:cubicBezTo>
                    <a:pt x="64" y="0"/>
                    <a:pt x="64" y="0"/>
                    <a:pt x="64" y="0"/>
                  </a:cubicBezTo>
                  <a:cubicBezTo>
                    <a:pt x="29" y="0"/>
                    <a:pt x="0" y="29"/>
                    <a:pt x="0" y="65"/>
                  </a:cubicBezTo>
                  <a:cubicBezTo>
                    <a:pt x="0" y="95"/>
                    <a:pt x="0" y="95"/>
                    <a:pt x="0" y="95"/>
                  </a:cubicBezTo>
                  <a:lnTo>
                    <a:pt x="141" y="95"/>
                  </a:lnTo>
                  <a:close/>
                </a:path>
              </a:pathLst>
            </a:custGeom>
            <a:solidFill>
              <a:srgbClr val="4C331C"/>
            </a:solidFill>
            <a:ln>
              <a:noFill/>
            </a:ln>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455" name="Freeform 377"/>
            <p:cNvSpPr>
              <a:spLocks/>
            </p:cNvSpPr>
            <p:nvPr/>
          </p:nvSpPr>
          <p:spPr bwMode="auto">
            <a:xfrm>
              <a:off x="6724650" y="1527175"/>
              <a:ext cx="393700" cy="82550"/>
            </a:xfrm>
            <a:custGeom>
              <a:avLst/>
              <a:gdLst>
                <a:gd name="T0" fmla="*/ 0 w 172"/>
                <a:gd name="T1" fmla="*/ 27 h 36"/>
                <a:gd name="T2" fmla="*/ 9 w 172"/>
                <a:gd name="T3" fmla="*/ 36 h 36"/>
                <a:gd name="T4" fmla="*/ 164 w 172"/>
                <a:gd name="T5" fmla="*/ 36 h 36"/>
                <a:gd name="T6" fmla="*/ 172 w 172"/>
                <a:gd name="T7" fmla="*/ 27 h 36"/>
                <a:gd name="T8" fmla="*/ 172 w 172"/>
                <a:gd name="T9" fmla="*/ 8 h 36"/>
                <a:gd name="T10" fmla="*/ 164 w 172"/>
                <a:gd name="T11" fmla="*/ 0 h 36"/>
                <a:gd name="T12" fmla="*/ 9 w 172"/>
                <a:gd name="T13" fmla="*/ 0 h 36"/>
                <a:gd name="T14" fmla="*/ 0 w 172"/>
                <a:gd name="T15" fmla="*/ 8 h 36"/>
                <a:gd name="T16" fmla="*/ 0 w 172"/>
                <a:gd name="T17" fmla="*/ 27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2" h="36">
                  <a:moveTo>
                    <a:pt x="0" y="27"/>
                  </a:moveTo>
                  <a:cubicBezTo>
                    <a:pt x="0" y="32"/>
                    <a:pt x="4" y="36"/>
                    <a:pt x="9" y="36"/>
                  </a:cubicBezTo>
                  <a:cubicBezTo>
                    <a:pt x="164" y="36"/>
                    <a:pt x="164" y="36"/>
                    <a:pt x="164" y="36"/>
                  </a:cubicBezTo>
                  <a:cubicBezTo>
                    <a:pt x="169" y="36"/>
                    <a:pt x="172" y="32"/>
                    <a:pt x="172" y="27"/>
                  </a:cubicBezTo>
                  <a:cubicBezTo>
                    <a:pt x="172" y="8"/>
                    <a:pt x="172" y="8"/>
                    <a:pt x="172" y="8"/>
                  </a:cubicBezTo>
                  <a:cubicBezTo>
                    <a:pt x="172" y="3"/>
                    <a:pt x="169" y="0"/>
                    <a:pt x="164" y="0"/>
                  </a:cubicBezTo>
                  <a:cubicBezTo>
                    <a:pt x="9" y="0"/>
                    <a:pt x="9" y="0"/>
                    <a:pt x="9" y="0"/>
                  </a:cubicBezTo>
                  <a:cubicBezTo>
                    <a:pt x="4" y="0"/>
                    <a:pt x="0" y="3"/>
                    <a:pt x="0" y="8"/>
                  </a:cubicBezTo>
                  <a:lnTo>
                    <a:pt x="0" y="27"/>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456" name="Rectangle 378"/>
            <p:cNvSpPr>
              <a:spLocks noChangeArrowheads="1"/>
            </p:cNvSpPr>
            <p:nvPr/>
          </p:nvSpPr>
          <p:spPr bwMode="auto">
            <a:xfrm>
              <a:off x="6707188" y="2605088"/>
              <a:ext cx="431800" cy="141288"/>
            </a:xfrm>
            <a:prstGeom prst="rect">
              <a:avLst/>
            </a:prstGeom>
            <a:solidFill>
              <a:schemeClr val="tx2">
                <a:lumMod val="50000"/>
              </a:schemeClr>
            </a:solidFill>
            <a:ln>
              <a:noFill/>
            </a:ln>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457" name="Rectangle 379"/>
            <p:cNvSpPr>
              <a:spLocks noChangeArrowheads="1"/>
            </p:cNvSpPr>
            <p:nvPr/>
          </p:nvSpPr>
          <p:spPr bwMode="auto">
            <a:xfrm>
              <a:off x="7026275" y="2605088"/>
              <a:ext cx="112713" cy="1049338"/>
            </a:xfrm>
            <a:prstGeom prst="rect">
              <a:avLst/>
            </a:prstGeom>
            <a:solidFill>
              <a:schemeClr val="tx2">
                <a:lumMod val="50000"/>
              </a:schemeClr>
            </a:solidFill>
            <a:ln>
              <a:noFill/>
            </a:ln>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458" name="Freeform 380"/>
            <p:cNvSpPr>
              <a:spLocks/>
            </p:cNvSpPr>
            <p:nvPr/>
          </p:nvSpPr>
          <p:spPr bwMode="auto">
            <a:xfrm>
              <a:off x="7026275" y="3640138"/>
              <a:ext cx="258763" cy="134938"/>
            </a:xfrm>
            <a:custGeom>
              <a:avLst/>
              <a:gdLst>
                <a:gd name="T0" fmla="*/ 49 w 113"/>
                <a:gd name="T1" fmla="*/ 0 h 59"/>
                <a:gd name="T2" fmla="*/ 113 w 113"/>
                <a:gd name="T3" fmla="*/ 59 h 59"/>
                <a:gd name="T4" fmla="*/ 49 w 113"/>
                <a:gd name="T5" fmla="*/ 59 h 59"/>
                <a:gd name="T6" fmla="*/ 0 w 113"/>
                <a:gd name="T7" fmla="*/ 59 h 59"/>
                <a:gd name="T8" fmla="*/ 0 w 113"/>
                <a:gd name="T9" fmla="*/ 0 h 59"/>
                <a:gd name="T10" fmla="*/ 49 w 113"/>
                <a:gd name="T11" fmla="*/ 0 h 59"/>
              </a:gdLst>
              <a:ahLst/>
              <a:cxnLst>
                <a:cxn ang="0">
                  <a:pos x="T0" y="T1"/>
                </a:cxn>
                <a:cxn ang="0">
                  <a:pos x="T2" y="T3"/>
                </a:cxn>
                <a:cxn ang="0">
                  <a:pos x="T4" y="T5"/>
                </a:cxn>
                <a:cxn ang="0">
                  <a:pos x="T6" y="T7"/>
                </a:cxn>
                <a:cxn ang="0">
                  <a:pos x="T8" y="T9"/>
                </a:cxn>
                <a:cxn ang="0">
                  <a:pos x="T10" y="T11"/>
                </a:cxn>
              </a:cxnLst>
              <a:rect l="0" t="0" r="r" b="b"/>
              <a:pathLst>
                <a:path w="113" h="59">
                  <a:moveTo>
                    <a:pt x="49" y="0"/>
                  </a:moveTo>
                  <a:cubicBezTo>
                    <a:pt x="83" y="0"/>
                    <a:pt x="110" y="26"/>
                    <a:pt x="113" y="59"/>
                  </a:cubicBezTo>
                  <a:cubicBezTo>
                    <a:pt x="49" y="59"/>
                    <a:pt x="49" y="59"/>
                    <a:pt x="49" y="59"/>
                  </a:cubicBezTo>
                  <a:cubicBezTo>
                    <a:pt x="0" y="59"/>
                    <a:pt x="0" y="59"/>
                    <a:pt x="0" y="59"/>
                  </a:cubicBezTo>
                  <a:cubicBezTo>
                    <a:pt x="0" y="0"/>
                    <a:pt x="0" y="0"/>
                    <a:pt x="0" y="0"/>
                  </a:cubicBezTo>
                  <a:lnTo>
                    <a:pt x="49" y="0"/>
                  </a:lnTo>
                  <a:close/>
                </a:path>
              </a:pathLst>
            </a:custGeom>
            <a:solidFill>
              <a:schemeClr val="accent6">
                <a:lumMod val="50000"/>
              </a:schemeClr>
            </a:solidFill>
            <a:ln>
              <a:noFill/>
            </a:ln>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459" name="Rectangle 381"/>
            <p:cNvSpPr>
              <a:spLocks noChangeArrowheads="1"/>
            </p:cNvSpPr>
            <p:nvPr/>
          </p:nvSpPr>
          <p:spPr bwMode="auto">
            <a:xfrm>
              <a:off x="6707188" y="2605088"/>
              <a:ext cx="111125" cy="1049338"/>
            </a:xfrm>
            <a:prstGeom prst="rect">
              <a:avLst/>
            </a:prstGeom>
            <a:solidFill>
              <a:schemeClr val="tx2">
                <a:lumMod val="50000"/>
              </a:schemeClr>
            </a:solidFill>
            <a:ln>
              <a:noFill/>
            </a:ln>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460" name="Freeform 382"/>
            <p:cNvSpPr>
              <a:spLocks/>
            </p:cNvSpPr>
            <p:nvPr/>
          </p:nvSpPr>
          <p:spPr bwMode="auto">
            <a:xfrm>
              <a:off x="6707188" y="3640138"/>
              <a:ext cx="257175" cy="134938"/>
            </a:xfrm>
            <a:custGeom>
              <a:avLst/>
              <a:gdLst>
                <a:gd name="T0" fmla="*/ 49 w 113"/>
                <a:gd name="T1" fmla="*/ 0 h 59"/>
                <a:gd name="T2" fmla="*/ 113 w 113"/>
                <a:gd name="T3" fmla="*/ 59 h 59"/>
                <a:gd name="T4" fmla="*/ 49 w 113"/>
                <a:gd name="T5" fmla="*/ 59 h 59"/>
                <a:gd name="T6" fmla="*/ 0 w 113"/>
                <a:gd name="T7" fmla="*/ 59 h 59"/>
                <a:gd name="T8" fmla="*/ 0 w 113"/>
                <a:gd name="T9" fmla="*/ 0 h 59"/>
                <a:gd name="T10" fmla="*/ 49 w 113"/>
                <a:gd name="T11" fmla="*/ 0 h 59"/>
              </a:gdLst>
              <a:ahLst/>
              <a:cxnLst>
                <a:cxn ang="0">
                  <a:pos x="T0" y="T1"/>
                </a:cxn>
                <a:cxn ang="0">
                  <a:pos x="T2" y="T3"/>
                </a:cxn>
                <a:cxn ang="0">
                  <a:pos x="T4" y="T5"/>
                </a:cxn>
                <a:cxn ang="0">
                  <a:pos x="T6" y="T7"/>
                </a:cxn>
                <a:cxn ang="0">
                  <a:pos x="T8" y="T9"/>
                </a:cxn>
                <a:cxn ang="0">
                  <a:pos x="T10" y="T11"/>
                </a:cxn>
              </a:cxnLst>
              <a:rect l="0" t="0" r="r" b="b"/>
              <a:pathLst>
                <a:path w="113" h="59">
                  <a:moveTo>
                    <a:pt x="49" y="0"/>
                  </a:moveTo>
                  <a:cubicBezTo>
                    <a:pt x="82" y="0"/>
                    <a:pt x="110" y="26"/>
                    <a:pt x="113" y="59"/>
                  </a:cubicBezTo>
                  <a:cubicBezTo>
                    <a:pt x="49" y="59"/>
                    <a:pt x="49" y="59"/>
                    <a:pt x="49" y="59"/>
                  </a:cubicBezTo>
                  <a:cubicBezTo>
                    <a:pt x="0" y="59"/>
                    <a:pt x="0" y="59"/>
                    <a:pt x="0" y="59"/>
                  </a:cubicBezTo>
                  <a:cubicBezTo>
                    <a:pt x="0" y="0"/>
                    <a:pt x="0" y="0"/>
                    <a:pt x="0" y="0"/>
                  </a:cubicBezTo>
                  <a:lnTo>
                    <a:pt x="49" y="0"/>
                  </a:lnTo>
                  <a:close/>
                </a:path>
              </a:pathLst>
            </a:custGeom>
            <a:solidFill>
              <a:schemeClr val="accent6">
                <a:lumMod val="50000"/>
              </a:schemeClr>
            </a:solidFill>
            <a:ln>
              <a:noFill/>
            </a:ln>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461" name="Freeform 383"/>
            <p:cNvSpPr>
              <a:spLocks/>
            </p:cNvSpPr>
            <p:nvPr/>
          </p:nvSpPr>
          <p:spPr bwMode="auto">
            <a:xfrm>
              <a:off x="6550025" y="1830388"/>
              <a:ext cx="746125" cy="774700"/>
            </a:xfrm>
            <a:custGeom>
              <a:avLst/>
              <a:gdLst>
                <a:gd name="T0" fmla="*/ 69 w 327"/>
                <a:gd name="T1" fmla="*/ 0 h 340"/>
                <a:gd name="T2" fmla="*/ 258 w 327"/>
                <a:gd name="T3" fmla="*/ 0 h 340"/>
                <a:gd name="T4" fmla="*/ 327 w 327"/>
                <a:gd name="T5" fmla="*/ 70 h 340"/>
                <a:gd name="T6" fmla="*/ 327 w 327"/>
                <a:gd name="T7" fmla="*/ 128 h 340"/>
                <a:gd name="T8" fmla="*/ 258 w 327"/>
                <a:gd name="T9" fmla="*/ 128 h 340"/>
                <a:gd name="T10" fmla="*/ 258 w 327"/>
                <a:gd name="T11" fmla="*/ 340 h 340"/>
                <a:gd name="T12" fmla="*/ 69 w 327"/>
                <a:gd name="T13" fmla="*/ 340 h 340"/>
                <a:gd name="T14" fmla="*/ 69 w 327"/>
                <a:gd name="T15" fmla="*/ 128 h 340"/>
                <a:gd name="T16" fmla="*/ 0 w 327"/>
                <a:gd name="T17" fmla="*/ 128 h 340"/>
                <a:gd name="T18" fmla="*/ 0 w 327"/>
                <a:gd name="T19" fmla="*/ 70 h 340"/>
                <a:gd name="T20" fmla="*/ 69 w 327"/>
                <a:gd name="T21" fmla="*/ 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7" h="340">
                  <a:moveTo>
                    <a:pt x="69" y="0"/>
                  </a:moveTo>
                  <a:cubicBezTo>
                    <a:pt x="258" y="0"/>
                    <a:pt x="258" y="0"/>
                    <a:pt x="258" y="0"/>
                  </a:cubicBezTo>
                  <a:cubicBezTo>
                    <a:pt x="296" y="0"/>
                    <a:pt x="327" y="32"/>
                    <a:pt x="327" y="70"/>
                  </a:cubicBezTo>
                  <a:cubicBezTo>
                    <a:pt x="327" y="128"/>
                    <a:pt x="327" y="128"/>
                    <a:pt x="327" y="128"/>
                  </a:cubicBezTo>
                  <a:cubicBezTo>
                    <a:pt x="258" y="128"/>
                    <a:pt x="258" y="128"/>
                    <a:pt x="258" y="128"/>
                  </a:cubicBezTo>
                  <a:cubicBezTo>
                    <a:pt x="258" y="340"/>
                    <a:pt x="258" y="340"/>
                    <a:pt x="258" y="340"/>
                  </a:cubicBezTo>
                  <a:cubicBezTo>
                    <a:pt x="69" y="340"/>
                    <a:pt x="69" y="340"/>
                    <a:pt x="69" y="340"/>
                  </a:cubicBezTo>
                  <a:cubicBezTo>
                    <a:pt x="69" y="128"/>
                    <a:pt x="69" y="128"/>
                    <a:pt x="69" y="128"/>
                  </a:cubicBezTo>
                  <a:cubicBezTo>
                    <a:pt x="0" y="128"/>
                    <a:pt x="0" y="128"/>
                    <a:pt x="0" y="128"/>
                  </a:cubicBezTo>
                  <a:cubicBezTo>
                    <a:pt x="0" y="70"/>
                    <a:pt x="0" y="70"/>
                    <a:pt x="0" y="70"/>
                  </a:cubicBezTo>
                  <a:cubicBezTo>
                    <a:pt x="0" y="32"/>
                    <a:pt x="31" y="0"/>
                    <a:pt x="69"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462" name="Freeform 384"/>
            <p:cNvSpPr>
              <a:spLocks/>
            </p:cNvSpPr>
            <p:nvPr/>
          </p:nvSpPr>
          <p:spPr bwMode="auto">
            <a:xfrm>
              <a:off x="7159625" y="2120900"/>
              <a:ext cx="266700" cy="398463"/>
            </a:xfrm>
            <a:custGeom>
              <a:avLst/>
              <a:gdLst>
                <a:gd name="T0" fmla="*/ 44 w 117"/>
                <a:gd name="T1" fmla="*/ 175 h 175"/>
                <a:gd name="T2" fmla="*/ 117 w 117"/>
                <a:gd name="T3" fmla="*/ 175 h 175"/>
                <a:gd name="T4" fmla="*/ 117 w 117"/>
                <a:gd name="T5" fmla="*/ 119 h 175"/>
                <a:gd name="T6" fmla="*/ 51 w 117"/>
                <a:gd name="T7" fmla="*/ 119 h 175"/>
                <a:gd name="T8" fmla="*/ 51 w 117"/>
                <a:gd name="T9" fmla="*/ 0 h 175"/>
                <a:gd name="T10" fmla="*/ 0 w 117"/>
                <a:gd name="T11" fmla="*/ 0 h 175"/>
                <a:gd name="T12" fmla="*/ 0 w 117"/>
                <a:gd name="T13" fmla="*/ 131 h 175"/>
                <a:gd name="T14" fmla="*/ 44 w 117"/>
                <a:gd name="T15" fmla="*/ 175 h 1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7" h="175">
                  <a:moveTo>
                    <a:pt x="44" y="175"/>
                  </a:moveTo>
                  <a:cubicBezTo>
                    <a:pt x="117" y="175"/>
                    <a:pt x="117" y="175"/>
                    <a:pt x="117" y="175"/>
                  </a:cubicBezTo>
                  <a:cubicBezTo>
                    <a:pt x="117" y="119"/>
                    <a:pt x="117" y="119"/>
                    <a:pt x="117" y="119"/>
                  </a:cubicBezTo>
                  <a:cubicBezTo>
                    <a:pt x="51" y="119"/>
                    <a:pt x="51" y="119"/>
                    <a:pt x="51" y="119"/>
                  </a:cubicBezTo>
                  <a:cubicBezTo>
                    <a:pt x="51" y="0"/>
                    <a:pt x="51" y="0"/>
                    <a:pt x="51" y="0"/>
                  </a:cubicBezTo>
                  <a:cubicBezTo>
                    <a:pt x="0" y="0"/>
                    <a:pt x="0" y="0"/>
                    <a:pt x="0" y="0"/>
                  </a:cubicBezTo>
                  <a:cubicBezTo>
                    <a:pt x="0" y="131"/>
                    <a:pt x="0" y="131"/>
                    <a:pt x="0" y="131"/>
                  </a:cubicBezTo>
                  <a:cubicBezTo>
                    <a:pt x="0" y="155"/>
                    <a:pt x="20" y="175"/>
                    <a:pt x="44" y="175"/>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463" name="Rectangle 385"/>
            <p:cNvSpPr>
              <a:spLocks noChangeArrowheads="1"/>
            </p:cNvSpPr>
            <p:nvPr/>
          </p:nvSpPr>
          <p:spPr bwMode="auto">
            <a:xfrm>
              <a:off x="6569075" y="2120900"/>
              <a:ext cx="117475" cy="690563"/>
            </a:xfrm>
            <a:prstGeom prst="rect">
              <a:avLst/>
            </a:prstGeom>
            <a:solidFill>
              <a:srgbClr val="E0BB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464" name="Freeform 386"/>
            <p:cNvSpPr>
              <a:spLocks/>
            </p:cNvSpPr>
            <p:nvPr/>
          </p:nvSpPr>
          <p:spPr bwMode="auto">
            <a:xfrm>
              <a:off x="6569075" y="2693988"/>
              <a:ext cx="117475" cy="231775"/>
            </a:xfrm>
            <a:custGeom>
              <a:avLst/>
              <a:gdLst>
                <a:gd name="T0" fmla="*/ 51 w 51"/>
                <a:gd name="T1" fmla="*/ 0 h 102"/>
                <a:gd name="T2" fmla="*/ 51 w 51"/>
                <a:gd name="T3" fmla="*/ 102 h 102"/>
                <a:gd name="T4" fmla="*/ 0 w 51"/>
                <a:gd name="T5" fmla="*/ 51 h 102"/>
                <a:gd name="T6" fmla="*/ 51 w 51"/>
                <a:gd name="T7" fmla="*/ 0 h 102"/>
              </a:gdLst>
              <a:ahLst/>
              <a:cxnLst>
                <a:cxn ang="0">
                  <a:pos x="T0" y="T1"/>
                </a:cxn>
                <a:cxn ang="0">
                  <a:pos x="T2" y="T3"/>
                </a:cxn>
                <a:cxn ang="0">
                  <a:pos x="T4" y="T5"/>
                </a:cxn>
                <a:cxn ang="0">
                  <a:pos x="T6" y="T7"/>
                </a:cxn>
              </a:cxnLst>
              <a:rect l="0" t="0" r="r" b="b"/>
              <a:pathLst>
                <a:path w="51" h="102">
                  <a:moveTo>
                    <a:pt x="51" y="0"/>
                  </a:moveTo>
                  <a:cubicBezTo>
                    <a:pt x="51" y="102"/>
                    <a:pt x="51" y="102"/>
                    <a:pt x="51" y="102"/>
                  </a:cubicBezTo>
                  <a:cubicBezTo>
                    <a:pt x="22" y="102"/>
                    <a:pt x="0" y="79"/>
                    <a:pt x="0" y="51"/>
                  </a:cubicBezTo>
                  <a:cubicBezTo>
                    <a:pt x="0" y="23"/>
                    <a:pt x="22" y="0"/>
                    <a:pt x="51"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465" name="Freeform 387"/>
            <p:cNvSpPr>
              <a:spLocks/>
            </p:cNvSpPr>
            <p:nvPr/>
          </p:nvSpPr>
          <p:spPr bwMode="auto">
            <a:xfrm>
              <a:off x="7307263" y="2401888"/>
              <a:ext cx="234950" cy="117475"/>
            </a:xfrm>
            <a:custGeom>
              <a:avLst/>
              <a:gdLst>
                <a:gd name="T0" fmla="*/ 0 w 103"/>
                <a:gd name="T1" fmla="*/ 0 h 52"/>
                <a:gd name="T2" fmla="*/ 103 w 103"/>
                <a:gd name="T3" fmla="*/ 0 h 52"/>
                <a:gd name="T4" fmla="*/ 52 w 103"/>
                <a:gd name="T5" fmla="*/ 52 h 52"/>
                <a:gd name="T6" fmla="*/ 0 w 103"/>
                <a:gd name="T7" fmla="*/ 0 h 52"/>
              </a:gdLst>
              <a:ahLst/>
              <a:cxnLst>
                <a:cxn ang="0">
                  <a:pos x="T0" y="T1"/>
                </a:cxn>
                <a:cxn ang="0">
                  <a:pos x="T2" y="T3"/>
                </a:cxn>
                <a:cxn ang="0">
                  <a:pos x="T4" y="T5"/>
                </a:cxn>
                <a:cxn ang="0">
                  <a:pos x="T6" y="T7"/>
                </a:cxn>
              </a:cxnLst>
              <a:rect l="0" t="0" r="r" b="b"/>
              <a:pathLst>
                <a:path w="103" h="52">
                  <a:moveTo>
                    <a:pt x="0" y="0"/>
                  </a:moveTo>
                  <a:cubicBezTo>
                    <a:pt x="103" y="0"/>
                    <a:pt x="103" y="0"/>
                    <a:pt x="103" y="0"/>
                  </a:cubicBezTo>
                  <a:cubicBezTo>
                    <a:pt x="103" y="29"/>
                    <a:pt x="80" y="52"/>
                    <a:pt x="52" y="52"/>
                  </a:cubicBezTo>
                  <a:cubicBezTo>
                    <a:pt x="23" y="52"/>
                    <a:pt x="0" y="29"/>
                    <a:pt x="0"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467" name="Rectangle 389"/>
            <p:cNvSpPr>
              <a:spLocks noChangeArrowheads="1"/>
            </p:cNvSpPr>
            <p:nvPr/>
          </p:nvSpPr>
          <p:spPr bwMode="auto">
            <a:xfrm>
              <a:off x="7212013" y="2349500"/>
              <a:ext cx="512763" cy="523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468" name="Freeform 390"/>
            <p:cNvSpPr>
              <a:spLocks/>
            </p:cNvSpPr>
            <p:nvPr/>
          </p:nvSpPr>
          <p:spPr bwMode="auto">
            <a:xfrm>
              <a:off x="7331075" y="2089150"/>
              <a:ext cx="536575" cy="260350"/>
            </a:xfrm>
            <a:custGeom>
              <a:avLst/>
              <a:gdLst>
                <a:gd name="T0" fmla="*/ 87 w 338"/>
                <a:gd name="T1" fmla="*/ 0 h 164"/>
                <a:gd name="T2" fmla="*/ 338 w 338"/>
                <a:gd name="T3" fmla="*/ 0 h 164"/>
                <a:gd name="T4" fmla="*/ 248 w 338"/>
                <a:gd name="T5" fmla="*/ 164 h 164"/>
                <a:gd name="T6" fmla="*/ 0 w 338"/>
                <a:gd name="T7" fmla="*/ 164 h 164"/>
                <a:gd name="T8" fmla="*/ 87 w 338"/>
                <a:gd name="T9" fmla="*/ 0 h 164"/>
              </a:gdLst>
              <a:ahLst/>
              <a:cxnLst>
                <a:cxn ang="0">
                  <a:pos x="T0" y="T1"/>
                </a:cxn>
                <a:cxn ang="0">
                  <a:pos x="T2" y="T3"/>
                </a:cxn>
                <a:cxn ang="0">
                  <a:pos x="T4" y="T5"/>
                </a:cxn>
                <a:cxn ang="0">
                  <a:pos x="T6" y="T7"/>
                </a:cxn>
                <a:cxn ang="0">
                  <a:pos x="T8" y="T9"/>
                </a:cxn>
              </a:cxnLst>
              <a:rect l="0" t="0" r="r" b="b"/>
              <a:pathLst>
                <a:path w="338" h="164">
                  <a:moveTo>
                    <a:pt x="87" y="0"/>
                  </a:moveTo>
                  <a:lnTo>
                    <a:pt x="338" y="0"/>
                  </a:lnTo>
                  <a:lnTo>
                    <a:pt x="248" y="164"/>
                  </a:lnTo>
                  <a:lnTo>
                    <a:pt x="0" y="164"/>
                  </a:lnTo>
                  <a:lnTo>
                    <a:pt x="8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469" name="Rectangle 391"/>
            <p:cNvSpPr>
              <a:spLocks noChangeArrowheads="1"/>
            </p:cNvSpPr>
            <p:nvPr/>
          </p:nvSpPr>
          <p:spPr bwMode="auto">
            <a:xfrm>
              <a:off x="7212013" y="2349500"/>
              <a:ext cx="119063" cy="5238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470" name="Freeform 392"/>
            <p:cNvSpPr>
              <a:spLocks/>
            </p:cNvSpPr>
            <p:nvPr/>
          </p:nvSpPr>
          <p:spPr bwMode="auto">
            <a:xfrm>
              <a:off x="6853238" y="1673225"/>
              <a:ext cx="136525" cy="225425"/>
            </a:xfrm>
            <a:custGeom>
              <a:avLst/>
              <a:gdLst>
                <a:gd name="T0" fmla="*/ 43 w 86"/>
                <a:gd name="T1" fmla="*/ 142 h 142"/>
                <a:gd name="T2" fmla="*/ 86 w 86"/>
                <a:gd name="T3" fmla="*/ 99 h 142"/>
                <a:gd name="T4" fmla="*/ 86 w 86"/>
                <a:gd name="T5" fmla="*/ 0 h 142"/>
                <a:gd name="T6" fmla="*/ 0 w 86"/>
                <a:gd name="T7" fmla="*/ 0 h 142"/>
                <a:gd name="T8" fmla="*/ 0 w 86"/>
                <a:gd name="T9" fmla="*/ 99 h 142"/>
                <a:gd name="T10" fmla="*/ 43 w 86"/>
                <a:gd name="T11" fmla="*/ 142 h 142"/>
              </a:gdLst>
              <a:ahLst/>
              <a:cxnLst>
                <a:cxn ang="0">
                  <a:pos x="T0" y="T1"/>
                </a:cxn>
                <a:cxn ang="0">
                  <a:pos x="T2" y="T3"/>
                </a:cxn>
                <a:cxn ang="0">
                  <a:pos x="T4" y="T5"/>
                </a:cxn>
                <a:cxn ang="0">
                  <a:pos x="T6" y="T7"/>
                </a:cxn>
                <a:cxn ang="0">
                  <a:pos x="T8" y="T9"/>
                </a:cxn>
                <a:cxn ang="0">
                  <a:pos x="T10" y="T11"/>
                </a:cxn>
              </a:cxnLst>
              <a:rect l="0" t="0" r="r" b="b"/>
              <a:pathLst>
                <a:path w="86" h="142">
                  <a:moveTo>
                    <a:pt x="43" y="142"/>
                  </a:moveTo>
                  <a:lnTo>
                    <a:pt x="86" y="99"/>
                  </a:lnTo>
                  <a:lnTo>
                    <a:pt x="86" y="0"/>
                  </a:lnTo>
                  <a:lnTo>
                    <a:pt x="0" y="0"/>
                  </a:lnTo>
                  <a:lnTo>
                    <a:pt x="0" y="99"/>
                  </a:lnTo>
                  <a:lnTo>
                    <a:pt x="43" y="142"/>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471" name="Freeform 393"/>
            <p:cNvSpPr>
              <a:spLocks/>
            </p:cNvSpPr>
            <p:nvPr/>
          </p:nvSpPr>
          <p:spPr bwMode="auto">
            <a:xfrm>
              <a:off x="6853238" y="1673225"/>
              <a:ext cx="136525" cy="117475"/>
            </a:xfrm>
            <a:custGeom>
              <a:avLst/>
              <a:gdLst>
                <a:gd name="T0" fmla="*/ 60 w 60"/>
                <a:gd name="T1" fmla="*/ 48 h 52"/>
                <a:gd name="T2" fmla="*/ 31 w 60"/>
                <a:gd name="T3" fmla="*/ 52 h 52"/>
                <a:gd name="T4" fmla="*/ 0 w 60"/>
                <a:gd name="T5" fmla="*/ 48 h 52"/>
                <a:gd name="T6" fmla="*/ 0 w 60"/>
                <a:gd name="T7" fmla="*/ 0 h 52"/>
                <a:gd name="T8" fmla="*/ 60 w 60"/>
                <a:gd name="T9" fmla="*/ 0 h 52"/>
                <a:gd name="T10" fmla="*/ 60 w 60"/>
                <a:gd name="T11" fmla="*/ 48 h 52"/>
              </a:gdLst>
              <a:ahLst/>
              <a:cxnLst>
                <a:cxn ang="0">
                  <a:pos x="T0" y="T1"/>
                </a:cxn>
                <a:cxn ang="0">
                  <a:pos x="T2" y="T3"/>
                </a:cxn>
                <a:cxn ang="0">
                  <a:pos x="T4" y="T5"/>
                </a:cxn>
                <a:cxn ang="0">
                  <a:pos x="T6" y="T7"/>
                </a:cxn>
                <a:cxn ang="0">
                  <a:pos x="T8" y="T9"/>
                </a:cxn>
                <a:cxn ang="0">
                  <a:pos x="T10" y="T11"/>
                </a:cxn>
              </a:cxnLst>
              <a:rect l="0" t="0" r="r" b="b"/>
              <a:pathLst>
                <a:path w="60" h="52">
                  <a:moveTo>
                    <a:pt x="60" y="48"/>
                  </a:moveTo>
                  <a:cubicBezTo>
                    <a:pt x="51" y="51"/>
                    <a:pt x="41" y="52"/>
                    <a:pt x="31" y="52"/>
                  </a:cubicBezTo>
                  <a:cubicBezTo>
                    <a:pt x="20" y="52"/>
                    <a:pt x="10" y="51"/>
                    <a:pt x="0" y="48"/>
                  </a:cubicBezTo>
                  <a:cubicBezTo>
                    <a:pt x="0" y="0"/>
                    <a:pt x="0" y="0"/>
                    <a:pt x="0" y="0"/>
                  </a:cubicBezTo>
                  <a:cubicBezTo>
                    <a:pt x="60" y="0"/>
                    <a:pt x="60" y="0"/>
                    <a:pt x="60" y="0"/>
                  </a:cubicBezTo>
                  <a:lnTo>
                    <a:pt x="60" y="48"/>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472" name="Freeform 394"/>
            <p:cNvSpPr>
              <a:spLocks/>
            </p:cNvSpPr>
            <p:nvPr/>
          </p:nvSpPr>
          <p:spPr bwMode="auto">
            <a:xfrm>
              <a:off x="6761163" y="1460500"/>
              <a:ext cx="322263" cy="306388"/>
            </a:xfrm>
            <a:custGeom>
              <a:avLst/>
              <a:gdLst>
                <a:gd name="T0" fmla="*/ 141 w 141"/>
                <a:gd name="T1" fmla="*/ 0 h 134"/>
                <a:gd name="T2" fmla="*/ 141 w 141"/>
                <a:gd name="T3" fmla="*/ 110 h 134"/>
                <a:gd name="T4" fmla="*/ 140 w 141"/>
                <a:gd name="T5" fmla="*/ 110 h 134"/>
                <a:gd name="T6" fmla="*/ 71 w 141"/>
                <a:gd name="T7" fmla="*/ 134 h 134"/>
                <a:gd name="T8" fmla="*/ 0 w 141"/>
                <a:gd name="T9" fmla="*/ 110 h 134"/>
                <a:gd name="T10" fmla="*/ 0 w 141"/>
                <a:gd name="T11" fmla="*/ 0 h 134"/>
                <a:gd name="T12" fmla="*/ 141 w 141"/>
                <a:gd name="T13" fmla="*/ 0 h 134"/>
              </a:gdLst>
              <a:ahLst/>
              <a:cxnLst>
                <a:cxn ang="0">
                  <a:pos x="T0" y="T1"/>
                </a:cxn>
                <a:cxn ang="0">
                  <a:pos x="T2" y="T3"/>
                </a:cxn>
                <a:cxn ang="0">
                  <a:pos x="T4" y="T5"/>
                </a:cxn>
                <a:cxn ang="0">
                  <a:pos x="T6" y="T7"/>
                </a:cxn>
                <a:cxn ang="0">
                  <a:pos x="T8" y="T9"/>
                </a:cxn>
                <a:cxn ang="0">
                  <a:pos x="T10" y="T11"/>
                </a:cxn>
                <a:cxn ang="0">
                  <a:pos x="T12" y="T13"/>
                </a:cxn>
              </a:cxnLst>
              <a:rect l="0" t="0" r="r" b="b"/>
              <a:pathLst>
                <a:path w="141" h="134">
                  <a:moveTo>
                    <a:pt x="141" y="0"/>
                  </a:moveTo>
                  <a:cubicBezTo>
                    <a:pt x="141" y="110"/>
                    <a:pt x="141" y="110"/>
                    <a:pt x="141" y="110"/>
                  </a:cubicBezTo>
                  <a:cubicBezTo>
                    <a:pt x="140" y="110"/>
                    <a:pt x="140" y="110"/>
                    <a:pt x="140" y="110"/>
                  </a:cubicBezTo>
                  <a:cubicBezTo>
                    <a:pt x="121" y="125"/>
                    <a:pt x="97" y="134"/>
                    <a:pt x="71" y="134"/>
                  </a:cubicBezTo>
                  <a:cubicBezTo>
                    <a:pt x="45" y="134"/>
                    <a:pt x="19" y="125"/>
                    <a:pt x="0" y="110"/>
                  </a:cubicBezTo>
                  <a:cubicBezTo>
                    <a:pt x="0" y="0"/>
                    <a:pt x="0" y="0"/>
                    <a:pt x="0" y="0"/>
                  </a:cubicBezTo>
                  <a:lnTo>
                    <a:pt x="141" y="0"/>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473" name="Rectangle 395"/>
            <p:cNvSpPr>
              <a:spLocks noChangeArrowheads="1"/>
            </p:cNvSpPr>
            <p:nvPr/>
          </p:nvSpPr>
          <p:spPr bwMode="auto">
            <a:xfrm>
              <a:off x="6569075" y="2120900"/>
              <a:ext cx="117475" cy="34925"/>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474" name="Rectangle 396"/>
            <p:cNvSpPr>
              <a:spLocks noChangeArrowheads="1"/>
            </p:cNvSpPr>
            <p:nvPr/>
          </p:nvSpPr>
          <p:spPr bwMode="auto">
            <a:xfrm>
              <a:off x="7159625" y="2120900"/>
              <a:ext cx="115888" cy="34925"/>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475" name="Rectangle 397"/>
            <p:cNvSpPr>
              <a:spLocks noChangeArrowheads="1"/>
            </p:cNvSpPr>
            <p:nvPr/>
          </p:nvSpPr>
          <p:spPr bwMode="auto">
            <a:xfrm>
              <a:off x="7058025" y="1439863"/>
              <a:ext cx="25400" cy="169863"/>
            </a:xfrm>
            <a:prstGeom prst="rect">
              <a:avLst/>
            </a:prstGeom>
            <a:solidFill>
              <a:srgbClr val="4C331C"/>
            </a:solidFill>
            <a:ln>
              <a:noFill/>
            </a:ln>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476" name="Rectangle 398"/>
            <p:cNvSpPr>
              <a:spLocks noChangeArrowheads="1"/>
            </p:cNvSpPr>
            <p:nvPr/>
          </p:nvSpPr>
          <p:spPr bwMode="auto">
            <a:xfrm>
              <a:off x="6761163" y="1439863"/>
              <a:ext cx="25400" cy="169863"/>
            </a:xfrm>
            <a:prstGeom prst="rect">
              <a:avLst/>
            </a:prstGeom>
            <a:solidFill>
              <a:srgbClr val="4C331C"/>
            </a:solidFill>
            <a:ln>
              <a:noFill/>
            </a:ln>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477" name="Oval 399"/>
            <p:cNvSpPr>
              <a:spLocks noChangeArrowheads="1"/>
            </p:cNvSpPr>
            <p:nvPr/>
          </p:nvSpPr>
          <p:spPr bwMode="auto">
            <a:xfrm>
              <a:off x="6823075" y="1554163"/>
              <a:ext cx="25400" cy="25400"/>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478" name="Oval 400"/>
            <p:cNvSpPr>
              <a:spLocks noChangeArrowheads="1"/>
            </p:cNvSpPr>
            <p:nvPr/>
          </p:nvSpPr>
          <p:spPr bwMode="auto">
            <a:xfrm>
              <a:off x="6997700" y="1554163"/>
              <a:ext cx="23813" cy="25400"/>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479" name="Freeform 401"/>
            <p:cNvSpPr>
              <a:spLocks/>
            </p:cNvSpPr>
            <p:nvPr/>
          </p:nvSpPr>
          <p:spPr bwMode="auto">
            <a:xfrm>
              <a:off x="6900863" y="1627188"/>
              <a:ext cx="42863" cy="20638"/>
            </a:xfrm>
            <a:custGeom>
              <a:avLst/>
              <a:gdLst>
                <a:gd name="T0" fmla="*/ 9 w 19"/>
                <a:gd name="T1" fmla="*/ 9 h 9"/>
                <a:gd name="T2" fmla="*/ 19 w 19"/>
                <a:gd name="T3" fmla="*/ 0 h 9"/>
                <a:gd name="T4" fmla="*/ 0 w 19"/>
                <a:gd name="T5" fmla="*/ 0 h 9"/>
                <a:gd name="T6" fmla="*/ 9 w 19"/>
                <a:gd name="T7" fmla="*/ 9 h 9"/>
              </a:gdLst>
              <a:ahLst/>
              <a:cxnLst>
                <a:cxn ang="0">
                  <a:pos x="T0" y="T1"/>
                </a:cxn>
                <a:cxn ang="0">
                  <a:pos x="T2" y="T3"/>
                </a:cxn>
                <a:cxn ang="0">
                  <a:pos x="T4" y="T5"/>
                </a:cxn>
                <a:cxn ang="0">
                  <a:pos x="T6" y="T7"/>
                </a:cxn>
              </a:cxnLst>
              <a:rect l="0" t="0" r="r" b="b"/>
              <a:pathLst>
                <a:path w="19" h="9">
                  <a:moveTo>
                    <a:pt x="9" y="9"/>
                  </a:moveTo>
                  <a:cubicBezTo>
                    <a:pt x="15" y="9"/>
                    <a:pt x="19" y="5"/>
                    <a:pt x="19" y="0"/>
                  </a:cubicBezTo>
                  <a:cubicBezTo>
                    <a:pt x="0" y="0"/>
                    <a:pt x="0" y="0"/>
                    <a:pt x="0" y="0"/>
                  </a:cubicBezTo>
                  <a:cubicBezTo>
                    <a:pt x="0" y="5"/>
                    <a:pt x="4" y="9"/>
                    <a:pt x="9" y="9"/>
                  </a:cubicBez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480" name="Freeform 402"/>
            <p:cNvSpPr>
              <a:spLocks/>
            </p:cNvSpPr>
            <p:nvPr/>
          </p:nvSpPr>
          <p:spPr bwMode="auto">
            <a:xfrm>
              <a:off x="6875463" y="1700213"/>
              <a:ext cx="93663" cy="26988"/>
            </a:xfrm>
            <a:custGeom>
              <a:avLst/>
              <a:gdLst>
                <a:gd name="T0" fmla="*/ 41 w 41"/>
                <a:gd name="T1" fmla="*/ 6 h 12"/>
                <a:gd name="T2" fmla="*/ 36 w 41"/>
                <a:gd name="T3" fmla="*/ 12 h 12"/>
                <a:gd name="T4" fmla="*/ 5 w 41"/>
                <a:gd name="T5" fmla="*/ 12 h 12"/>
                <a:gd name="T6" fmla="*/ 0 w 41"/>
                <a:gd name="T7" fmla="*/ 6 h 12"/>
                <a:gd name="T8" fmla="*/ 0 w 41"/>
                <a:gd name="T9" fmla="*/ 6 h 12"/>
                <a:gd name="T10" fmla="*/ 5 w 41"/>
                <a:gd name="T11" fmla="*/ 0 h 12"/>
                <a:gd name="T12" fmla="*/ 36 w 41"/>
                <a:gd name="T13" fmla="*/ 0 h 12"/>
                <a:gd name="T14" fmla="*/ 41 w 41"/>
                <a:gd name="T15" fmla="*/ 6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12">
                  <a:moveTo>
                    <a:pt x="41" y="6"/>
                  </a:moveTo>
                  <a:cubicBezTo>
                    <a:pt x="41" y="9"/>
                    <a:pt x="39" y="12"/>
                    <a:pt x="36" y="12"/>
                  </a:cubicBezTo>
                  <a:cubicBezTo>
                    <a:pt x="5" y="12"/>
                    <a:pt x="5" y="12"/>
                    <a:pt x="5" y="12"/>
                  </a:cubicBezTo>
                  <a:cubicBezTo>
                    <a:pt x="2" y="12"/>
                    <a:pt x="0" y="9"/>
                    <a:pt x="0" y="6"/>
                  </a:cubicBezTo>
                  <a:cubicBezTo>
                    <a:pt x="0" y="6"/>
                    <a:pt x="0" y="6"/>
                    <a:pt x="0" y="6"/>
                  </a:cubicBezTo>
                  <a:cubicBezTo>
                    <a:pt x="0" y="3"/>
                    <a:pt x="2" y="0"/>
                    <a:pt x="5" y="0"/>
                  </a:cubicBezTo>
                  <a:cubicBezTo>
                    <a:pt x="36" y="0"/>
                    <a:pt x="36" y="0"/>
                    <a:pt x="36" y="0"/>
                  </a:cubicBezTo>
                  <a:cubicBezTo>
                    <a:pt x="39" y="0"/>
                    <a:pt x="41" y="3"/>
                    <a:pt x="41" y="6"/>
                  </a:cubicBez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481" name="Freeform 403"/>
            <p:cNvSpPr>
              <a:spLocks noEditPoints="1"/>
            </p:cNvSpPr>
            <p:nvPr/>
          </p:nvSpPr>
          <p:spPr bwMode="auto">
            <a:xfrm>
              <a:off x="6834188" y="1647825"/>
              <a:ext cx="176213" cy="157163"/>
            </a:xfrm>
            <a:custGeom>
              <a:avLst/>
              <a:gdLst>
                <a:gd name="T0" fmla="*/ 38 w 77"/>
                <a:gd name="T1" fmla="*/ 0 h 69"/>
                <a:gd name="T2" fmla="*/ 0 w 77"/>
                <a:gd name="T3" fmla="*/ 39 h 69"/>
                <a:gd name="T4" fmla="*/ 0 w 77"/>
                <a:gd name="T5" fmla="*/ 60 h 69"/>
                <a:gd name="T6" fmla="*/ 0 w 77"/>
                <a:gd name="T7" fmla="*/ 63 h 69"/>
                <a:gd name="T8" fmla="*/ 39 w 77"/>
                <a:gd name="T9" fmla="*/ 69 h 69"/>
                <a:gd name="T10" fmla="*/ 77 w 77"/>
                <a:gd name="T11" fmla="*/ 63 h 69"/>
                <a:gd name="T12" fmla="*/ 77 w 77"/>
                <a:gd name="T13" fmla="*/ 60 h 69"/>
                <a:gd name="T14" fmla="*/ 77 w 77"/>
                <a:gd name="T15" fmla="*/ 39 h 69"/>
                <a:gd name="T16" fmla="*/ 38 w 77"/>
                <a:gd name="T17" fmla="*/ 0 h 69"/>
                <a:gd name="T18" fmla="*/ 61 w 77"/>
                <a:gd name="T19" fmla="*/ 45 h 69"/>
                <a:gd name="T20" fmla="*/ 45 w 77"/>
                <a:gd name="T21" fmla="*/ 48 h 69"/>
                <a:gd name="T22" fmla="*/ 45 w 77"/>
                <a:gd name="T23" fmla="*/ 35 h 69"/>
                <a:gd name="T24" fmla="*/ 32 w 77"/>
                <a:gd name="T25" fmla="*/ 35 h 69"/>
                <a:gd name="T26" fmla="*/ 32 w 77"/>
                <a:gd name="T27" fmla="*/ 48 h 69"/>
                <a:gd name="T28" fmla="*/ 15 w 77"/>
                <a:gd name="T29" fmla="*/ 45 h 69"/>
                <a:gd name="T30" fmla="*/ 15 w 77"/>
                <a:gd name="T31" fmla="*/ 37 h 69"/>
                <a:gd name="T32" fmla="*/ 38 w 77"/>
                <a:gd name="T33" fmla="*/ 24 h 69"/>
                <a:gd name="T34" fmla="*/ 62 w 77"/>
                <a:gd name="T35" fmla="*/ 37 h 69"/>
                <a:gd name="T36" fmla="*/ 61 w 77"/>
                <a:gd name="T37" fmla="*/ 45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7" h="69">
                  <a:moveTo>
                    <a:pt x="38" y="0"/>
                  </a:moveTo>
                  <a:cubicBezTo>
                    <a:pt x="17" y="0"/>
                    <a:pt x="0" y="18"/>
                    <a:pt x="0" y="39"/>
                  </a:cubicBezTo>
                  <a:cubicBezTo>
                    <a:pt x="0" y="60"/>
                    <a:pt x="0" y="60"/>
                    <a:pt x="0" y="60"/>
                  </a:cubicBezTo>
                  <a:cubicBezTo>
                    <a:pt x="0" y="61"/>
                    <a:pt x="0" y="62"/>
                    <a:pt x="0" y="63"/>
                  </a:cubicBezTo>
                  <a:cubicBezTo>
                    <a:pt x="13" y="67"/>
                    <a:pt x="25" y="69"/>
                    <a:pt x="39" y="69"/>
                  </a:cubicBezTo>
                  <a:cubicBezTo>
                    <a:pt x="52" y="69"/>
                    <a:pt x="65" y="67"/>
                    <a:pt x="77" y="63"/>
                  </a:cubicBezTo>
                  <a:cubicBezTo>
                    <a:pt x="77" y="62"/>
                    <a:pt x="77" y="61"/>
                    <a:pt x="77" y="60"/>
                  </a:cubicBezTo>
                  <a:cubicBezTo>
                    <a:pt x="77" y="39"/>
                    <a:pt x="77" y="39"/>
                    <a:pt x="77" y="39"/>
                  </a:cubicBezTo>
                  <a:cubicBezTo>
                    <a:pt x="77" y="18"/>
                    <a:pt x="60" y="0"/>
                    <a:pt x="38" y="0"/>
                  </a:cubicBezTo>
                  <a:close/>
                  <a:moveTo>
                    <a:pt x="61" y="45"/>
                  </a:moveTo>
                  <a:cubicBezTo>
                    <a:pt x="56" y="46"/>
                    <a:pt x="50" y="47"/>
                    <a:pt x="45" y="48"/>
                  </a:cubicBezTo>
                  <a:cubicBezTo>
                    <a:pt x="45" y="35"/>
                    <a:pt x="45" y="35"/>
                    <a:pt x="45" y="35"/>
                  </a:cubicBezTo>
                  <a:cubicBezTo>
                    <a:pt x="32" y="35"/>
                    <a:pt x="32" y="35"/>
                    <a:pt x="32" y="35"/>
                  </a:cubicBezTo>
                  <a:cubicBezTo>
                    <a:pt x="32" y="48"/>
                    <a:pt x="32" y="48"/>
                    <a:pt x="32" y="48"/>
                  </a:cubicBezTo>
                  <a:cubicBezTo>
                    <a:pt x="27" y="47"/>
                    <a:pt x="21" y="46"/>
                    <a:pt x="15" y="45"/>
                  </a:cubicBezTo>
                  <a:cubicBezTo>
                    <a:pt x="15" y="44"/>
                    <a:pt x="15" y="37"/>
                    <a:pt x="15" y="37"/>
                  </a:cubicBezTo>
                  <a:cubicBezTo>
                    <a:pt x="15" y="24"/>
                    <a:pt x="26" y="24"/>
                    <a:pt x="38" y="24"/>
                  </a:cubicBezTo>
                  <a:cubicBezTo>
                    <a:pt x="51" y="24"/>
                    <a:pt x="62" y="24"/>
                    <a:pt x="62" y="37"/>
                  </a:cubicBezTo>
                  <a:cubicBezTo>
                    <a:pt x="62" y="37"/>
                    <a:pt x="61" y="44"/>
                    <a:pt x="61" y="45"/>
                  </a:cubicBezTo>
                  <a:close/>
                </a:path>
              </a:pathLst>
            </a:custGeom>
            <a:solidFill>
              <a:srgbClr val="4C331C"/>
            </a:solidFill>
            <a:ln>
              <a:noFill/>
            </a:ln>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grpSp>
      <p:grpSp>
        <p:nvGrpSpPr>
          <p:cNvPr id="928" name="Group 927"/>
          <p:cNvGrpSpPr/>
          <p:nvPr/>
        </p:nvGrpSpPr>
        <p:grpSpPr>
          <a:xfrm>
            <a:off x="9670294" y="667908"/>
            <a:ext cx="1792129" cy="1792129"/>
            <a:chOff x="517688" y="1521297"/>
            <a:chExt cx="1828800" cy="1828800"/>
          </a:xfrm>
        </p:grpSpPr>
        <p:sp>
          <p:nvSpPr>
            <p:cNvPr id="923" name="Oval 922"/>
            <p:cNvSpPr/>
            <p:nvPr/>
          </p:nvSpPr>
          <p:spPr bwMode="auto">
            <a:xfrm>
              <a:off x="517688" y="1521297"/>
              <a:ext cx="1828800" cy="1828800"/>
            </a:xfrm>
            <a:prstGeom prst="ellipse">
              <a:avLst/>
            </a:prstGeom>
            <a:solidFill>
              <a:schemeClr val="bg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06" tIns="89606" rIns="33606" bIns="33606" rtlCol="0" anchor="b" anchorCtr="0"/>
            <a:lstStyle/>
            <a:p>
              <a:pPr algn="ctr" defTabSz="878030">
                <a:lnSpc>
                  <a:spcPct val="90000"/>
                </a:lnSpc>
                <a:spcAft>
                  <a:spcPts val="575"/>
                </a:spcAft>
                <a:defRPr/>
              </a:pPr>
              <a:endParaRPr lang="en-US" sz="784" kern="0" dirty="0">
                <a:solidFill>
                  <a:srgbClr val="505050"/>
                </a:solidFill>
              </a:endParaRPr>
            </a:p>
          </p:txBody>
        </p:sp>
        <p:sp>
          <p:nvSpPr>
            <p:cNvPr id="925" name="Rectangle 924"/>
            <p:cNvSpPr/>
            <p:nvPr/>
          </p:nvSpPr>
          <p:spPr>
            <a:xfrm>
              <a:off x="610166" y="1773208"/>
              <a:ext cx="1643845" cy="1366525"/>
            </a:xfrm>
            <a:prstGeom prst="rect">
              <a:avLst/>
            </a:prstGeom>
          </p:spPr>
          <p:txBody>
            <a:bodyPr wrap="square" lIns="0" rIns="0">
              <a:spAutoFit/>
            </a:bodyPr>
            <a:lstStyle/>
            <a:p>
              <a:pPr algn="ctr" defTabSz="878030">
                <a:lnSpc>
                  <a:spcPct val="90000"/>
                </a:lnSpc>
                <a:spcAft>
                  <a:spcPts val="575"/>
                </a:spcAft>
                <a:defRPr/>
              </a:pPr>
              <a:r>
                <a:rPr lang="en-US" sz="1799" kern="0" dirty="0">
                  <a:gradFill>
                    <a:gsLst>
                      <a:gs pos="2917">
                        <a:srgbClr val="505050"/>
                      </a:gs>
                      <a:gs pos="100000">
                        <a:srgbClr val="505050"/>
                      </a:gs>
                    </a:gsLst>
                    <a:lin ang="5400000" scaled="0"/>
                  </a:gradFill>
                </a:rPr>
                <a:t>Over </a:t>
              </a:r>
              <a:br>
                <a:rPr lang="en-US" sz="1799" kern="0" dirty="0">
                  <a:gradFill>
                    <a:gsLst>
                      <a:gs pos="2917">
                        <a:srgbClr val="505050"/>
                      </a:gs>
                      <a:gs pos="100000">
                        <a:srgbClr val="505050"/>
                      </a:gs>
                    </a:gsLst>
                    <a:lin ang="5400000" scaled="0"/>
                  </a:gradFill>
                </a:rPr>
              </a:br>
              <a:r>
                <a:rPr lang="en-US" sz="3429" kern="0" dirty="0">
                  <a:gradFill>
                    <a:gsLst>
                      <a:gs pos="2917">
                        <a:srgbClr val="DC3C00"/>
                      </a:gs>
                      <a:gs pos="100000">
                        <a:srgbClr val="DC3C00"/>
                      </a:gs>
                    </a:gsLst>
                    <a:lin ang="5400000" scaled="0"/>
                  </a:gradFill>
                </a:rPr>
                <a:t>4 trillion </a:t>
              </a:r>
              <a:r>
                <a:rPr lang="en-US" sz="1799" kern="0" dirty="0">
                  <a:gradFill>
                    <a:gsLst>
                      <a:gs pos="2917">
                        <a:srgbClr val="505050"/>
                      </a:gs>
                      <a:gs pos="100000">
                        <a:srgbClr val="505050"/>
                      </a:gs>
                    </a:gsLst>
                    <a:lin ang="5400000" scaled="0"/>
                  </a:gradFill>
                </a:rPr>
                <a:t/>
              </a:r>
              <a:br>
                <a:rPr lang="en-US" sz="1799" kern="0" dirty="0">
                  <a:gradFill>
                    <a:gsLst>
                      <a:gs pos="2917">
                        <a:srgbClr val="505050"/>
                      </a:gs>
                      <a:gs pos="100000">
                        <a:srgbClr val="505050"/>
                      </a:gs>
                    </a:gsLst>
                    <a:lin ang="5400000" scaled="0"/>
                  </a:gradFill>
                </a:rPr>
              </a:br>
              <a:r>
                <a:rPr lang="en-US" sz="1799" kern="0" dirty="0">
                  <a:gradFill>
                    <a:gsLst>
                      <a:gs pos="2917">
                        <a:srgbClr val="505050"/>
                      </a:gs>
                      <a:gs pos="100000">
                        <a:srgbClr val="505050"/>
                      </a:gs>
                    </a:gsLst>
                    <a:lin ang="5400000" scaled="0"/>
                  </a:gradFill>
                </a:rPr>
                <a:t>emails sent </a:t>
              </a:r>
              <a:br>
                <a:rPr lang="en-US" sz="1799" kern="0" dirty="0">
                  <a:gradFill>
                    <a:gsLst>
                      <a:gs pos="2917">
                        <a:srgbClr val="505050"/>
                      </a:gs>
                      <a:gs pos="100000">
                        <a:srgbClr val="505050"/>
                      </a:gs>
                    </a:gsLst>
                    <a:lin ang="5400000" scaled="0"/>
                  </a:gradFill>
                </a:rPr>
              </a:br>
              <a:r>
                <a:rPr lang="en-US" sz="1799" kern="0" dirty="0">
                  <a:gradFill>
                    <a:gsLst>
                      <a:gs pos="2917">
                        <a:srgbClr val="505050"/>
                      </a:gs>
                      <a:gs pos="100000">
                        <a:srgbClr val="505050"/>
                      </a:gs>
                    </a:gsLst>
                    <a:lin ang="5400000" scaled="0"/>
                  </a:gradFill>
                </a:rPr>
                <a:t>with O365</a:t>
              </a:r>
            </a:p>
          </p:txBody>
        </p:sp>
      </p:grpSp>
      <p:grpSp>
        <p:nvGrpSpPr>
          <p:cNvPr id="4" name="Group 3"/>
          <p:cNvGrpSpPr/>
          <p:nvPr/>
        </p:nvGrpSpPr>
        <p:grpSpPr>
          <a:xfrm>
            <a:off x="2329655" y="1165876"/>
            <a:ext cx="1792129" cy="1792129"/>
            <a:chOff x="2329728" y="1164965"/>
            <a:chExt cx="1792850" cy="1792850"/>
          </a:xfrm>
        </p:grpSpPr>
        <p:sp>
          <p:nvSpPr>
            <p:cNvPr id="965" name="Oval 964"/>
            <p:cNvSpPr/>
            <p:nvPr/>
          </p:nvSpPr>
          <p:spPr bwMode="auto">
            <a:xfrm>
              <a:off x="2329728" y="1164965"/>
              <a:ext cx="1792850" cy="1792850"/>
            </a:xfrm>
            <a:prstGeom prst="ellipse">
              <a:avLst/>
            </a:prstGeom>
            <a:solidFill>
              <a:schemeClr val="bg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06" tIns="89606" rIns="33606" bIns="33606" rtlCol="0" anchor="b" anchorCtr="0"/>
            <a:lstStyle/>
            <a:p>
              <a:pPr algn="ctr" defTabSz="878030">
                <a:lnSpc>
                  <a:spcPct val="90000"/>
                </a:lnSpc>
                <a:spcAft>
                  <a:spcPts val="575"/>
                </a:spcAft>
                <a:defRPr/>
              </a:pPr>
              <a:endParaRPr lang="en-US" sz="784" kern="0" dirty="0">
                <a:solidFill>
                  <a:srgbClr val="505050"/>
                </a:solidFill>
              </a:endParaRPr>
            </a:p>
          </p:txBody>
        </p:sp>
        <p:sp>
          <p:nvSpPr>
            <p:cNvPr id="966" name="Rectangle 965"/>
            <p:cNvSpPr/>
            <p:nvPr/>
          </p:nvSpPr>
          <p:spPr>
            <a:xfrm>
              <a:off x="2420389" y="1296515"/>
              <a:ext cx="1611530" cy="1504514"/>
            </a:xfrm>
            <a:prstGeom prst="rect">
              <a:avLst/>
            </a:prstGeom>
          </p:spPr>
          <p:txBody>
            <a:bodyPr wrap="square" lIns="0" rIns="0">
              <a:spAutoFit/>
            </a:bodyPr>
            <a:lstStyle/>
            <a:p>
              <a:pPr algn="ctr" defTabSz="878030">
                <a:lnSpc>
                  <a:spcPct val="90000"/>
                </a:lnSpc>
                <a:spcAft>
                  <a:spcPts val="575"/>
                </a:spcAft>
                <a:defRPr/>
              </a:pPr>
              <a:r>
                <a:rPr lang="en-US" sz="3429" kern="0" dirty="0">
                  <a:gradFill>
                    <a:gsLst>
                      <a:gs pos="2917">
                        <a:srgbClr val="DC3C00"/>
                      </a:gs>
                      <a:gs pos="100000">
                        <a:srgbClr val="DC3C00"/>
                      </a:gs>
                    </a:gsLst>
                    <a:lin ang="5400000" scaled="0"/>
                  </a:gradFill>
                </a:rPr>
                <a:t>100+ million </a:t>
              </a:r>
              <a:r>
                <a:rPr lang="en-US" sz="1567" kern="0" dirty="0">
                  <a:gradFill>
                    <a:gsLst>
                      <a:gs pos="2917">
                        <a:srgbClr val="505050"/>
                      </a:gs>
                      <a:gs pos="100000">
                        <a:srgbClr val="505050"/>
                      </a:gs>
                    </a:gsLst>
                    <a:lin ang="5400000" scaled="0"/>
                  </a:gradFill>
                </a:rPr>
                <a:t>downloads of mobile apps</a:t>
              </a:r>
            </a:p>
          </p:txBody>
        </p:sp>
      </p:grpSp>
      <p:grpSp>
        <p:nvGrpSpPr>
          <p:cNvPr id="8" name="Group 7"/>
          <p:cNvGrpSpPr/>
          <p:nvPr/>
        </p:nvGrpSpPr>
        <p:grpSpPr>
          <a:xfrm>
            <a:off x="6861705" y="656007"/>
            <a:ext cx="1792129" cy="1792129"/>
            <a:chOff x="6863601" y="654890"/>
            <a:chExt cx="1792850" cy="1792850"/>
          </a:xfrm>
        </p:grpSpPr>
        <p:sp>
          <p:nvSpPr>
            <p:cNvPr id="967" name="Oval 966"/>
            <p:cNvSpPr/>
            <p:nvPr/>
          </p:nvSpPr>
          <p:spPr bwMode="auto">
            <a:xfrm>
              <a:off x="6863601" y="654890"/>
              <a:ext cx="1792850" cy="1792850"/>
            </a:xfrm>
            <a:prstGeom prst="ellipse">
              <a:avLst/>
            </a:prstGeom>
            <a:solidFill>
              <a:schemeClr val="bg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06" tIns="89606" rIns="33606" bIns="33606" rtlCol="0" anchor="b" anchorCtr="0"/>
            <a:lstStyle/>
            <a:p>
              <a:pPr algn="ctr" defTabSz="878030">
                <a:lnSpc>
                  <a:spcPct val="90000"/>
                </a:lnSpc>
                <a:spcAft>
                  <a:spcPts val="575"/>
                </a:spcAft>
                <a:defRPr/>
              </a:pPr>
              <a:endParaRPr lang="en-US" sz="784" kern="0" dirty="0">
                <a:solidFill>
                  <a:srgbClr val="505050"/>
                </a:solidFill>
              </a:endParaRPr>
            </a:p>
          </p:txBody>
        </p:sp>
        <p:sp>
          <p:nvSpPr>
            <p:cNvPr id="968" name="Rectangle 967"/>
            <p:cNvSpPr/>
            <p:nvPr/>
          </p:nvSpPr>
          <p:spPr>
            <a:xfrm>
              <a:off x="6954262" y="786440"/>
              <a:ext cx="1611530" cy="1449115"/>
            </a:xfrm>
            <a:prstGeom prst="rect">
              <a:avLst/>
            </a:prstGeom>
          </p:spPr>
          <p:txBody>
            <a:bodyPr wrap="square" lIns="0" rIns="0">
              <a:spAutoFit/>
            </a:bodyPr>
            <a:lstStyle/>
            <a:p>
              <a:pPr algn="ctr" defTabSz="878030">
                <a:lnSpc>
                  <a:spcPct val="90000"/>
                </a:lnSpc>
                <a:spcAft>
                  <a:spcPts val="575"/>
                </a:spcAft>
                <a:defRPr/>
              </a:pPr>
              <a:r>
                <a:rPr lang="en-US" sz="3429" kern="0" dirty="0">
                  <a:gradFill>
                    <a:gsLst>
                      <a:gs pos="2917">
                        <a:srgbClr val="DC3C00"/>
                      </a:gs>
                      <a:gs pos="100000">
                        <a:srgbClr val="DC3C00"/>
                      </a:gs>
                    </a:gsLst>
                    <a:lin ang="5400000" scaled="0"/>
                  </a:gradFill>
                </a:rPr>
                <a:t>850 million </a:t>
              </a:r>
              <a:r>
                <a:rPr lang="en-US" sz="1371" kern="0" dirty="0">
                  <a:gradFill>
                    <a:gsLst>
                      <a:gs pos="2917">
                        <a:srgbClr val="505050"/>
                      </a:gs>
                      <a:gs pos="100000">
                        <a:srgbClr val="505050"/>
                      </a:gs>
                    </a:gsLst>
                    <a:lin ang="5400000" scaled="0"/>
                  </a:gradFill>
                </a:rPr>
                <a:t>meetings are created a month</a:t>
              </a:r>
            </a:p>
          </p:txBody>
        </p:sp>
      </p:grpSp>
      <p:grpSp>
        <p:nvGrpSpPr>
          <p:cNvPr id="5" name="Group 4"/>
          <p:cNvGrpSpPr/>
          <p:nvPr/>
        </p:nvGrpSpPr>
        <p:grpSpPr>
          <a:xfrm>
            <a:off x="4709360" y="1342618"/>
            <a:ext cx="1610881" cy="1560744"/>
            <a:chOff x="4710390" y="1341778"/>
            <a:chExt cx="1611530" cy="1561372"/>
          </a:xfrm>
        </p:grpSpPr>
        <p:sp>
          <p:nvSpPr>
            <p:cNvPr id="969" name="Oval 968"/>
            <p:cNvSpPr/>
            <p:nvPr/>
          </p:nvSpPr>
          <p:spPr bwMode="auto">
            <a:xfrm>
              <a:off x="4735469" y="1341778"/>
              <a:ext cx="1561372" cy="1561372"/>
            </a:xfrm>
            <a:prstGeom prst="ellipse">
              <a:avLst/>
            </a:prstGeom>
            <a:solidFill>
              <a:schemeClr val="bg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06" tIns="89606" rIns="33606" bIns="33606" rtlCol="0" anchor="b" anchorCtr="0"/>
            <a:lstStyle/>
            <a:p>
              <a:pPr algn="ctr" defTabSz="878030">
                <a:lnSpc>
                  <a:spcPct val="90000"/>
                </a:lnSpc>
                <a:spcAft>
                  <a:spcPts val="575"/>
                </a:spcAft>
                <a:defRPr/>
              </a:pPr>
              <a:endParaRPr lang="en-US" sz="784" kern="0" dirty="0">
                <a:solidFill>
                  <a:srgbClr val="505050"/>
                </a:solidFill>
              </a:endParaRPr>
            </a:p>
          </p:txBody>
        </p:sp>
        <p:sp>
          <p:nvSpPr>
            <p:cNvPr id="970" name="Rectangle 969"/>
            <p:cNvSpPr/>
            <p:nvPr/>
          </p:nvSpPr>
          <p:spPr>
            <a:xfrm>
              <a:off x="4710390" y="1479786"/>
              <a:ext cx="1611530" cy="1310872"/>
            </a:xfrm>
            <a:prstGeom prst="rect">
              <a:avLst/>
            </a:prstGeom>
          </p:spPr>
          <p:txBody>
            <a:bodyPr wrap="square" lIns="0" rIns="0">
              <a:spAutoFit/>
            </a:bodyPr>
            <a:lstStyle/>
            <a:p>
              <a:pPr algn="ctr" defTabSz="878030">
                <a:lnSpc>
                  <a:spcPct val="90000"/>
                </a:lnSpc>
                <a:defRPr/>
              </a:pPr>
              <a:r>
                <a:rPr lang="en-US" sz="2744" kern="0" dirty="0">
                  <a:gradFill>
                    <a:gsLst>
                      <a:gs pos="2917">
                        <a:srgbClr val="DC3C00"/>
                      </a:gs>
                      <a:gs pos="100000">
                        <a:srgbClr val="DC3C00"/>
                      </a:gs>
                    </a:gsLst>
                    <a:lin ang="5400000" scaled="0"/>
                  </a:gradFill>
                </a:rPr>
                <a:t>2–3</a:t>
              </a:r>
              <a:r>
                <a:rPr lang="en-US" sz="2744" kern="0" dirty="0">
                  <a:gradFill>
                    <a:gsLst>
                      <a:gs pos="2917">
                        <a:srgbClr val="505050"/>
                      </a:gs>
                      <a:gs pos="100000">
                        <a:srgbClr val="505050"/>
                      </a:gs>
                    </a:gsLst>
                    <a:lin ang="5400000" scaled="0"/>
                  </a:gradFill>
                </a:rPr>
                <a:t> </a:t>
              </a:r>
              <a:r>
                <a:rPr lang="en-US" sz="2352" kern="0" dirty="0">
                  <a:gradFill>
                    <a:gsLst>
                      <a:gs pos="2917">
                        <a:srgbClr val="DC3C00"/>
                      </a:gs>
                      <a:gs pos="100000">
                        <a:srgbClr val="DC3C00"/>
                      </a:gs>
                    </a:gsLst>
                    <a:lin ang="5400000" scaled="0"/>
                  </a:gradFill>
                </a:rPr>
                <a:t>hours/day</a:t>
              </a:r>
              <a:r>
                <a:rPr lang="en-US" sz="2744" kern="0" dirty="0">
                  <a:gradFill>
                    <a:gsLst>
                      <a:gs pos="2917">
                        <a:srgbClr val="505050"/>
                      </a:gs>
                      <a:gs pos="100000">
                        <a:srgbClr val="505050"/>
                      </a:gs>
                    </a:gsLst>
                    <a:lin ang="5400000" scaled="0"/>
                  </a:gradFill>
                </a:rPr>
                <a:t> </a:t>
              </a:r>
              <a:r>
                <a:rPr lang="en-US" sz="1567" kern="0" dirty="0">
                  <a:gradFill>
                    <a:gsLst>
                      <a:gs pos="2917">
                        <a:srgbClr val="505050"/>
                      </a:gs>
                      <a:gs pos="100000">
                        <a:srgbClr val="505050"/>
                      </a:gs>
                    </a:gsLst>
                    <a:lin ang="5400000" scaled="0"/>
                  </a:gradFill>
                </a:rPr>
                <a:t>spent in </a:t>
              </a:r>
              <a:br>
                <a:rPr lang="en-US" sz="1567" kern="0" dirty="0">
                  <a:gradFill>
                    <a:gsLst>
                      <a:gs pos="2917">
                        <a:srgbClr val="505050"/>
                      </a:gs>
                      <a:gs pos="100000">
                        <a:srgbClr val="505050"/>
                      </a:gs>
                    </a:gsLst>
                    <a:lin ang="5400000" scaled="0"/>
                  </a:gradFill>
                </a:rPr>
              </a:br>
              <a:r>
                <a:rPr lang="en-US" sz="1567" kern="0" dirty="0">
                  <a:gradFill>
                    <a:gsLst>
                      <a:gs pos="2917">
                        <a:srgbClr val="505050"/>
                      </a:gs>
                      <a:gs pos="100000">
                        <a:srgbClr val="505050"/>
                      </a:gs>
                    </a:gsLst>
                    <a:lin ang="5400000" scaled="0"/>
                  </a:gradFill>
                </a:rPr>
                <a:t>Office apps</a:t>
              </a:r>
            </a:p>
          </p:txBody>
        </p:sp>
      </p:grpSp>
      <p:grpSp>
        <p:nvGrpSpPr>
          <p:cNvPr id="927" name="Group 926"/>
          <p:cNvGrpSpPr/>
          <p:nvPr/>
        </p:nvGrpSpPr>
        <p:grpSpPr>
          <a:xfrm>
            <a:off x="678587" y="2029408"/>
            <a:ext cx="1610881" cy="1481421"/>
            <a:chOff x="9479153" y="1630030"/>
            <a:chExt cx="1643845" cy="1511735"/>
          </a:xfrm>
        </p:grpSpPr>
        <p:sp>
          <p:nvSpPr>
            <p:cNvPr id="972" name="Oval 971"/>
            <p:cNvSpPr/>
            <p:nvPr/>
          </p:nvSpPr>
          <p:spPr bwMode="auto">
            <a:xfrm>
              <a:off x="9545208" y="1630030"/>
              <a:ext cx="1511735" cy="1511735"/>
            </a:xfrm>
            <a:prstGeom prst="ellipse">
              <a:avLst/>
            </a:prstGeom>
            <a:solidFill>
              <a:schemeClr val="bg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06" tIns="89606" rIns="33606" bIns="33606" rtlCol="0" anchor="b" anchorCtr="0"/>
            <a:lstStyle/>
            <a:p>
              <a:pPr algn="ctr" defTabSz="878030">
                <a:lnSpc>
                  <a:spcPct val="90000"/>
                </a:lnSpc>
                <a:spcAft>
                  <a:spcPts val="575"/>
                </a:spcAft>
                <a:defRPr/>
              </a:pPr>
              <a:endParaRPr lang="en-US" sz="784" kern="0" dirty="0">
                <a:solidFill>
                  <a:srgbClr val="505050"/>
                </a:solidFill>
              </a:endParaRPr>
            </a:p>
          </p:txBody>
        </p:sp>
        <p:sp>
          <p:nvSpPr>
            <p:cNvPr id="973" name="Rectangle 972"/>
            <p:cNvSpPr/>
            <p:nvPr/>
          </p:nvSpPr>
          <p:spPr>
            <a:xfrm>
              <a:off x="9479153" y="1744183"/>
              <a:ext cx="1643845" cy="1308772"/>
            </a:xfrm>
            <a:prstGeom prst="rect">
              <a:avLst/>
            </a:prstGeom>
          </p:spPr>
          <p:txBody>
            <a:bodyPr wrap="square" lIns="0" rIns="0">
              <a:spAutoFit/>
            </a:bodyPr>
            <a:lstStyle/>
            <a:p>
              <a:pPr algn="ctr" defTabSz="878030">
                <a:lnSpc>
                  <a:spcPct val="90000"/>
                </a:lnSpc>
                <a:spcAft>
                  <a:spcPts val="575"/>
                </a:spcAft>
                <a:defRPr/>
              </a:pPr>
              <a:r>
                <a:rPr lang="en-US" sz="3429" kern="0" dirty="0">
                  <a:gradFill>
                    <a:gsLst>
                      <a:gs pos="2917">
                        <a:srgbClr val="DC3C00"/>
                      </a:gs>
                      <a:gs pos="100000">
                        <a:srgbClr val="DC3C00"/>
                      </a:gs>
                    </a:gsLst>
                    <a:lin ang="5400000" scaled="0"/>
                  </a:gradFill>
                </a:rPr>
                <a:t>1.2 </a:t>
              </a:r>
              <a:r>
                <a:rPr lang="en-US" sz="2940" kern="0" dirty="0">
                  <a:gradFill>
                    <a:gsLst>
                      <a:gs pos="2917">
                        <a:srgbClr val="DC3C00"/>
                      </a:gs>
                      <a:gs pos="100000">
                        <a:srgbClr val="DC3C00"/>
                      </a:gs>
                    </a:gsLst>
                    <a:lin ang="5400000" scaled="0"/>
                  </a:gradFill>
                </a:rPr>
                <a:t>billion+</a:t>
              </a:r>
              <a:r>
                <a:rPr lang="en-US" sz="3429" kern="0" dirty="0">
                  <a:gradFill>
                    <a:gsLst>
                      <a:gs pos="2917">
                        <a:srgbClr val="DC3C00"/>
                      </a:gs>
                      <a:gs pos="100000">
                        <a:srgbClr val="DC3C00"/>
                      </a:gs>
                    </a:gsLst>
                    <a:lin ang="5400000" scaled="0"/>
                  </a:gradFill>
                </a:rPr>
                <a:t> </a:t>
              </a:r>
              <a:r>
                <a:rPr lang="en-US" sz="1567" kern="0" dirty="0">
                  <a:gradFill>
                    <a:gsLst>
                      <a:gs pos="2917">
                        <a:srgbClr val="505050"/>
                      </a:gs>
                      <a:gs pos="100000">
                        <a:srgbClr val="505050"/>
                      </a:gs>
                    </a:gsLst>
                    <a:lin ang="5400000" scaled="0"/>
                  </a:gradFill>
                </a:rPr>
                <a:t>users</a:t>
              </a:r>
            </a:p>
          </p:txBody>
        </p:sp>
      </p:grpSp>
      <p:grpSp>
        <p:nvGrpSpPr>
          <p:cNvPr id="979" name="Group 978"/>
          <p:cNvGrpSpPr/>
          <p:nvPr/>
        </p:nvGrpSpPr>
        <p:grpSpPr>
          <a:xfrm>
            <a:off x="8886786" y="2413775"/>
            <a:ext cx="1407969" cy="1407969"/>
            <a:chOff x="517688" y="1521297"/>
            <a:chExt cx="1828800" cy="1828800"/>
          </a:xfrm>
        </p:grpSpPr>
        <p:sp>
          <p:nvSpPr>
            <p:cNvPr id="980" name="Oval 979"/>
            <p:cNvSpPr/>
            <p:nvPr/>
          </p:nvSpPr>
          <p:spPr bwMode="auto">
            <a:xfrm>
              <a:off x="517688" y="1521297"/>
              <a:ext cx="1828800" cy="1828800"/>
            </a:xfrm>
            <a:prstGeom prst="ellipse">
              <a:avLst/>
            </a:prstGeom>
            <a:solidFill>
              <a:schemeClr val="bg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06" tIns="89606" rIns="33606" bIns="33606" rtlCol="0" anchor="b" anchorCtr="0"/>
            <a:lstStyle/>
            <a:p>
              <a:pPr algn="ctr" defTabSz="878030">
                <a:lnSpc>
                  <a:spcPct val="90000"/>
                </a:lnSpc>
                <a:spcAft>
                  <a:spcPts val="575"/>
                </a:spcAft>
                <a:defRPr/>
              </a:pPr>
              <a:endParaRPr lang="en-US" sz="784" kern="0" dirty="0">
                <a:solidFill>
                  <a:srgbClr val="505050"/>
                </a:solidFill>
              </a:endParaRPr>
            </a:p>
          </p:txBody>
        </p:sp>
        <p:sp>
          <p:nvSpPr>
            <p:cNvPr id="981" name="Rectangle 980"/>
            <p:cNvSpPr/>
            <p:nvPr/>
          </p:nvSpPr>
          <p:spPr>
            <a:xfrm>
              <a:off x="610164" y="1773209"/>
              <a:ext cx="1643844" cy="1389113"/>
            </a:xfrm>
            <a:prstGeom prst="rect">
              <a:avLst/>
            </a:prstGeom>
          </p:spPr>
          <p:txBody>
            <a:bodyPr wrap="square" lIns="0" rIns="0">
              <a:spAutoFit/>
            </a:bodyPr>
            <a:lstStyle/>
            <a:p>
              <a:pPr algn="ctr" defTabSz="878030">
                <a:lnSpc>
                  <a:spcPct val="90000"/>
                </a:lnSpc>
                <a:spcAft>
                  <a:spcPts val="575"/>
                </a:spcAft>
                <a:defRPr/>
              </a:pPr>
              <a:r>
                <a:rPr lang="en-US" sz="2744" kern="0" dirty="0">
                  <a:gradFill>
                    <a:gsLst>
                      <a:gs pos="2917">
                        <a:srgbClr val="DC3C00"/>
                      </a:gs>
                      <a:gs pos="100000">
                        <a:srgbClr val="DC3C00"/>
                      </a:gs>
                    </a:gsLst>
                    <a:lin ang="5400000" scaled="0"/>
                  </a:gradFill>
                </a:rPr>
                <a:t>470+ PB </a:t>
              </a:r>
              <a:r>
                <a:rPr lang="en-US" sz="1799" kern="0" dirty="0">
                  <a:gradFill>
                    <a:gsLst>
                      <a:gs pos="2917">
                        <a:srgbClr val="505050"/>
                      </a:gs>
                      <a:gs pos="100000">
                        <a:srgbClr val="505050"/>
                      </a:gs>
                    </a:gsLst>
                    <a:lin ang="5400000" scaled="0"/>
                  </a:gradFill>
                </a:rPr>
                <a:t/>
              </a:r>
              <a:br>
                <a:rPr lang="en-US" sz="1799" kern="0" dirty="0">
                  <a:gradFill>
                    <a:gsLst>
                      <a:gs pos="2917">
                        <a:srgbClr val="505050"/>
                      </a:gs>
                      <a:gs pos="100000">
                        <a:srgbClr val="505050"/>
                      </a:gs>
                    </a:gsLst>
                    <a:lin ang="5400000" scaled="0"/>
                  </a:gradFill>
                </a:rPr>
              </a:br>
              <a:r>
                <a:rPr lang="en-US" sz="1567" kern="0" dirty="0">
                  <a:gradFill>
                    <a:gsLst>
                      <a:gs pos="2917">
                        <a:srgbClr val="505050"/>
                      </a:gs>
                      <a:gs pos="100000">
                        <a:srgbClr val="505050"/>
                      </a:gs>
                    </a:gsLst>
                    <a:lin ang="5400000" scaled="0"/>
                  </a:gradFill>
                </a:rPr>
                <a:t>of storage</a:t>
              </a:r>
            </a:p>
          </p:txBody>
        </p:sp>
      </p:grpSp>
      <p:grpSp>
        <p:nvGrpSpPr>
          <p:cNvPr id="448" name="Group 447"/>
          <p:cNvGrpSpPr/>
          <p:nvPr/>
        </p:nvGrpSpPr>
        <p:grpSpPr>
          <a:xfrm>
            <a:off x="3697906" y="4564522"/>
            <a:ext cx="543065" cy="1477513"/>
            <a:chOff x="2200275" y="3536950"/>
            <a:chExt cx="920750" cy="2505076"/>
          </a:xfrm>
        </p:grpSpPr>
        <p:sp>
          <p:nvSpPr>
            <p:cNvPr id="408" name="AutoShape 332"/>
            <p:cNvSpPr>
              <a:spLocks noChangeAspect="1" noChangeArrowheads="1" noTextEdit="1"/>
            </p:cNvSpPr>
            <p:nvPr/>
          </p:nvSpPr>
          <p:spPr bwMode="auto">
            <a:xfrm>
              <a:off x="2200275" y="3536950"/>
              <a:ext cx="920750" cy="2505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409" name="Rectangle 334"/>
            <p:cNvSpPr>
              <a:spLocks noChangeArrowheads="1"/>
            </p:cNvSpPr>
            <p:nvPr/>
          </p:nvSpPr>
          <p:spPr bwMode="auto">
            <a:xfrm>
              <a:off x="2489200" y="3968750"/>
              <a:ext cx="346075" cy="206375"/>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411" name="Freeform 336"/>
            <p:cNvSpPr>
              <a:spLocks/>
            </p:cNvSpPr>
            <p:nvPr/>
          </p:nvSpPr>
          <p:spPr bwMode="auto">
            <a:xfrm>
              <a:off x="2451100" y="3770313"/>
              <a:ext cx="420688" cy="87313"/>
            </a:xfrm>
            <a:custGeom>
              <a:avLst/>
              <a:gdLst>
                <a:gd name="T0" fmla="*/ 196 w 196"/>
                <a:gd name="T1" fmla="*/ 31 h 41"/>
                <a:gd name="T2" fmla="*/ 186 w 196"/>
                <a:gd name="T3" fmla="*/ 41 h 41"/>
                <a:gd name="T4" fmla="*/ 10 w 196"/>
                <a:gd name="T5" fmla="*/ 41 h 41"/>
                <a:gd name="T6" fmla="*/ 0 w 196"/>
                <a:gd name="T7" fmla="*/ 31 h 41"/>
                <a:gd name="T8" fmla="*/ 0 w 196"/>
                <a:gd name="T9" fmla="*/ 10 h 41"/>
                <a:gd name="T10" fmla="*/ 10 w 196"/>
                <a:gd name="T11" fmla="*/ 0 h 41"/>
                <a:gd name="T12" fmla="*/ 186 w 196"/>
                <a:gd name="T13" fmla="*/ 0 h 41"/>
                <a:gd name="T14" fmla="*/ 196 w 196"/>
                <a:gd name="T15" fmla="*/ 10 h 41"/>
                <a:gd name="T16" fmla="*/ 196 w 196"/>
                <a:gd name="T17" fmla="*/ 3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41">
                  <a:moveTo>
                    <a:pt x="196" y="31"/>
                  </a:moveTo>
                  <a:cubicBezTo>
                    <a:pt x="196" y="37"/>
                    <a:pt x="192" y="41"/>
                    <a:pt x="186" y="41"/>
                  </a:cubicBezTo>
                  <a:cubicBezTo>
                    <a:pt x="10" y="41"/>
                    <a:pt x="10" y="41"/>
                    <a:pt x="10" y="41"/>
                  </a:cubicBezTo>
                  <a:cubicBezTo>
                    <a:pt x="5" y="41"/>
                    <a:pt x="0" y="37"/>
                    <a:pt x="0" y="31"/>
                  </a:cubicBezTo>
                  <a:cubicBezTo>
                    <a:pt x="0" y="10"/>
                    <a:pt x="0" y="10"/>
                    <a:pt x="0" y="10"/>
                  </a:cubicBezTo>
                  <a:cubicBezTo>
                    <a:pt x="0" y="4"/>
                    <a:pt x="5" y="0"/>
                    <a:pt x="10" y="0"/>
                  </a:cubicBezTo>
                  <a:cubicBezTo>
                    <a:pt x="186" y="0"/>
                    <a:pt x="186" y="0"/>
                    <a:pt x="186" y="0"/>
                  </a:cubicBezTo>
                  <a:cubicBezTo>
                    <a:pt x="192" y="0"/>
                    <a:pt x="196" y="4"/>
                    <a:pt x="196" y="10"/>
                  </a:cubicBezTo>
                  <a:lnTo>
                    <a:pt x="196" y="31"/>
                  </a:lnTo>
                  <a:close/>
                </a:path>
              </a:pathLst>
            </a:custGeom>
            <a:solidFill>
              <a:srgbClr val="C69B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412" name="Rectangle 337"/>
            <p:cNvSpPr>
              <a:spLocks noChangeArrowheads="1"/>
            </p:cNvSpPr>
            <p:nvPr/>
          </p:nvSpPr>
          <p:spPr bwMode="auto">
            <a:xfrm>
              <a:off x="2446338" y="4095750"/>
              <a:ext cx="425450" cy="338138"/>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413" name="Freeform 338"/>
            <p:cNvSpPr>
              <a:spLocks/>
            </p:cNvSpPr>
            <p:nvPr/>
          </p:nvSpPr>
          <p:spPr bwMode="auto">
            <a:xfrm>
              <a:off x="2297113" y="4918075"/>
              <a:ext cx="252413" cy="982663"/>
            </a:xfrm>
            <a:custGeom>
              <a:avLst/>
              <a:gdLst>
                <a:gd name="T0" fmla="*/ 159 w 159"/>
                <a:gd name="T1" fmla="*/ 619 h 619"/>
                <a:gd name="T2" fmla="*/ 0 w 159"/>
                <a:gd name="T3" fmla="*/ 619 h 619"/>
                <a:gd name="T4" fmla="*/ 84 w 159"/>
                <a:gd name="T5" fmla="*/ 0 h 619"/>
                <a:gd name="T6" fmla="*/ 159 w 159"/>
                <a:gd name="T7" fmla="*/ 0 h 619"/>
                <a:gd name="T8" fmla="*/ 159 w 159"/>
                <a:gd name="T9" fmla="*/ 619 h 619"/>
              </a:gdLst>
              <a:ahLst/>
              <a:cxnLst>
                <a:cxn ang="0">
                  <a:pos x="T0" y="T1"/>
                </a:cxn>
                <a:cxn ang="0">
                  <a:pos x="T2" y="T3"/>
                </a:cxn>
                <a:cxn ang="0">
                  <a:pos x="T4" y="T5"/>
                </a:cxn>
                <a:cxn ang="0">
                  <a:pos x="T6" y="T7"/>
                </a:cxn>
                <a:cxn ang="0">
                  <a:pos x="T8" y="T9"/>
                </a:cxn>
              </a:cxnLst>
              <a:rect l="0" t="0" r="r" b="b"/>
              <a:pathLst>
                <a:path w="159" h="619">
                  <a:moveTo>
                    <a:pt x="159" y="619"/>
                  </a:moveTo>
                  <a:lnTo>
                    <a:pt x="0" y="619"/>
                  </a:lnTo>
                  <a:lnTo>
                    <a:pt x="84" y="0"/>
                  </a:lnTo>
                  <a:lnTo>
                    <a:pt x="159" y="0"/>
                  </a:lnTo>
                  <a:lnTo>
                    <a:pt x="159" y="619"/>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414" name="Freeform 339"/>
            <p:cNvSpPr>
              <a:spLocks/>
            </p:cNvSpPr>
            <p:nvPr/>
          </p:nvSpPr>
          <p:spPr bwMode="auto">
            <a:xfrm>
              <a:off x="2638425" y="4918075"/>
              <a:ext cx="250825" cy="982663"/>
            </a:xfrm>
            <a:custGeom>
              <a:avLst/>
              <a:gdLst>
                <a:gd name="T0" fmla="*/ 158 w 158"/>
                <a:gd name="T1" fmla="*/ 619 h 619"/>
                <a:gd name="T2" fmla="*/ 0 w 158"/>
                <a:gd name="T3" fmla="*/ 619 h 619"/>
                <a:gd name="T4" fmla="*/ 84 w 158"/>
                <a:gd name="T5" fmla="*/ 0 h 619"/>
                <a:gd name="T6" fmla="*/ 158 w 158"/>
                <a:gd name="T7" fmla="*/ 0 h 619"/>
                <a:gd name="T8" fmla="*/ 158 w 158"/>
                <a:gd name="T9" fmla="*/ 619 h 619"/>
              </a:gdLst>
              <a:ahLst/>
              <a:cxnLst>
                <a:cxn ang="0">
                  <a:pos x="T0" y="T1"/>
                </a:cxn>
                <a:cxn ang="0">
                  <a:pos x="T2" y="T3"/>
                </a:cxn>
                <a:cxn ang="0">
                  <a:pos x="T4" y="T5"/>
                </a:cxn>
                <a:cxn ang="0">
                  <a:pos x="T6" y="T7"/>
                </a:cxn>
                <a:cxn ang="0">
                  <a:pos x="T8" y="T9"/>
                </a:cxn>
              </a:cxnLst>
              <a:rect l="0" t="0" r="r" b="b"/>
              <a:pathLst>
                <a:path w="158" h="619">
                  <a:moveTo>
                    <a:pt x="158" y="619"/>
                  </a:moveTo>
                  <a:lnTo>
                    <a:pt x="0" y="619"/>
                  </a:lnTo>
                  <a:lnTo>
                    <a:pt x="84" y="0"/>
                  </a:lnTo>
                  <a:lnTo>
                    <a:pt x="158" y="0"/>
                  </a:lnTo>
                  <a:lnTo>
                    <a:pt x="158" y="619"/>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415" name="Freeform 340"/>
            <p:cNvSpPr>
              <a:spLocks/>
            </p:cNvSpPr>
            <p:nvPr/>
          </p:nvSpPr>
          <p:spPr bwMode="auto">
            <a:xfrm>
              <a:off x="2273300" y="5900738"/>
              <a:ext cx="276225" cy="141288"/>
            </a:xfrm>
            <a:custGeom>
              <a:avLst/>
              <a:gdLst>
                <a:gd name="T0" fmla="*/ 73 w 129"/>
                <a:gd name="T1" fmla="*/ 0 h 66"/>
                <a:gd name="T2" fmla="*/ 0 w 129"/>
                <a:gd name="T3" fmla="*/ 66 h 66"/>
                <a:gd name="T4" fmla="*/ 73 w 129"/>
                <a:gd name="T5" fmla="*/ 66 h 66"/>
                <a:gd name="T6" fmla="*/ 129 w 129"/>
                <a:gd name="T7" fmla="*/ 66 h 66"/>
                <a:gd name="T8" fmla="*/ 129 w 129"/>
                <a:gd name="T9" fmla="*/ 0 h 66"/>
                <a:gd name="T10" fmla="*/ 73 w 129"/>
                <a:gd name="T11" fmla="*/ 0 h 66"/>
              </a:gdLst>
              <a:ahLst/>
              <a:cxnLst>
                <a:cxn ang="0">
                  <a:pos x="T0" y="T1"/>
                </a:cxn>
                <a:cxn ang="0">
                  <a:pos x="T2" y="T3"/>
                </a:cxn>
                <a:cxn ang="0">
                  <a:pos x="T4" y="T5"/>
                </a:cxn>
                <a:cxn ang="0">
                  <a:pos x="T6" y="T7"/>
                </a:cxn>
                <a:cxn ang="0">
                  <a:pos x="T8" y="T9"/>
                </a:cxn>
                <a:cxn ang="0">
                  <a:pos x="T10" y="T11"/>
                </a:cxn>
              </a:cxnLst>
              <a:rect l="0" t="0" r="r" b="b"/>
              <a:pathLst>
                <a:path w="129" h="66">
                  <a:moveTo>
                    <a:pt x="73" y="0"/>
                  </a:moveTo>
                  <a:cubicBezTo>
                    <a:pt x="35" y="0"/>
                    <a:pt x="4" y="29"/>
                    <a:pt x="0" y="66"/>
                  </a:cubicBezTo>
                  <a:cubicBezTo>
                    <a:pt x="73" y="66"/>
                    <a:pt x="73" y="66"/>
                    <a:pt x="73" y="66"/>
                  </a:cubicBezTo>
                  <a:cubicBezTo>
                    <a:pt x="129" y="66"/>
                    <a:pt x="129" y="66"/>
                    <a:pt x="129" y="66"/>
                  </a:cubicBezTo>
                  <a:cubicBezTo>
                    <a:pt x="129" y="0"/>
                    <a:pt x="129" y="0"/>
                    <a:pt x="129" y="0"/>
                  </a:cubicBezTo>
                  <a:lnTo>
                    <a:pt x="73" y="0"/>
                  </a:lnTo>
                  <a:close/>
                </a:path>
              </a:pathLst>
            </a:custGeom>
            <a:solidFill>
              <a:srgbClr val="514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416" name="Rectangle 341"/>
            <p:cNvSpPr>
              <a:spLocks noChangeArrowheads="1"/>
            </p:cNvSpPr>
            <p:nvPr/>
          </p:nvSpPr>
          <p:spPr bwMode="auto">
            <a:xfrm>
              <a:off x="2913063" y="4405313"/>
              <a:ext cx="123825" cy="735013"/>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417" name="Freeform 342"/>
            <p:cNvSpPr>
              <a:spLocks/>
            </p:cNvSpPr>
            <p:nvPr/>
          </p:nvSpPr>
          <p:spPr bwMode="auto">
            <a:xfrm>
              <a:off x="2913063" y="5016500"/>
              <a:ext cx="127000" cy="250825"/>
            </a:xfrm>
            <a:custGeom>
              <a:avLst/>
              <a:gdLst>
                <a:gd name="T0" fmla="*/ 0 w 59"/>
                <a:gd name="T1" fmla="*/ 0 h 117"/>
                <a:gd name="T2" fmla="*/ 0 w 59"/>
                <a:gd name="T3" fmla="*/ 117 h 117"/>
                <a:gd name="T4" fmla="*/ 59 w 59"/>
                <a:gd name="T5" fmla="*/ 58 h 117"/>
                <a:gd name="T6" fmla="*/ 0 w 59"/>
                <a:gd name="T7" fmla="*/ 0 h 117"/>
              </a:gdLst>
              <a:ahLst/>
              <a:cxnLst>
                <a:cxn ang="0">
                  <a:pos x="T0" y="T1"/>
                </a:cxn>
                <a:cxn ang="0">
                  <a:pos x="T2" y="T3"/>
                </a:cxn>
                <a:cxn ang="0">
                  <a:pos x="T4" y="T5"/>
                </a:cxn>
                <a:cxn ang="0">
                  <a:pos x="T6" y="T7"/>
                </a:cxn>
              </a:cxnLst>
              <a:rect l="0" t="0" r="r" b="b"/>
              <a:pathLst>
                <a:path w="59" h="117">
                  <a:moveTo>
                    <a:pt x="0" y="0"/>
                  </a:moveTo>
                  <a:cubicBezTo>
                    <a:pt x="0" y="117"/>
                    <a:pt x="0" y="117"/>
                    <a:pt x="0" y="117"/>
                  </a:cubicBezTo>
                  <a:cubicBezTo>
                    <a:pt x="32" y="117"/>
                    <a:pt x="59" y="91"/>
                    <a:pt x="59" y="58"/>
                  </a:cubicBezTo>
                  <a:cubicBezTo>
                    <a:pt x="59" y="26"/>
                    <a:pt x="32" y="0"/>
                    <a:pt x="0" y="0"/>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418" name="Rectangle 343"/>
            <p:cNvSpPr>
              <a:spLocks noChangeArrowheads="1"/>
            </p:cNvSpPr>
            <p:nvPr/>
          </p:nvSpPr>
          <p:spPr bwMode="auto">
            <a:xfrm>
              <a:off x="2284413" y="4405313"/>
              <a:ext cx="122238" cy="735013"/>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419" name="Freeform 344"/>
            <p:cNvSpPr>
              <a:spLocks/>
            </p:cNvSpPr>
            <p:nvPr/>
          </p:nvSpPr>
          <p:spPr bwMode="auto">
            <a:xfrm>
              <a:off x="2281238" y="5016500"/>
              <a:ext cx="125413" cy="250825"/>
            </a:xfrm>
            <a:custGeom>
              <a:avLst/>
              <a:gdLst>
                <a:gd name="T0" fmla="*/ 58 w 58"/>
                <a:gd name="T1" fmla="*/ 0 h 117"/>
                <a:gd name="T2" fmla="*/ 58 w 58"/>
                <a:gd name="T3" fmla="*/ 117 h 117"/>
                <a:gd name="T4" fmla="*/ 0 w 58"/>
                <a:gd name="T5" fmla="*/ 58 h 117"/>
                <a:gd name="T6" fmla="*/ 58 w 58"/>
                <a:gd name="T7" fmla="*/ 0 h 117"/>
              </a:gdLst>
              <a:ahLst/>
              <a:cxnLst>
                <a:cxn ang="0">
                  <a:pos x="T0" y="T1"/>
                </a:cxn>
                <a:cxn ang="0">
                  <a:pos x="T2" y="T3"/>
                </a:cxn>
                <a:cxn ang="0">
                  <a:pos x="T4" y="T5"/>
                </a:cxn>
                <a:cxn ang="0">
                  <a:pos x="T6" y="T7"/>
                </a:cxn>
              </a:cxnLst>
              <a:rect l="0" t="0" r="r" b="b"/>
              <a:pathLst>
                <a:path w="58" h="117">
                  <a:moveTo>
                    <a:pt x="58" y="0"/>
                  </a:moveTo>
                  <a:cubicBezTo>
                    <a:pt x="58" y="117"/>
                    <a:pt x="58" y="117"/>
                    <a:pt x="58" y="117"/>
                  </a:cubicBezTo>
                  <a:cubicBezTo>
                    <a:pt x="26" y="117"/>
                    <a:pt x="0" y="91"/>
                    <a:pt x="0" y="58"/>
                  </a:cubicBezTo>
                  <a:cubicBezTo>
                    <a:pt x="0" y="26"/>
                    <a:pt x="26" y="0"/>
                    <a:pt x="58" y="0"/>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420" name="Freeform 345"/>
            <p:cNvSpPr>
              <a:spLocks/>
            </p:cNvSpPr>
            <p:nvPr/>
          </p:nvSpPr>
          <p:spPr bwMode="auto">
            <a:xfrm>
              <a:off x="2589213" y="3925888"/>
              <a:ext cx="146050" cy="241300"/>
            </a:xfrm>
            <a:custGeom>
              <a:avLst/>
              <a:gdLst>
                <a:gd name="T0" fmla="*/ 46 w 92"/>
                <a:gd name="T1" fmla="*/ 152 h 152"/>
                <a:gd name="T2" fmla="*/ 0 w 92"/>
                <a:gd name="T3" fmla="*/ 148 h 152"/>
                <a:gd name="T4" fmla="*/ 0 w 92"/>
                <a:gd name="T5" fmla="*/ 0 h 152"/>
                <a:gd name="T6" fmla="*/ 92 w 92"/>
                <a:gd name="T7" fmla="*/ 0 h 152"/>
                <a:gd name="T8" fmla="*/ 92 w 92"/>
                <a:gd name="T9" fmla="*/ 152 h 152"/>
                <a:gd name="T10" fmla="*/ 46 w 92"/>
                <a:gd name="T11" fmla="*/ 152 h 152"/>
              </a:gdLst>
              <a:ahLst/>
              <a:cxnLst>
                <a:cxn ang="0">
                  <a:pos x="T0" y="T1"/>
                </a:cxn>
                <a:cxn ang="0">
                  <a:pos x="T2" y="T3"/>
                </a:cxn>
                <a:cxn ang="0">
                  <a:pos x="T4" y="T5"/>
                </a:cxn>
                <a:cxn ang="0">
                  <a:pos x="T6" y="T7"/>
                </a:cxn>
                <a:cxn ang="0">
                  <a:pos x="T8" y="T9"/>
                </a:cxn>
                <a:cxn ang="0">
                  <a:pos x="T10" y="T11"/>
                </a:cxn>
              </a:cxnLst>
              <a:rect l="0" t="0" r="r" b="b"/>
              <a:pathLst>
                <a:path w="92" h="152">
                  <a:moveTo>
                    <a:pt x="46" y="152"/>
                  </a:moveTo>
                  <a:lnTo>
                    <a:pt x="0" y="148"/>
                  </a:lnTo>
                  <a:lnTo>
                    <a:pt x="0" y="0"/>
                  </a:lnTo>
                  <a:lnTo>
                    <a:pt x="92" y="0"/>
                  </a:lnTo>
                  <a:lnTo>
                    <a:pt x="92" y="152"/>
                  </a:lnTo>
                  <a:lnTo>
                    <a:pt x="46" y="152"/>
                  </a:ln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421" name="Freeform 346"/>
            <p:cNvSpPr>
              <a:spLocks/>
            </p:cNvSpPr>
            <p:nvPr/>
          </p:nvSpPr>
          <p:spPr bwMode="auto">
            <a:xfrm>
              <a:off x="2589213" y="3925888"/>
              <a:ext cx="146050" cy="128588"/>
            </a:xfrm>
            <a:custGeom>
              <a:avLst/>
              <a:gdLst>
                <a:gd name="T0" fmla="*/ 0 w 68"/>
                <a:gd name="T1" fmla="*/ 55 h 60"/>
                <a:gd name="T2" fmla="*/ 34 w 68"/>
                <a:gd name="T3" fmla="*/ 60 h 60"/>
                <a:gd name="T4" fmla="*/ 68 w 68"/>
                <a:gd name="T5" fmla="*/ 55 h 60"/>
                <a:gd name="T6" fmla="*/ 68 w 68"/>
                <a:gd name="T7" fmla="*/ 0 h 60"/>
                <a:gd name="T8" fmla="*/ 0 w 68"/>
                <a:gd name="T9" fmla="*/ 0 h 60"/>
                <a:gd name="T10" fmla="*/ 0 w 68"/>
                <a:gd name="T11" fmla="*/ 55 h 60"/>
              </a:gdLst>
              <a:ahLst/>
              <a:cxnLst>
                <a:cxn ang="0">
                  <a:pos x="T0" y="T1"/>
                </a:cxn>
                <a:cxn ang="0">
                  <a:pos x="T2" y="T3"/>
                </a:cxn>
                <a:cxn ang="0">
                  <a:pos x="T4" y="T5"/>
                </a:cxn>
                <a:cxn ang="0">
                  <a:pos x="T6" y="T7"/>
                </a:cxn>
                <a:cxn ang="0">
                  <a:pos x="T8" y="T9"/>
                </a:cxn>
                <a:cxn ang="0">
                  <a:pos x="T10" y="T11"/>
                </a:cxn>
              </a:cxnLst>
              <a:rect l="0" t="0" r="r" b="b"/>
              <a:pathLst>
                <a:path w="68" h="60">
                  <a:moveTo>
                    <a:pt x="0" y="55"/>
                  </a:moveTo>
                  <a:cubicBezTo>
                    <a:pt x="11" y="58"/>
                    <a:pt x="22" y="60"/>
                    <a:pt x="34" y="60"/>
                  </a:cubicBezTo>
                  <a:cubicBezTo>
                    <a:pt x="46" y="60"/>
                    <a:pt x="57" y="58"/>
                    <a:pt x="68" y="55"/>
                  </a:cubicBezTo>
                  <a:cubicBezTo>
                    <a:pt x="68" y="0"/>
                    <a:pt x="68" y="0"/>
                    <a:pt x="68" y="0"/>
                  </a:cubicBezTo>
                  <a:cubicBezTo>
                    <a:pt x="0" y="0"/>
                    <a:pt x="0" y="0"/>
                    <a:pt x="0" y="0"/>
                  </a:cubicBezTo>
                  <a:lnTo>
                    <a:pt x="0" y="55"/>
                  </a:lnTo>
                  <a:close/>
                </a:path>
              </a:pathLst>
            </a:custGeom>
            <a:solidFill>
              <a:srgbClr val="C69B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422" name="Freeform 347"/>
            <p:cNvSpPr>
              <a:spLocks/>
            </p:cNvSpPr>
            <p:nvPr/>
          </p:nvSpPr>
          <p:spPr bwMode="auto">
            <a:xfrm>
              <a:off x="2489200" y="3702050"/>
              <a:ext cx="346075" cy="322263"/>
            </a:xfrm>
            <a:custGeom>
              <a:avLst/>
              <a:gdLst>
                <a:gd name="T0" fmla="*/ 0 w 161"/>
                <a:gd name="T1" fmla="*/ 0 h 151"/>
                <a:gd name="T2" fmla="*/ 0 w 161"/>
                <a:gd name="T3" fmla="*/ 125 h 151"/>
                <a:gd name="T4" fmla="*/ 0 w 161"/>
                <a:gd name="T5" fmla="*/ 125 h 151"/>
                <a:gd name="T6" fmla="*/ 80 w 161"/>
                <a:gd name="T7" fmla="*/ 151 h 151"/>
                <a:gd name="T8" fmla="*/ 161 w 161"/>
                <a:gd name="T9" fmla="*/ 125 h 151"/>
                <a:gd name="T10" fmla="*/ 161 w 161"/>
                <a:gd name="T11" fmla="*/ 0 h 151"/>
                <a:gd name="T12" fmla="*/ 0 w 161"/>
                <a:gd name="T13" fmla="*/ 0 h 151"/>
              </a:gdLst>
              <a:ahLst/>
              <a:cxnLst>
                <a:cxn ang="0">
                  <a:pos x="T0" y="T1"/>
                </a:cxn>
                <a:cxn ang="0">
                  <a:pos x="T2" y="T3"/>
                </a:cxn>
                <a:cxn ang="0">
                  <a:pos x="T4" y="T5"/>
                </a:cxn>
                <a:cxn ang="0">
                  <a:pos x="T6" y="T7"/>
                </a:cxn>
                <a:cxn ang="0">
                  <a:pos x="T8" y="T9"/>
                </a:cxn>
                <a:cxn ang="0">
                  <a:pos x="T10" y="T11"/>
                </a:cxn>
                <a:cxn ang="0">
                  <a:pos x="T12" y="T13"/>
                </a:cxn>
              </a:cxnLst>
              <a:rect l="0" t="0" r="r" b="b"/>
              <a:pathLst>
                <a:path w="161" h="151">
                  <a:moveTo>
                    <a:pt x="0" y="0"/>
                  </a:moveTo>
                  <a:cubicBezTo>
                    <a:pt x="0" y="125"/>
                    <a:pt x="0" y="125"/>
                    <a:pt x="0" y="125"/>
                  </a:cubicBezTo>
                  <a:cubicBezTo>
                    <a:pt x="0" y="125"/>
                    <a:pt x="0" y="125"/>
                    <a:pt x="0" y="125"/>
                  </a:cubicBezTo>
                  <a:cubicBezTo>
                    <a:pt x="22" y="142"/>
                    <a:pt x="50" y="151"/>
                    <a:pt x="80" y="151"/>
                  </a:cubicBezTo>
                  <a:cubicBezTo>
                    <a:pt x="110" y="151"/>
                    <a:pt x="139" y="142"/>
                    <a:pt x="161" y="125"/>
                  </a:cubicBezTo>
                  <a:cubicBezTo>
                    <a:pt x="161" y="0"/>
                    <a:pt x="161" y="0"/>
                    <a:pt x="161" y="0"/>
                  </a:cubicBezTo>
                  <a:lnTo>
                    <a:pt x="0" y="0"/>
                  </a:ln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423" name="Freeform 348"/>
            <p:cNvSpPr>
              <a:spLocks/>
            </p:cNvSpPr>
            <p:nvPr/>
          </p:nvSpPr>
          <p:spPr bwMode="auto">
            <a:xfrm>
              <a:off x="2489200" y="3536950"/>
              <a:ext cx="246063" cy="258763"/>
            </a:xfrm>
            <a:custGeom>
              <a:avLst/>
              <a:gdLst>
                <a:gd name="T0" fmla="*/ 114 w 114"/>
                <a:gd name="T1" fmla="*/ 7 h 121"/>
                <a:gd name="T2" fmla="*/ 81 w 114"/>
                <a:gd name="T3" fmla="*/ 0 h 121"/>
                <a:gd name="T4" fmla="*/ 0 w 114"/>
                <a:gd name="T5" fmla="*/ 81 h 121"/>
                <a:gd name="T6" fmla="*/ 0 w 114"/>
                <a:gd name="T7" fmla="*/ 121 h 121"/>
                <a:gd name="T8" fmla="*/ 114 w 114"/>
                <a:gd name="T9" fmla="*/ 7 h 121"/>
              </a:gdLst>
              <a:ahLst/>
              <a:cxnLst>
                <a:cxn ang="0">
                  <a:pos x="T0" y="T1"/>
                </a:cxn>
                <a:cxn ang="0">
                  <a:pos x="T2" y="T3"/>
                </a:cxn>
                <a:cxn ang="0">
                  <a:pos x="T4" y="T5"/>
                </a:cxn>
                <a:cxn ang="0">
                  <a:pos x="T6" y="T7"/>
                </a:cxn>
                <a:cxn ang="0">
                  <a:pos x="T8" y="T9"/>
                </a:cxn>
              </a:cxnLst>
              <a:rect l="0" t="0" r="r" b="b"/>
              <a:pathLst>
                <a:path w="114" h="121">
                  <a:moveTo>
                    <a:pt x="114" y="7"/>
                  </a:moveTo>
                  <a:cubicBezTo>
                    <a:pt x="104" y="3"/>
                    <a:pt x="92" y="0"/>
                    <a:pt x="81" y="0"/>
                  </a:cubicBezTo>
                  <a:cubicBezTo>
                    <a:pt x="36" y="0"/>
                    <a:pt x="0" y="36"/>
                    <a:pt x="0" y="81"/>
                  </a:cubicBezTo>
                  <a:cubicBezTo>
                    <a:pt x="0" y="121"/>
                    <a:pt x="0" y="121"/>
                    <a:pt x="0" y="121"/>
                  </a:cubicBezTo>
                  <a:cubicBezTo>
                    <a:pt x="59" y="114"/>
                    <a:pt x="107" y="67"/>
                    <a:pt x="114" y="7"/>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424" name="Freeform 349"/>
            <p:cNvSpPr>
              <a:spLocks/>
            </p:cNvSpPr>
            <p:nvPr/>
          </p:nvSpPr>
          <p:spPr bwMode="auto">
            <a:xfrm>
              <a:off x="2590800" y="3536950"/>
              <a:ext cx="244475" cy="258763"/>
            </a:xfrm>
            <a:custGeom>
              <a:avLst/>
              <a:gdLst>
                <a:gd name="T0" fmla="*/ 0 w 114"/>
                <a:gd name="T1" fmla="*/ 7 h 121"/>
                <a:gd name="T2" fmla="*/ 33 w 114"/>
                <a:gd name="T3" fmla="*/ 0 h 121"/>
                <a:gd name="T4" fmla="*/ 114 w 114"/>
                <a:gd name="T5" fmla="*/ 81 h 121"/>
                <a:gd name="T6" fmla="*/ 114 w 114"/>
                <a:gd name="T7" fmla="*/ 121 h 121"/>
                <a:gd name="T8" fmla="*/ 0 w 114"/>
                <a:gd name="T9" fmla="*/ 7 h 121"/>
              </a:gdLst>
              <a:ahLst/>
              <a:cxnLst>
                <a:cxn ang="0">
                  <a:pos x="T0" y="T1"/>
                </a:cxn>
                <a:cxn ang="0">
                  <a:pos x="T2" y="T3"/>
                </a:cxn>
                <a:cxn ang="0">
                  <a:pos x="T4" y="T5"/>
                </a:cxn>
                <a:cxn ang="0">
                  <a:pos x="T6" y="T7"/>
                </a:cxn>
                <a:cxn ang="0">
                  <a:pos x="T8" y="T9"/>
                </a:cxn>
              </a:cxnLst>
              <a:rect l="0" t="0" r="r" b="b"/>
              <a:pathLst>
                <a:path w="114" h="121">
                  <a:moveTo>
                    <a:pt x="0" y="7"/>
                  </a:moveTo>
                  <a:cubicBezTo>
                    <a:pt x="10" y="3"/>
                    <a:pt x="21" y="0"/>
                    <a:pt x="33" y="0"/>
                  </a:cubicBezTo>
                  <a:cubicBezTo>
                    <a:pt x="78" y="0"/>
                    <a:pt x="114" y="36"/>
                    <a:pt x="114" y="81"/>
                  </a:cubicBezTo>
                  <a:cubicBezTo>
                    <a:pt x="114" y="121"/>
                    <a:pt x="114" y="121"/>
                    <a:pt x="114" y="121"/>
                  </a:cubicBezTo>
                  <a:cubicBezTo>
                    <a:pt x="54" y="114"/>
                    <a:pt x="7" y="67"/>
                    <a:pt x="0" y="7"/>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425" name="Freeform 350"/>
            <p:cNvSpPr>
              <a:spLocks/>
            </p:cNvSpPr>
            <p:nvPr/>
          </p:nvSpPr>
          <p:spPr bwMode="auto">
            <a:xfrm>
              <a:off x="2257425" y="4095750"/>
              <a:ext cx="803275" cy="987425"/>
            </a:xfrm>
            <a:custGeom>
              <a:avLst/>
              <a:gdLst>
                <a:gd name="T0" fmla="*/ 295 w 374"/>
                <a:gd name="T1" fmla="*/ 0 h 462"/>
                <a:gd name="T2" fmla="*/ 250 w 374"/>
                <a:gd name="T3" fmla="*/ 0 h 462"/>
                <a:gd name="T4" fmla="*/ 188 w 374"/>
                <a:gd name="T5" fmla="*/ 140 h 462"/>
                <a:gd name="T6" fmla="*/ 126 w 374"/>
                <a:gd name="T7" fmla="*/ 0 h 462"/>
                <a:gd name="T8" fmla="*/ 79 w 374"/>
                <a:gd name="T9" fmla="*/ 0 h 462"/>
                <a:gd name="T10" fmla="*/ 0 w 374"/>
                <a:gd name="T11" fmla="*/ 79 h 462"/>
                <a:gd name="T12" fmla="*/ 0 w 374"/>
                <a:gd name="T13" fmla="*/ 295 h 462"/>
                <a:gd name="T14" fmla="*/ 69 w 374"/>
                <a:gd name="T15" fmla="*/ 295 h 462"/>
                <a:gd name="T16" fmla="*/ 69 w 374"/>
                <a:gd name="T17" fmla="*/ 146 h 462"/>
                <a:gd name="T18" fmla="*/ 79 w 374"/>
                <a:gd name="T19" fmla="*/ 146 h 462"/>
                <a:gd name="T20" fmla="*/ 80 w 374"/>
                <a:gd name="T21" fmla="*/ 462 h 462"/>
                <a:gd name="T22" fmla="*/ 294 w 374"/>
                <a:gd name="T23" fmla="*/ 462 h 462"/>
                <a:gd name="T24" fmla="*/ 295 w 374"/>
                <a:gd name="T25" fmla="*/ 146 h 462"/>
                <a:gd name="T26" fmla="*/ 305 w 374"/>
                <a:gd name="T27" fmla="*/ 146 h 462"/>
                <a:gd name="T28" fmla="*/ 305 w 374"/>
                <a:gd name="T29" fmla="*/ 288 h 462"/>
                <a:gd name="T30" fmla="*/ 374 w 374"/>
                <a:gd name="T31" fmla="*/ 288 h 462"/>
                <a:gd name="T32" fmla="*/ 374 w 374"/>
                <a:gd name="T33" fmla="*/ 79 h 462"/>
                <a:gd name="T34" fmla="*/ 295 w 374"/>
                <a:gd name="T35" fmla="*/ 0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4" h="462">
                  <a:moveTo>
                    <a:pt x="295" y="0"/>
                  </a:moveTo>
                  <a:cubicBezTo>
                    <a:pt x="250" y="0"/>
                    <a:pt x="250" y="0"/>
                    <a:pt x="250" y="0"/>
                  </a:cubicBezTo>
                  <a:cubicBezTo>
                    <a:pt x="188" y="140"/>
                    <a:pt x="188" y="140"/>
                    <a:pt x="188" y="140"/>
                  </a:cubicBezTo>
                  <a:cubicBezTo>
                    <a:pt x="188" y="140"/>
                    <a:pt x="142" y="40"/>
                    <a:pt x="126" y="0"/>
                  </a:cubicBezTo>
                  <a:cubicBezTo>
                    <a:pt x="79" y="0"/>
                    <a:pt x="79" y="0"/>
                    <a:pt x="79" y="0"/>
                  </a:cubicBezTo>
                  <a:cubicBezTo>
                    <a:pt x="36" y="0"/>
                    <a:pt x="0" y="36"/>
                    <a:pt x="0" y="79"/>
                  </a:cubicBezTo>
                  <a:cubicBezTo>
                    <a:pt x="0" y="295"/>
                    <a:pt x="0" y="295"/>
                    <a:pt x="0" y="295"/>
                  </a:cubicBezTo>
                  <a:cubicBezTo>
                    <a:pt x="69" y="295"/>
                    <a:pt x="69" y="295"/>
                    <a:pt x="69" y="295"/>
                  </a:cubicBezTo>
                  <a:cubicBezTo>
                    <a:pt x="69" y="146"/>
                    <a:pt x="69" y="146"/>
                    <a:pt x="69" y="146"/>
                  </a:cubicBezTo>
                  <a:cubicBezTo>
                    <a:pt x="79" y="146"/>
                    <a:pt x="79" y="146"/>
                    <a:pt x="79" y="146"/>
                  </a:cubicBezTo>
                  <a:cubicBezTo>
                    <a:pt x="80" y="462"/>
                    <a:pt x="80" y="462"/>
                    <a:pt x="80" y="462"/>
                  </a:cubicBezTo>
                  <a:cubicBezTo>
                    <a:pt x="294" y="462"/>
                    <a:pt x="294" y="462"/>
                    <a:pt x="294" y="462"/>
                  </a:cubicBezTo>
                  <a:cubicBezTo>
                    <a:pt x="295" y="146"/>
                    <a:pt x="295" y="146"/>
                    <a:pt x="295" y="146"/>
                  </a:cubicBezTo>
                  <a:cubicBezTo>
                    <a:pt x="305" y="146"/>
                    <a:pt x="305" y="146"/>
                    <a:pt x="305" y="146"/>
                  </a:cubicBezTo>
                  <a:cubicBezTo>
                    <a:pt x="305" y="288"/>
                    <a:pt x="305" y="288"/>
                    <a:pt x="305" y="288"/>
                  </a:cubicBezTo>
                  <a:cubicBezTo>
                    <a:pt x="374" y="288"/>
                    <a:pt x="374" y="288"/>
                    <a:pt x="374" y="288"/>
                  </a:cubicBezTo>
                  <a:cubicBezTo>
                    <a:pt x="374" y="79"/>
                    <a:pt x="374" y="79"/>
                    <a:pt x="374" y="79"/>
                  </a:cubicBezTo>
                  <a:cubicBezTo>
                    <a:pt x="374" y="36"/>
                    <a:pt x="338" y="0"/>
                    <a:pt x="295" y="0"/>
                  </a:cubicBezTo>
                  <a:close/>
                </a:path>
              </a:pathLst>
            </a:custGeom>
            <a:solidFill>
              <a:schemeClr val="accent6"/>
            </a:solidFill>
            <a:ln>
              <a:noFill/>
            </a:ln>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426" name="Freeform 351"/>
            <p:cNvSpPr>
              <a:spLocks/>
            </p:cNvSpPr>
            <p:nvPr/>
          </p:nvSpPr>
          <p:spPr bwMode="auto">
            <a:xfrm>
              <a:off x="2298700" y="5900738"/>
              <a:ext cx="250825" cy="71438"/>
            </a:xfrm>
            <a:custGeom>
              <a:avLst/>
              <a:gdLst>
                <a:gd name="T0" fmla="*/ 61 w 117"/>
                <a:gd name="T1" fmla="*/ 0 h 33"/>
                <a:gd name="T2" fmla="*/ 0 w 117"/>
                <a:gd name="T3" fmla="*/ 33 h 33"/>
                <a:gd name="T4" fmla="*/ 79 w 117"/>
                <a:gd name="T5" fmla="*/ 33 h 33"/>
                <a:gd name="T6" fmla="*/ 117 w 117"/>
                <a:gd name="T7" fmla="*/ 0 h 33"/>
                <a:gd name="T8" fmla="*/ 61 w 117"/>
                <a:gd name="T9" fmla="*/ 0 h 33"/>
              </a:gdLst>
              <a:ahLst/>
              <a:cxnLst>
                <a:cxn ang="0">
                  <a:pos x="T0" y="T1"/>
                </a:cxn>
                <a:cxn ang="0">
                  <a:pos x="T2" y="T3"/>
                </a:cxn>
                <a:cxn ang="0">
                  <a:pos x="T4" y="T5"/>
                </a:cxn>
                <a:cxn ang="0">
                  <a:pos x="T6" y="T7"/>
                </a:cxn>
                <a:cxn ang="0">
                  <a:pos x="T8" y="T9"/>
                </a:cxn>
              </a:cxnLst>
              <a:rect l="0" t="0" r="r" b="b"/>
              <a:pathLst>
                <a:path w="117" h="33">
                  <a:moveTo>
                    <a:pt x="61" y="0"/>
                  </a:moveTo>
                  <a:cubicBezTo>
                    <a:pt x="36" y="0"/>
                    <a:pt x="13" y="13"/>
                    <a:pt x="0" y="33"/>
                  </a:cubicBezTo>
                  <a:cubicBezTo>
                    <a:pt x="79" y="33"/>
                    <a:pt x="79" y="33"/>
                    <a:pt x="79" y="33"/>
                  </a:cubicBezTo>
                  <a:cubicBezTo>
                    <a:pt x="99" y="33"/>
                    <a:pt x="114" y="18"/>
                    <a:pt x="117" y="0"/>
                  </a:cubicBezTo>
                  <a:lnTo>
                    <a:pt x="61" y="0"/>
                  </a:ln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427" name="Freeform 352"/>
            <p:cNvSpPr>
              <a:spLocks/>
            </p:cNvSpPr>
            <p:nvPr/>
          </p:nvSpPr>
          <p:spPr bwMode="auto">
            <a:xfrm>
              <a:off x="2619375" y="5900738"/>
              <a:ext cx="276225" cy="141288"/>
            </a:xfrm>
            <a:custGeom>
              <a:avLst/>
              <a:gdLst>
                <a:gd name="T0" fmla="*/ 73 w 129"/>
                <a:gd name="T1" fmla="*/ 0 h 66"/>
                <a:gd name="T2" fmla="*/ 0 w 129"/>
                <a:gd name="T3" fmla="*/ 66 h 66"/>
                <a:gd name="T4" fmla="*/ 73 w 129"/>
                <a:gd name="T5" fmla="*/ 66 h 66"/>
                <a:gd name="T6" fmla="*/ 129 w 129"/>
                <a:gd name="T7" fmla="*/ 66 h 66"/>
                <a:gd name="T8" fmla="*/ 129 w 129"/>
                <a:gd name="T9" fmla="*/ 0 h 66"/>
                <a:gd name="T10" fmla="*/ 73 w 129"/>
                <a:gd name="T11" fmla="*/ 0 h 66"/>
              </a:gdLst>
              <a:ahLst/>
              <a:cxnLst>
                <a:cxn ang="0">
                  <a:pos x="T0" y="T1"/>
                </a:cxn>
                <a:cxn ang="0">
                  <a:pos x="T2" y="T3"/>
                </a:cxn>
                <a:cxn ang="0">
                  <a:pos x="T4" y="T5"/>
                </a:cxn>
                <a:cxn ang="0">
                  <a:pos x="T6" y="T7"/>
                </a:cxn>
                <a:cxn ang="0">
                  <a:pos x="T8" y="T9"/>
                </a:cxn>
                <a:cxn ang="0">
                  <a:pos x="T10" y="T11"/>
                </a:cxn>
              </a:cxnLst>
              <a:rect l="0" t="0" r="r" b="b"/>
              <a:pathLst>
                <a:path w="129" h="66">
                  <a:moveTo>
                    <a:pt x="73" y="0"/>
                  </a:moveTo>
                  <a:cubicBezTo>
                    <a:pt x="35" y="0"/>
                    <a:pt x="3" y="29"/>
                    <a:pt x="0" y="66"/>
                  </a:cubicBezTo>
                  <a:cubicBezTo>
                    <a:pt x="73" y="66"/>
                    <a:pt x="73" y="66"/>
                    <a:pt x="73" y="66"/>
                  </a:cubicBezTo>
                  <a:cubicBezTo>
                    <a:pt x="129" y="66"/>
                    <a:pt x="129" y="66"/>
                    <a:pt x="129" y="66"/>
                  </a:cubicBezTo>
                  <a:cubicBezTo>
                    <a:pt x="129" y="0"/>
                    <a:pt x="129" y="0"/>
                    <a:pt x="129" y="0"/>
                  </a:cubicBezTo>
                  <a:lnTo>
                    <a:pt x="73" y="0"/>
                  </a:lnTo>
                  <a:close/>
                </a:path>
              </a:pathLst>
            </a:custGeom>
            <a:solidFill>
              <a:srgbClr val="514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428" name="Freeform 353"/>
            <p:cNvSpPr>
              <a:spLocks/>
            </p:cNvSpPr>
            <p:nvPr/>
          </p:nvSpPr>
          <p:spPr bwMode="auto">
            <a:xfrm>
              <a:off x="2641600" y="5900738"/>
              <a:ext cx="252413" cy="71438"/>
            </a:xfrm>
            <a:custGeom>
              <a:avLst/>
              <a:gdLst>
                <a:gd name="T0" fmla="*/ 62 w 117"/>
                <a:gd name="T1" fmla="*/ 0 h 33"/>
                <a:gd name="T2" fmla="*/ 0 w 117"/>
                <a:gd name="T3" fmla="*/ 33 h 33"/>
                <a:gd name="T4" fmla="*/ 80 w 117"/>
                <a:gd name="T5" fmla="*/ 33 h 33"/>
                <a:gd name="T6" fmla="*/ 117 w 117"/>
                <a:gd name="T7" fmla="*/ 0 h 33"/>
                <a:gd name="T8" fmla="*/ 62 w 117"/>
                <a:gd name="T9" fmla="*/ 0 h 33"/>
              </a:gdLst>
              <a:ahLst/>
              <a:cxnLst>
                <a:cxn ang="0">
                  <a:pos x="T0" y="T1"/>
                </a:cxn>
                <a:cxn ang="0">
                  <a:pos x="T2" y="T3"/>
                </a:cxn>
                <a:cxn ang="0">
                  <a:pos x="T4" y="T5"/>
                </a:cxn>
                <a:cxn ang="0">
                  <a:pos x="T6" y="T7"/>
                </a:cxn>
                <a:cxn ang="0">
                  <a:pos x="T8" y="T9"/>
                </a:cxn>
              </a:cxnLst>
              <a:rect l="0" t="0" r="r" b="b"/>
              <a:pathLst>
                <a:path w="117" h="33">
                  <a:moveTo>
                    <a:pt x="62" y="0"/>
                  </a:moveTo>
                  <a:cubicBezTo>
                    <a:pt x="36" y="0"/>
                    <a:pt x="14" y="13"/>
                    <a:pt x="0" y="33"/>
                  </a:cubicBezTo>
                  <a:cubicBezTo>
                    <a:pt x="80" y="33"/>
                    <a:pt x="80" y="33"/>
                    <a:pt x="80" y="33"/>
                  </a:cubicBezTo>
                  <a:cubicBezTo>
                    <a:pt x="99" y="33"/>
                    <a:pt x="115" y="18"/>
                    <a:pt x="117" y="0"/>
                  </a:cubicBezTo>
                  <a:lnTo>
                    <a:pt x="62" y="0"/>
                  </a:ln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429" name="Oval 354"/>
            <p:cNvSpPr>
              <a:spLocks noChangeArrowheads="1"/>
            </p:cNvSpPr>
            <p:nvPr/>
          </p:nvSpPr>
          <p:spPr bwMode="auto">
            <a:xfrm>
              <a:off x="2894013" y="5038725"/>
              <a:ext cx="46038" cy="44450"/>
            </a:xfrm>
            <a:prstGeom prst="ellipse">
              <a:avLst/>
            </a:pr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430" name="Oval 355"/>
            <p:cNvSpPr>
              <a:spLocks noChangeArrowheads="1"/>
            </p:cNvSpPr>
            <p:nvPr/>
          </p:nvSpPr>
          <p:spPr bwMode="auto">
            <a:xfrm>
              <a:off x="2949575" y="5038725"/>
              <a:ext cx="44450" cy="44450"/>
            </a:xfrm>
            <a:prstGeom prst="ellipse">
              <a:avLst/>
            </a:pr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431" name="Oval 356"/>
            <p:cNvSpPr>
              <a:spLocks noChangeArrowheads="1"/>
            </p:cNvSpPr>
            <p:nvPr/>
          </p:nvSpPr>
          <p:spPr bwMode="auto">
            <a:xfrm>
              <a:off x="3005138" y="5038725"/>
              <a:ext cx="44450" cy="44450"/>
            </a:xfrm>
            <a:prstGeom prst="ellipse">
              <a:avLst/>
            </a:pr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434" name="Oval 359"/>
            <p:cNvSpPr>
              <a:spLocks noChangeArrowheads="1"/>
            </p:cNvSpPr>
            <p:nvPr/>
          </p:nvSpPr>
          <p:spPr bwMode="auto">
            <a:xfrm>
              <a:off x="2457450" y="3895725"/>
              <a:ext cx="23813" cy="23813"/>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435" name="Oval 360"/>
            <p:cNvSpPr>
              <a:spLocks noChangeArrowheads="1"/>
            </p:cNvSpPr>
            <p:nvPr/>
          </p:nvSpPr>
          <p:spPr bwMode="auto">
            <a:xfrm>
              <a:off x="2841625" y="3895725"/>
              <a:ext cx="23813" cy="23813"/>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438" name="Oval 363"/>
            <p:cNvSpPr>
              <a:spLocks noChangeArrowheads="1"/>
            </p:cNvSpPr>
            <p:nvPr/>
          </p:nvSpPr>
          <p:spPr bwMode="auto">
            <a:xfrm>
              <a:off x="2735263" y="3857625"/>
              <a:ext cx="14288" cy="14288"/>
            </a:xfrm>
            <a:prstGeom prst="ellipse">
              <a:avLst/>
            </a:prstGeom>
            <a:solidFill>
              <a:srgbClr val="EF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439" name="Oval 364"/>
            <p:cNvSpPr>
              <a:spLocks noChangeArrowheads="1"/>
            </p:cNvSpPr>
            <p:nvPr/>
          </p:nvSpPr>
          <p:spPr bwMode="auto">
            <a:xfrm>
              <a:off x="2771775" y="3857625"/>
              <a:ext cx="14288" cy="14288"/>
            </a:xfrm>
            <a:prstGeom prst="ellipse">
              <a:avLst/>
            </a:prstGeom>
            <a:solidFill>
              <a:srgbClr val="EF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440" name="Oval 365"/>
            <p:cNvSpPr>
              <a:spLocks noChangeArrowheads="1"/>
            </p:cNvSpPr>
            <p:nvPr/>
          </p:nvSpPr>
          <p:spPr bwMode="auto">
            <a:xfrm>
              <a:off x="2754313" y="3894138"/>
              <a:ext cx="12700" cy="14288"/>
            </a:xfrm>
            <a:prstGeom prst="ellipse">
              <a:avLst/>
            </a:prstGeom>
            <a:solidFill>
              <a:srgbClr val="EF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441" name="Oval 366"/>
            <p:cNvSpPr>
              <a:spLocks noChangeArrowheads="1"/>
            </p:cNvSpPr>
            <p:nvPr/>
          </p:nvSpPr>
          <p:spPr bwMode="auto">
            <a:xfrm>
              <a:off x="2532063" y="3857625"/>
              <a:ext cx="15875" cy="14288"/>
            </a:xfrm>
            <a:prstGeom prst="ellipse">
              <a:avLst/>
            </a:prstGeom>
            <a:solidFill>
              <a:srgbClr val="EF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442" name="Oval 367"/>
            <p:cNvSpPr>
              <a:spLocks noChangeArrowheads="1"/>
            </p:cNvSpPr>
            <p:nvPr/>
          </p:nvSpPr>
          <p:spPr bwMode="auto">
            <a:xfrm>
              <a:off x="2568575" y="3857625"/>
              <a:ext cx="15875" cy="14288"/>
            </a:xfrm>
            <a:prstGeom prst="ellipse">
              <a:avLst/>
            </a:prstGeom>
            <a:solidFill>
              <a:srgbClr val="EF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443" name="Oval 368"/>
            <p:cNvSpPr>
              <a:spLocks noChangeArrowheads="1"/>
            </p:cNvSpPr>
            <p:nvPr/>
          </p:nvSpPr>
          <p:spPr bwMode="auto">
            <a:xfrm>
              <a:off x="2552700" y="3894138"/>
              <a:ext cx="14288" cy="14288"/>
            </a:xfrm>
            <a:prstGeom prst="ellipse">
              <a:avLst/>
            </a:prstGeom>
            <a:solidFill>
              <a:srgbClr val="EF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444" name="Oval 369"/>
            <p:cNvSpPr>
              <a:spLocks noChangeArrowheads="1"/>
            </p:cNvSpPr>
            <p:nvPr/>
          </p:nvSpPr>
          <p:spPr bwMode="auto">
            <a:xfrm>
              <a:off x="2547938" y="3816350"/>
              <a:ext cx="23813" cy="23813"/>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445" name="Oval 370"/>
            <p:cNvSpPr>
              <a:spLocks noChangeArrowheads="1"/>
            </p:cNvSpPr>
            <p:nvPr/>
          </p:nvSpPr>
          <p:spPr bwMode="auto">
            <a:xfrm>
              <a:off x="2749550" y="3816350"/>
              <a:ext cx="22225" cy="23813"/>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446" name="Freeform 371"/>
            <p:cNvSpPr>
              <a:spLocks/>
            </p:cNvSpPr>
            <p:nvPr/>
          </p:nvSpPr>
          <p:spPr bwMode="auto">
            <a:xfrm>
              <a:off x="2628900" y="3883025"/>
              <a:ext cx="60325" cy="25400"/>
            </a:xfrm>
            <a:custGeom>
              <a:avLst/>
              <a:gdLst>
                <a:gd name="T0" fmla="*/ 0 w 28"/>
                <a:gd name="T1" fmla="*/ 0 h 12"/>
                <a:gd name="T2" fmla="*/ 14 w 28"/>
                <a:gd name="T3" fmla="*/ 12 h 12"/>
                <a:gd name="T4" fmla="*/ 28 w 28"/>
                <a:gd name="T5" fmla="*/ 0 h 12"/>
                <a:gd name="T6" fmla="*/ 0 w 28"/>
                <a:gd name="T7" fmla="*/ 0 h 12"/>
              </a:gdLst>
              <a:ahLst/>
              <a:cxnLst>
                <a:cxn ang="0">
                  <a:pos x="T0" y="T1"/>
                </a:cxn>
                <a:cxn ang="0">
                  <a:pos x="T2" y="T3"/>
                </a:cxn>
                <a:cxn ang="0">
                  <a:pos x="T4" y="T5"/>
                </a:cxn>
                <a:cxn ang="0">
                  <a:pos x="T6" y="T7"/>
                </a:cxn>
              </a:cxnLst>
              <a:rect l="0" t="0" r="r" b="b"/>
              <a:pathLst>
                <a:path w="28" h="12">
                  <a:moveTo>
                    <a:pt x="0" y="0"/>
                  </a:moveTo>
                  <a:cubicBezTo>
                    <a:pt x="1" y="7"/>
                    <a:pt x="7" y="12"/>
                    <a:pt x="14" y="12"/>
                  </a:cubicBezTo>
                  <a:cubicBezTo>
                    <a:pt x="21" y="12"/>
                    <a:pt x="27" y="7"/>
                    <a:pt x="28" y="0"/>
                  </a:cubicBezTo>
                  <a:lnTo>
                    <a:pt x="0" y="0"/>
                  </a:lnTo>
                  <a:close/>
                </a:path>
              </a:pathLst>
            </a:custGeom>
            <a:solidFill>
              <a:srgbClr val="C69B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447" name="Line 372"/>
            <p:cNvSpPr>
              <a:spLocks noChangeShapeType="1"/>
            </p:cNvSpPr>
            <p:nvPr/>
          </p:nvSpPr>
          <p:spPr bwMode="auto">
            <a:xfrm>
              <a:off x="2620963" y="3951288"/>
              <a:ext cx="85725" cy="0"/>
            </a:xfrm>
            <a:prstGeom prst="line">
              <a:avLst/>
            </a:prstGeom>
            <a:noFill/>
            <a:ln w="9525"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grpSp>
      <p:grpSp>
        <p:nvGrpSpPr>
          <p:cNvPr id="449" name="Group 448"/>
          <p:cNvGrpSpPr/>
          <p:nvPr/>
        </p:nvGrpSpPr>
        <p:grpSpPr>
          <a:xfrm>
            <a:off x="4048983" y="4358674"/>
            <a:ext cx="1112227" cy="2079606"/>
            <a:chOff x="1917763" y="3294063"/>
            <a:chExt cx="921204" cy="1722437"/>
          </a:xfrm>
        </p:grpSpPr>
        <p:sp>
          <p:nvSpPr>
            <p:cNvPr id="68" name="Freeform 5"/>
            <p:cNvSpPr>
              <a:spLocks/>
            </p:cNvSpPr>
            <p:nvPr/>
          </p:nvSpPr>
          <p:spPr bwMode="auto">
            <a:xfrm>
              <a:off x="2439421" y="3523293"/>
              <a:ext cx="275290" cy="57843"/>
            </a:xfrm>
            <a:custGeom>
              <a:avLst/>
              <a:gdLst>
                <a:gd name="T0" fmla="*/ 181 w 181"/>
                <a:gd name="T1" fmla="*/ 29 h 38"/>
                <a:gd name="T2" fmla="*/ 172 w 181"/>
                <a:gd name="T3" fmla="*/ 38 h 38"/>
                <a:gd name="T4" fmla="*/ 9 w 181"/>
                <a:gd name="T5" fmla="*/ 38 h 38"/>
                <a:gd name="T6" fmla="*/ 0 w 181"/>
                <a:gd name="T7" fmla="*/ 29 h 38"/>
                <a:gd name="T8" fmla="*/ 0 w 181"/>
                <a:gd name="T9" fmla="*/ 9 h 38"/>
                <a:gd name="T10" fmla="*/ 9 w 181"/>
                <a:gd name="T11" fmla="*/ 0 h 38"/>
                <a:gd name="T12" fmla="*/ 172 w 181"/>
                <a:gd name="T13" fmla="*/ 0 h 38"/>
                <a:gd name="T14" fmla="*/ 181 w 181"/>
                <a:gd name="T15" fmla="*/ 9 h 38"/>
                <a:gd name="T16" fmla="*/ 181 w 181"/>
                <a:gd name="T17" fmla="*/ 29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1" h="38">
                  <a:moveTo>
                    <a:pt x="181" y="29"/>
                  </a:moveTo>
                  <a:cubicBezTo>
                    <a:pt x="181" y="34"/>
                    <a:pt x="177" y="38"/>
                    <a:pt x="172" y="38"/>
                  </a:cubicBezTo>
                  <a:cubicBezTo>
                    <a:pt x="9" y="38"/>
                    <a:pt x="9" y="38"/>
                    <a:pt x="9" y="38"/>
                  </a:cubicBezTo>
                  <a:cubicBezTo>
                    <a:pt x="4" y="38"/>
                    <a:pt x="0" y="34"/>
                    <a:pt x="0" y="29"/>
                  </a:cubicBezTo>
                  <a:cubicBezTo>
                    <a:pt x="0" y="9"/>
                    <a:pt x="0" y="9"/>
                    <a:pt x="0" y="9"/>
                  </a:cubicBezTo>
                  <a:cubicBezTo>
                    <a:pt x="0" y="4"/>
                    <a:pt x="4" y="0"/>
                    <a:pt x="9" y="0"/>
                  </a:cubicBezTo>
                  <a:cubicBezTo>
                    <a:pt x="172" y="0"/>
                    <a:pt x="172" y="0"/>
                    <a:pt x="172" y="0"/>
                  </a:cubicBezTo>
                  <a:cubicBezTo>
                    <a:pt x="177" y="0"/>
                    <a:pt x="181" y="4"/>
                    <a:pt x="181" y="9"/>
                  </a:cubicBezTo>
                  <a:lnTo>
                    <a:pt x="181" y="29"/>
                  </a:lnTo>
                  <a:close/>
                </a:path>
              </a:pathLst>
            </a:custGeom>
            <a:solidFill>
              <a:srgbClr val="C69B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9" name="Rectangle 6"/>
            <p:cNvSpPr>
              <a:spLocks noChangeArrowheads="1"/>
            </p:cNvSpPr>
            <p:nvPr/>
          </p:nvSpPr>
          <p:spPr bwMode="auto">
            <a:xfrm>
              <a:off x="2425496" y="4279537"/>
              <a:ext cx="302069" cy="98547"/>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70" name="Rectangle 7"/>
            <p:cNvSpPr>
              <a:spLocks noChangeArrowheads="1"/>
            </p:cNvSpPr>
            <p:nvPr/>
          </p:nvSpPr>
          <p:spPr bwMode="auto">
            <a:xfrm>
              <a:off x="2425496" y="4279537"/>
              <a:ext cx="78196" cy="653412"/>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71" name="Freeform 8"/>
            <p:cNvSpPr>
              <a:spLocks/>
            </p:cNvSpPr>
            <p:nvPr/>
          </p:nvSpPr>
          <p:spPr bwMode="auto">
            <a:xfrm>
              <a:off x="2322664" y="4922237"/>
              <a:ext cx="182098" cy="94263"/>
            </a:xfrm>
            <a:custGeom>
              <a:avLst/>
              <a:gdLst>
                <a:gd name="T0" fmla="*/ 68 w 120"/>
                <a:gd name="T1" fmla="*/ 0 h 62"/>
                <a:gd name="T2" fmla="*/ 0 w 120"/>
                <a:gd name="T3" fmla="*/ 62 h 62"/>
                <a:gd name="T4" fmla="*/ 68 w 120"/>
                <a:gd name="T5" fmla="*/ 62 h 62"/>
                <a:gd name="T6" fmla="*/ 120 w 120"/>
                <a:gd name="T7" fmla="*/ 62 h 62"/>
                <a:gd name="T8" fmla="*/ 120 w 120"/>
                <a:gd name="T9" fmla="*/ 0 h 62"/>
                <a:gd name="T10" fmla="*/ 68 w 120"/>
                <a:gd name="T11" fmla="*/ 0 h 62"/>
              </a:gdLst>
              <a:ahLst/>
              <a:cxnLst>
                <a:cxn ang="0">
                  <a:pos x="T0" y="T1"/>
                </a:cxn>
                <a:cxn ang="0">
                  <a:pos x="T2" y="T3"/>
                </a:cxn>
                <a:cxn ang="0">
                  <a:pos x="T4" y="T5"/>
                </a:cxn>
                <a:cxn ang="0">
                  <a:pos x="T6" y="T7"/>
                </a:cxn>
                <a:cxn ang="0">
                  <a:pos x="T8" y="T9"/>
                </a:cxn>
                <a:cxn ang="0">
                  <a:pos x="T10" y="T11"/>
                </a:cxn>
              </a:cxnLst>
              <a:rect l="0" t="0" r="r" b="b"/>
              <a:pathLst>
                <a:path w="120" h="62">
                  <a:moveTo>
                    <a:pt x="68" y="0"/>
                  </a:moveTo>
                  <a:cubicBezTo>
                    <a:pt x="33" y="0"/>
                    <a:pt x="4" y="27"/>
                    <a:pt x="0" y="62"/>
                  </a:cubicBezTo>
                  <a:cubicBezTo>
                    <a:pt x="68" y="62"/>
                    <a:pt x="68" y="62"/>
                    <a:pt x="68" y="62"/>
                  </a:cubicBezTo>
                  <a:cubicBezTo>
                    <a:pt x="120" y="62"/>
                    <a:pt x="120" y="62"/>
                    <a:pt x="120" y="62"/>
                  </a:cubicBezTo>
                  <a:cubicBezTo>
                    <a:pt x="120" y="0"/>
                    <a:pt x="120" y="0"/>
                    <a:pt x="120" y="0"/>
                  </a:cubicBezTo>
                  <a:lnTo>
                    <a:pt x="68" y="0"/>
                  </a:lnTo>
                  <a:close/>
                </a:path>
              </a:pathLst>
            </a:custGeom>
            <a:solidFill>
              <a:srgbClr val="563F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72" name="Rectangle 9"/>
            <p:cNvSpPr>
              <a:spLocks noChangeArrowheads="1"/>
            </p:cNvSpPr>
            <p:nvPr/>
          </p:nvSpPr>
          <p:spPr bwMode="auto">
            <a:xfrm>
              <a:off x="2649370" y="4279537"/>
              <a:ext cx="78196" cy="653412"/>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73" name="Freeform 10"/>
            <p:cNvSpPr>
              <a:spLocks/>
            </p:cNvSpPr>
            <p:nvPr/>
          </p:nvSpPr>
          <p:spPr bwMode="auto">
            <a:xfrm>
              <a:off x="2547609" y="4922237"/>
              <a:ext cx="179956" cy="94263"/>
            </a:xfrm>
            <a:custGeom>
              <a:avLst/>
              <a:gdLst>
                <a:gd name="T0" fmla="*/ 68 w 119"/>
                <a:gd name="T1" fmla="*/ 0 h 62"/>
                <a:gd name="T2" fmla="*/ 0 w 119"/>
                <a:gd name="T3" fmla="*/ 62 h 62"/>
                <a:gd name="T4" fmla="*/ 68 w 119"/>
                <a:gd name="T5" fmla="*/ 62 h 62"/>
                <a:gd name="T6" fmla="*/ 119 w 119"/>
                <a:gd name="T7" fmla="*/ 62 h 62"/>
                <a:gd name="T8" fmla="*/ 119 w 119"/>
                <a:gd name="T9" fmla="*/ 0 h 62"/>
                <a:gd name="T10" fmla="*/ 68 w 119"/>
                <a:gd name="T11" fmla="*/ 0 h 62"/>
              </a:gdLst>
              <a:ahLst/>
              <a:cxnLst>
                <a:cxn ang="0">
                  <a:pos x="T0" y="T1"/>
                </a:cxn>
                <a:cxn ang="0">
                  <a:pos x="T2" y="T3"/>
                </a:cxn>
                <a:cxn ang="0">
                  <a:pos x="T4" y="T5"/>
                </a:cxn>
                <a:cxn ang="0">
                  <a:pos x="T6" y="T7"/>
                </a:cxn>
                <a:cxn ang="0">
                  <a:pos x="T8" y="T9"/>
                </a:cxn>
                <a:cxn ang="0">
                  <a:pos x="T10" y="T11"/>
                </a:cxn>
              </a:cxnLst>
              <a:rect l="0" t="0" r="r" b="b"/>
              <a:pathLst>
                <a:path w="119" h="62">
                  <a:moveTo>
                    <a:pt x="68" y="0"/>
                  </a:moveTo>
                  <a:cubicBezTo>
                    <a:pt x="32" y="0"/>
                    <a:pt x="3" y="27"/>
                    <a:pt x="0" y="62"/>
                  </a:cubicBezTo>
                  <a:cubicBezTo>
                    <a:pt x="68" y="62"/>
                    <a:pt x="68" y="62"/>
                    <a:pt x="68" y="62"/>
                  </a:cubicBezTo>
                  <a:cubicBezTo>
                    <a:pt x="119" y="62"/>
                    <a:pt x="119" y="62"/>
                    <a:pt x="119" y="62"/>
                  </a:cubicBezTo>
                  <a:cubicBezTo>
                    <a:pt x="119" y="0"/>
                    <a:pt x="119" y="0"/>
                    <a:pt x="119" y="0"/>
                  </a:cubicBezTo>
                  <a:lnTo>
                    <a:pt x="68" y="0"/>
                  </a:lnTo>
                  <a:close/>
                </a:path>
              </a:pathLst>
            </a:custGeom>
            <a:solidFill>
              <a:srgbClr val="563F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74" name="Freeform 11"/>
            <p:cNvSpPr>
              <a:spLocks/>
            </p:cNvSpPr>
            <p:nvPr/>
          </p:nvSpPr>
          <p:spPr bwMode="auto">
            <a:xfrm>
              <a:off x="2315166" y="3737526"/>
              <a:ext cx="523801" cy="542011"/>
            </a:xfrm>
            <a:custGeom>
              <a:avLst/>
              <a:gdLst>
                <a:gd name="T0" fmla="*/ 272 w 345"/>
                <a:gd name="T1" fmla="*/ 0 h 357"/>
                <a:gd name="T2" fmla="*/ 73 w 345"/>
                <a:gd name="T3" fmla="*/ 0 h 357"/>
                <a:gd name="T4" fmla="*/ 0 w 345"/>
                <a:gd name="T5" fmla="*/ 73 h 357"/>
                <a:gd name="T6" fmla="*/ 0 w 345"/>
                <a:gd name="T7" fmla="*/ 134 h 357"/>
                <a:gd name="T8" fmla="*/ 73 w 345"/>
                <a:gd name="T9" fmla="*/ 134 h 357"/>
                <a:gd name="T10" fmla="*/ 73 w 345"/>
                <a:gd name="T11" fmla="*/ 357 h 357"/>
                <a:gd name="T12" fmla="*/ 272 w 345"/>
                <a:gd name="T13" fmla="*/ 357 h 357"/>
                <a:gd name="T14" fmla="*/ 272 w 345"/>
                <a:gd name="T15" fmla="*/ 134 h 357"/>
                <a:gd name="T16" fmla="*/ 345 w 345"/>
                <a:gd name="T17" fmla="*/ 134 h 357"/>
                <a:gd name="T18" fmla="*/ 345 w 345"/>
                <a:gd name="T19" fmla="*/ 73 h 357"/>
                <a:gd name="T20" fmla="*/ 272 w 345"/>
                <a:gd name="T21" fmla="*/ 0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5" h="357">
                  <a:moveTo>
                    <a:pt x="272" y="0"/>
                  </a:moveTo>
                  <a:cubicBezTo>
                    <a:pt x="73" y="0"/>
                    <a:pt x="73" y="0"/>
                    <a:pt x="73" y="0"/>
                  </a:cubicBezTo>
                  <a:cubicBezTo>
                    <a:pt x="33" y="0"/>
                    <a:pt x="0" y="32"/>
                    <a:pt x="0" y="73"/>
                  </a:cubicBezTo>
                  <a:cubicBezTo>
                    <a:pt x="0" y="134"/>
                    <a:pt x="0" y="134"/>
                    <a:pt x="0" y="134"/>
                  </a:cubicBezTo>
                  <a:cubicBezTo>
                    <a:pt x="73" y="134"/>
                    <a:pt x="73" y="134"/>
                    <a:pt x="73" y="134"/>
                  </a:cubicBezTo>
                  <a:cubicBezTo>
                    <a:pt x="73" y="357"/>
                    <a:pt x="73" y="357"/>
                    <a:pt x="73" y="357"/>
                  </a:cubicBezTo>
                  <a:cubicBezTo>
                    <a:pt x="272" y="357"/>
                    <a:pt x="272" y="357"/>
                    <a:pt x="272" y="357"/>
                  </a:cubicBezTo>
                  <a:cubicBezTo>
                    <a:pt x="272" y="134"/>
                    <a:pt x="272" y="134"/>
                    <a:pt x="272" y="134"/>
                  </a:cubicBezTo>
                  <a:cubicBezTo>
                    <a:pt x="345" y="134"/>
                    <a:pt x="345" y="134"/>
                    <a:pt x="345" y="134"/>
                  </a:cubicBezTo>
                  <a:cubicBezTo>
                    <a:pt x="345" y="73"/>
                    <a:pt x="345" y="73"/>
                    <a:pt x="345" y="73"/>
                  </a:cubicBezTo>
                  <a:cubicBezTo>
                    <a:pt x="345" y="32"/>
                    <a:pt x="312" y="0"/>
                    <a:pt x="272" y="0"/>
                  </a:cubicBezTo>
                  <a:close/>
                </a:path>
              </a:pathLst>
            </a:custGeom>
            <a:solidFill>
              <a:srgbClr val="FF6600"/>
            </a:solidFill>
            <a:ln>
              <a:noFill/>
            </a:ln>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75" name="Freeform 12"/>
            <p:cNvSpPr>
              <a:spLocks/>
            </p:cNvSpPr>
            <p:nvPr/>
          </p:nvSpPr>
          <p:spPr bwMode="auto">
            <a:xfrm>
              <a:off x="2225188" y="3941048"/>
              <a:ext cx="185312" cy="278503"/>
            </a:xfrm>
            <a:custGeom>
              <a:avLst/>
              <a:gdLst>
                <a:gd name="T0" fmla="*/ 76 w 122"/>
                <a:gd name="T1" fmla="*/ 184 h 184"/>
                <a:gd name="T2" fmla="*/ 0 w 122"/>
                <a:gd name="T3" fmla="*/ 184 h 184"/>
                <a:gd name="T4" fmla="*/ 0 w 122"/>
                <a:gd name="T5" fmla="*/ 130 h 184"/>
                <a:gd name="T6" fmla="*/ 69 w 122"/>
                <a:gd name="T7" fmla="*/ 130 h 184"/>
                <a:gd name="T8" fmla="*/ 69 w 122"/>
                <a:gd name="T9" fmla="*/ 0 h 184"/>
                <a:gd name="T10" fmla="*/ 122 w 122"/>
                <a:gd name="T11" fmla="*/ 0 h 184"/>
                <a:gd name="T12" fmla="*/ 122 w 122"/>
                <a:gd name="T13" fmla="*/ 138 h 184"/>
                <a:gd name="T14" fmla="*/ 76 w 122"/>
                <a:gd name="T15" fmla="*/ 184 h 1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84">
                  <a:moveTo>
                    <a:pt x="76" y="184"/>
                  </a:moveTo>
                  <a:cubicBezTo>
                    <a:pt x="0" y="184"/>
                    <a:pt x="0" y="184"/>
                    <a:pt x="0" y="184"/>
                  </a:cubicBezTo>
                  <a:cubicBezTo>
                    <a:pt x="0" y="130"/>
                    <a:pt x="0" y="130"/>
                    <a:pt x="0" y="130"/>
                  </a:cubicBezTo>
                  <a:cubicBezTo>
                    <a:pt x="69" y="130"/>
                    <a:pt x="69" y="130"/>
                    <a:pt x="69" y="130"/>
                  </a:cubicBezTo>
                  <a:cubicBezTo>
                    <a:pt x="69" y="0"/>
                    <a:pt x="69" y="0"/>
                    <a:pt x="69" y="0"/>
                  </a:cubicBezTo>
                  <a:cubicBezTo>
                    <a:pt x="122" y="0"/>
                    <a:pt x="122" y="0"/>
                    <a:pt x="122" y="0"/>
                  </a:cubicBezTo>
                  <a:cubicBezTo>
                    <a:pt x="122" y="138"/>
                    <a:pt x="122" y="138"/>
                    <a:pt x="122" y="138"/>
                  </a:cubicBezTo>
                  <a:cubicBezTo>
                    <a:pt x="122" y="163"/>
                    <a:pt x="102" y="184"/>
                    <a:pt x="76" y="184"/>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76" name="Rectangle 13"/>
            <p:cNvSpPr>
              <a:spLocks noChangeArrowheads="1"/>
            </p:cNvSpPr>
            <p:nvPr/>
          </p:nvSpPr>
          <p:spPr bwMode="auto">
            <a:xfrm>
              <a:off x="2743633" y="3941048"/>
              <a:ext cx="80338" cy="484168"/>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77" name="Freeform 14"/>
            <p:cNvSpPr>
              <a:spLocks/>
            </p:cNvSpPr>
            <p:nvPr/>
          </p:nvSpPr>
          <p:spPr bwMode="auto">
            <a:xfrm>
              <a:off x="2743633" y="4341665"/>
              <a:ext cx="80338" cy="163889"/>
            </a:xfrm>
            <a:custGeom>
              <a:avLst/>
              <a:gdLst>
                <a:gd name="T0" fmla="*/ 0 w 53"/>
                <a:gd name="T1" fmla="*/ 0 h 108"/>
                <a:gd name="T2" fmla="*/ 0 w 53"/>
                <a:gd name="T3" fmla="*/ 108 h 108"/>
                <a:gd name="T4" fmla="*/ 53 w 53"/>
                <a:gd name="T5" fmla="*/ 54 h 108"/>
                <a:gd name="T6" fmla="*/ 0 w 53"/>
                <a:gd name="T7" fmla="*/ 0 h 108"/>
              </a:gdLst>
              <a:ahLst/>
              <a:cxnLst>
                <a:cxn ang="0">
                  <a:pos x="T0" y="T1"/>
                </a:cxn>
                <a:cxn ang="0">
                  <a:pos x="T2" y="T3"/>
                </a:cxn>
                <a:cxn ang="0">
                  <a:pos x="T4" y="T5"/>
                </a:cxn>
                <a:cxn ang="0">
                  <a:pos x="T6" y="T7"/>
                </a:cxn>
              </a:cxnLst>
              <a:rect l="0" t="0" r="r" b="b"/>
              <a:pathLst>
                <a:path w="53" h="108">
                  <a:moveTo>
                    <a:pt x="0" y="0"/>
                  </a:moveTo>
                  <a:cubicBezTo>
                    <a:pt x="0" y="108"/>
                    <a:pt x="0" y="108"/>
                    <a:pt x="0" y="108"/>
                  </a:cubicBezTo>
                  <a:cubicBezTo>
                    <a:pt x="29" y="108"/>
                    <a:pt x="53" y="84"/>
                    <a:pt x="53" y="54"/>
                  </a:cubicBezTo>
                  <a:cubicBezTo>
                    <a:pt x="53" y="24"/>
                    <a:pt x="29" y="0"/>
                    <a:pt x="0" y="0"/>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78" name="Freeform 15"/>
            <p:cNvSpPr>
              <a:spLocks/>
            </p:cNvSpPr>
            <p:nvPr/>
          </p:nvSpPr>
          <p:spPr bwMode="auto">
            <a:xfrm>
              <a:off x="2143779" y="4137071"/>
              <a:ext cx="163889" cy="82480"/>
            </a:xfrm>
            <a:custGeom>
              <a:avLst/>
              <a:gdLst>
                <a:gd name="T0" fmla="*/ 108 w 108"/>
                <a:gd name="T1" fmla="*/ 0 h 55"/>
                <a:gd name="T2" fmla="*/ 0 w 108"/>
                <a:gd name="T3" fmla="*/ 0 h 55"/>
                <a:gd name="T4" fmla="*/ 54 w 108"/>
                <a:gd name="T5" fmla="*/ 55 h 55"/>
                <a:gd name="T6" fmla="*/ 108 w 108"/>
                <a:gd name="T7" fmla="*/ 0 h 55"/>
              </a:gdLst>
              <a:ahLst/>
              <a:cxnLst>
                <a:cxn ang="0">
                  <a:pos x="T0" y="T1"/>
                </a:cxn>
                <a:cxn ang="0">
                  <a:pos x="T2" y="T3"/>
                </a:cxn>
                <a:cxn ang="0">
                  <a:pos x="T4" y="T5"/>
                </a:cxn>
                <a:cxn ang="0">
                  <a:pos x="T6" y="T7"/>
                </a:cxn>
              </a:cxnLst>
              <a:rect l="0" t="0" r="r" b="b"/>
              <a:pathLst>
                <a:path w="108" h="55">
                  <a:moveTo>
                    <a:pt x="108" y="0"/>
                  </a:moveTo>
                  <a:cubicBezTo>
                    <a:pt x="0" y="0"/>
                    <a:pt x="0" y="0"/>
                    <a:pt x="0" y="0"/>
                  </a:cubicBezTo>
                  <a:cubicBezTo>
                    <a:pt x="0" y="30"/>
                    <a:pt x="24" y="55"/>
                    <a:pt x="54" y="55"/>
                  </a:cubicBezTo>
                  <a:cubicBezTo>
                    <a:pt x="84" y="55"/>
                    <a:pt x="108" y="30"/>
                    <a:pt x="108" y="0"/>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79" name="Rectangle 16"/>
            <p:cNvSpPr>
              <a:spLocks noChangeArrowheads="1"/>
            </p:cNvSpPr>
            <p:nvPr/>
          </p:nvSpPr>
          <p:spPr bwMode="auto">
            <a:xfrm>
              <a:off x="2743633" y="4321312"/>
              <a:ext cx="81409" cy="43918"/>
            </a:xfrm>
            <a:prstGeom prst="rect">
              <a:avLst/>
            </a:prstGeom>
            <a:solidFill>
              <a:srgbClr val="E8112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80" name="Rectangle 17"/>
            <p:cNvSpPr>
              <a:spLocks noChangeArrowheads="1"/>
            </p:cNvSpPr>
            <p:nvPr/>
          </p:nvSpPr>
          <p:spPr bwMode="auto">
            <a:xfrm>
              <a:off x="2014168" y="4100652"/>
              <a:ext cx="359912" cy="3642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81" name="Freeform 18"/>
            <p:cNvSpPr>
              <a:spLocks/>
            </p:cNvSpPr>
            <p:nvPr/>
          </p:nvSpPr>
          <p:spPr bwMode="auto">
            <a:xfrm>
              <a:off x="1917763" y="3918553"/>
              <a:ext cx="374909" cy="182098"/>
            </a:xfrm>
            <a:custGeom>
              <a:avLst/>
              <a:gdLst>
                <a:gd name="T0" fmla="*/ 259 w 350"/>
                <a:gd name="T1" fmla="*/ 0 h 170"/>
                <a:gd name="T2" fmla="*/ 0 w 350"/>
                <a:gd name="T3" fmla="*/ 0 h 170"/>
                <a:gd name="T4" fmla="*/ 90 w 350"/>
                <a:gd name="T5" fmla="*/ 170 h 170"/>
                <a:gd name="T6" fmla="*/ 350 w 350"/>
                <a:gd name="T7" fmla="*/ 170 h 170"/>
                <a:gd name="T8" fmla="*/ 259 w 350"/>
                <a:gd name="T9" fmla="*/ 0 h 170"/>
              </a:gdLst>
              <a:ahLst/>
              <a:cxnLst>
                <a:cxn ang="0">
                  <a:pos x="T0" y="T1"/>
                </a:cxn>
                <a:cxn ang="0">
                  <a:pos x="T2" y="T3"/>
                </a:cxn>
                <a:cxn ang="0">
                  <a:pos x="T4" y="T5"/>
                </a:cxn>
                <a:cxn ang="0">
                  <a:pos x="T6" y="T7"/>
                </a:cxn>
                <a:cxn ang="0">
                  <a:pos x="T8" y="T9"/>
                </a:cxn>
              </a:cxnLst>
              <a:rect l="0" t="0" r="r" b="b"/>
              <a:pathLst>
                <a:path w="350" h="170">
                  <a:moveTo>
                    <a:pt x="259" y="0"/>
                  </a:moveTo>
                  <a:lnTo>
                    <a:pt x="0" y="0"/>
                  </a:lnTo>
                  <a:lnTo>
                    <a:pt x="90" y="170"/>
                  </a:lnTo>
                  <a:lnTo>
                    <a:pt x="350" y="170"/>
                  </a:lnTo>
                  <a:lnTo>
                    <a:pt x="25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82" name="Rectangle 19"/>
            <p:cNvSpPr>
              <a:spLocks noChangeArrowheads="1"/>
            </p:cNvSpPr>
            <p:nvPr/>
          </p:nvSpPr>
          <p:spPr bwMode="auto">
            <a:xfrm>
              <a:off x="2292672" y="4100652"/>
              <a:ext cx="81409" cy="37491"/>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83" name="Freeform 20"/>
            <p:cNvSpPr>
              <a:spLocks/>
            </p:cNvSpPr>
            <p:nvPr/>
          </p:nvSpPr>
          <p:spPr bwMode="auto">
            <a:xfrm>
              <a:off x="2529399" y="3625053"/>
              <a:ext cx="95334" cy="159604"/>
            </a:xfrm>
            <a:custGeom>
              <a:avLst/>
              <a:gdLst>
                <a:gd name="T0" fmla="*/ 45 w 89"/>
                <a:gd name="T1" fmla="*/ 149 h 149"/>
                <a:gd name="T2" fmla="*/ 0 w 89"/>
                <a:gd name="T3" fmla="*/ 105 h 149"/>
                <a:gd name="T4" fmla="*/ 0 w 89"/>
                <a:gd name="T5" fmla="*/ 0 h 149"/>
                <a:gd name="T6" fmla="*/ 89 w 89"/>
                <a:gd name="T7" fmla="*/ 0 h 149"/>
                <a:gd name="T8" fmla="*/ 89 w 89"/>
                <a:gd name="T9" fmla="*/ 105 h 149"/>
                <a:gd name="T10" fmla="*/ 45 w 89"/>
                <a:gd name="T11" fmla="*/ 149 h 149"/>
              </a:gdLst>
              <a:ahLst/>
              <a:cxnLst>
                <a:cxn ang="0">
                  <a:pos x="T0" y="T1"/>
                </a:cxn>
                <a:cxn ang="0">
                  <a:pos x="T2" y="T3"/>
                </a:cxn>
                <a:cxn ang="0">
                  <a:pos x="T4" y="T5"/>
                </a:cxn>
                <a:cxn ang="0">
                  <a:pos x="T6" y="T7"/>
                </a:cxn>
                <a:cxn ang="0">
                  <a:pos x="T8" y="T9"/>
                </a:cxn>
                <a:cxn ang="0">
                  <a:pos x="T10" y="T11"/>
                </a:cxn>
              </a:cxnLst>
              <a:rect l="0" t="0" r="r" b="b"/>
              <a:pathLst>
                <a:path w="89" h="149">
                  <a:moveTo>
                    <a:pt x="45" y="149"/>
                  </a:moveTo>
                  <a:lnTo>
                    <a:pt x="0" y="105"/>
                  </a:lnTo>
                  <a:lnTo>
                    <a:pt x="0" y="0"/>
                  </a:lnTo>
                  <a:lnTo>
                    <a:pt x="89" y="0"/>
                  </a:lnTo>
                  <a:lnTo>
                    <a:pt x="89" y="105"/>
                  </a:lnTo>
                  <a:lnTo>
                    <a:pt x="45" y="149"/>
                  </a:ln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84" name="Freeform 21"/>
            <p:cNvSpPr>
              <a:spLocks/>
            </p:cNvSpPr>
            <p:nvPr/>
          </p:nvSpPr>
          <p:spPr bwMode="auto">
            <a:xfrm>
              <a:off x="2529399" y="3625053"/>
              <a:ext cx="95334" cy="85693"/>
            </a:xfrm>
            <a:custGeom>
              <a:avLst/>
              <a:gdLst>
                <a:gd name="T0" fmla="*/ 0 w 63"/>
                <a:gd name="T1" fmla="*/ 51 h 56"/>
                <a:gd name="T2" fmla="*/ 31 w 63"/>
                <a:gd name="T3" fmla="*/ 56 h 56"/>
                <a:gd name="T4" fmla="*/ 63 w 63"/>
                <a:gd name="T5" fmla="*/ 51 h 56"/>
                <a:gd name="T6" fmla="*/ 63 w 63"/>
                <a:gd name="T7" fmla="*/ 0 h 56"/>
                <a:gd name="T8" fmla="*/ 0 w 63"/>
                <a:gd name="T9" fmla="*/ 0 h 56"/>
                <a:gd name="T10" fmla="*/ 0 w 63"/>
                <a:gd name="T11" fmla="*/ 51 h 56"/>
              </a:gdLst>
              <a:ahLst/>
              <a:cxnLst>
                <a:cxn ang="0">
                  <a:pos x="T0" y="T1"/>
                </a:cxn>
                <a:cxn ang="0">
                  <a:pos x="T2" y="T3"/>
                </a:cxn>
                <a:cxn ang="0">
                  <a:pos x="T4" y="T5"/>
                </a:cxn>
                <a:cxn ang="0">
                  <a:pos x="T6" y="T7"/>
                </a:cxn>
                <a:cxn ang="0">
                  <a:pos x="T8" y="T9"/>
                </a:cxn>
                <a:cxn ang="0">
                  <a:pos x="T10" y="T11"/>
                </a:cxn>
              </a:cxnLst>
              <a:rect l="0" t="0" r="r" b="b"/>
              <a:pathLst>
                <a:path w="63" h="56">
                  <a:moveTo>
                    <a:pt x="0" y="51"/>
                  </a:moveTo>
                  <a:cubicBezTo>
                    <a:pt x="10" y="54"/>
                    <a:pt x="20" y="56"/>
                    <a:pt x="31" y="56"/>
                  </a:cubicBezTo>
                  <a:cubicBezTo>
                    <a:pt x="42" y="56"/>
                    <a:pt x="53" y="54"/>
                    <a:pt x="63" y="51"/>
                  </a:cubicBezTo>
                  <a:cubicBezTo>
                    <a:pt x="63" y="0"/>
                    <a:pt x="63" y="0"/>
                    <a:pt x="63" y="0"/>
                  </a:cubicBezTo>
                  <a:cubicBezTo>
                    <a:pt x="0" y="0"/>
                    <a:pt x="0" y="0"/>
                    <a:pt x="0" y="0"/>
                  </a:cubicBezTo>
                  <a:lnTo>
                    <a:pt x="0" y="51"/>
                  </a:lnTo>
                  <a:close/>
                </a:path>
              </a:pathLst>
            </a:custGeom>
            <a:solidFill>
              <a:srgbClr val="C69B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85" name="Freeform 22"/>
            <p:cNvSpPr>
              <a:spLocks/>
            </p:cNvSpPr>
            <p:nvPr/>
          </p:nvSpPr>
          <p:spPr bwMode="auto">
            <a:xfrm>
              <a:off x="2434066" y="3448311"/>
              <a:ext cx="284931" cy="29993"/>
            </a:xfrm>
            <a:custGeom>
              <a:avLst/>
              <a:gdLst>
                <a:gd name="T0" fmla="*/ 188 w 188"/>
                <a:gd name="T1" fmla="*/ 10 h 20"/>
                <a:gd name="T2" fmla="*/ 179 w 188"/>
                <a:gd name="T3" fmla="*/ 20 h 20"/>
                <a:gd name="T4" fmla="*/ 10 w 188"/>
                <a:gd name="T5" fmla="*/ 20 h 20"/>
                <a:gd name="T6" fmla="*/ 0 w 188"/>
                <a:gd name="T7" fmla="*/ 10 h 20"/>
                <a:gd name="T8" fmla="*/ 0 w 188"/>
                <a:gd name="T9" fmla="*/ 10 h 20"/>
                <a:gd name="T10" fmla="*/ 10 w 188"/>
                <a:gd name="T11" fmla="*/ 0 h 20"/>
                <a:gd name="T12" fmla="*/ 179 w 188"/>
                <a:gd name="T13" fmla="*/ 0 h 20"/>
                <a:gd name="T14" fmla="*/ 188 w 188"/>
                <a:gd name="T15" fmla="*/ 1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8" h="20">
                  <a:moveTo>
                    <a:pt x="188" y="10"/>
                  </a:moveTo>
                  <a:cubicBezTo>
                    <a:pt x="188" y="15"/>
                    <a:pt x="184" y="20"/>
                    <a:pt x="179" y="20"/>
                  </a:cubicBezTo>
                  <a:cubicBezTo>
                    <a:pt x="10" y="20"/>
                    <a:pt x="10" y="20"/>
                    <a:pt x="10" y="20"/>
                  </a:cubicBezTo>
                  <a:cubicBezTo>
                    <a:pt x="5" y="20"/>
                    <a:pt x="0" y="15"/>
                    <a:pt x="0" y="10"/>
                  </a:cubicBezTo>
                  <a:cubicBezTo>
                    <a:pt x="0" y="10"/>
                    <a:pt x="0" y="10"/>
                    <a:pt x="0" y="10"/>
                  </a:cubicBezTo>
                  <a:cubicBezTo>
                    <a:pt x="0" y="5"/>
                    <a:pt x="5" y="0"/>
                    <a:pt x="10" y="0"/>
                  </a:cubicBezTo>
                  <a:cubicBezTo>
                    <a:pt x="179" y="0"/>
                    <a:pt x="179" y="0"/>
                    <a:pt x="179" y="0"/>
                  </a:cubicBezTo>
                  <a:cubicBezTo>
                    <a:pt x="184" y="0"/>
                    <a:pt x="188" y="5"/>
                    <a:pt x="188" y="1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86" name="Freeform 23"/>
            <p:cNvSpPr>
              <a:spLocks/>
            </p:cNvSpPr>
            <p:nvPr/>
          </p:nvSpPr>
          <p:spPr bwMode="auto">
            <a:xfrm>
              <a:off x="2464058" y="3294063"/>
              <a:ext cx="226017" cy="155320"/>
            </a:xfrm>
            <a:custGeom>
              <a:avLst/>
              <a:gdLst>
                <a:gd name="T0" fmla="*/ 75 w 149"/>
                <a:gd name="T1" fmla="*/ 0 h 102"/>
                <a:gd name="T2" fmla="*/ 0 w 149"/>
                <a:gd name="T3" fmla="*/ 75 h 102"/>
                <a:gd name="T4" fmla="*/ 0 w 149"/>
                <a:gd name="T5" fmla="*/ 102 h 102"/>
                <a:gd name="T6" fmla="*/ 149 w 149"/>
                <a:gd name="T7" fmla="*/ 102 h 102"/>
                <a:gd name="T8" fmla="*/ 149 w 149"/>
                <a:gd name="T9" fmla="*/ 75 h 102"/>
                <a:gd name="T10" fmla="*/ 75 w 149"/>
                <a:gd name="T11" fmla="*/ 0 h 102"/>
              </a:gdLst>
              <a:ahLst/>
              <a:cxnLst>
                <a:cxn ang="0">
                  <a:pos x="T0" y="T1"/>
                </a:cxn>
                <a:cxn ang="0">
                  <a:pos x="T2" y="T3"/>
                </a:cxn>
                <a:cxn ang="0">
                  <a:pos x="T4" y="T5"/>
                </a:cxn>
                <a:cxn ang="0">
                  <a:pos x="T6" y="T7"/>
                </a:cxn>
                <a:cxn ang="0">
                  <a:pos x="T8" y="T9"/>
                </a:cxn>
                <a:cxn ang="0">
                  <a:pos x="T10" y="T11"/>
                </a:cxn>
              </a:cxnLst>
              <a:rect l="0" t="0" r="r" b="b"/>
              <a:pathLst>
                <a:path w="149" h="102">
                  <a:moveTo>
                    <a:pt x="75" y="0"/>
                  </a:moveTo>
                  <a:cubicBezTo>
                    <a:pt x="33" y="0"/>
                    <a:pt x="0" y="34"/>
                    <a:pt x="0" y="75"/>
                  </a:cubicBezTo>
                  <a:cubicBezTo>
                    <a:pt x="0" y="102"/>
                    <a:pt x="0" y="102"/>
                    <a:pt x="0" y="102"/>
                  </a:cubicBezTo>
                  <a:cubicBezTo>
                    <a:pt x="149" y="102"/>
                    <a:pt x="149" y="102"/>
                    <a:pt x="149" y="102"/>
                  </a:cubicBezTo>
                  <a:cubicBezTo>
                    <a:pt x="149" y="75"/>
                    <a:pt x="149" y="75"/>
                    <a:pt x="149" y="75"/>
                  </a:cubicBezTo>
                  <a:cubicBezTo>
                    <a:pt x="149" y="34"/>
                    <a:pt x="116" y="0"/>
                    <a:pt x="75"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87" name="Rectangle 24"/>
            <p:cNvSpPr>
              <a:spLocks noChangeArrowheads="1"/>
            </p:cNvSpPr>
            <p:nvPr/>
          </p:nvSpPr>
          <p:spPr bwMode="auto">
            <a:xfrm>
              <a:off x="2464058" y="3408678"/>
              <a:ext cx="226017" cy="39634"/>
            </a:xfrm>
            <a:prstGeom prst="rect">
              <a:avLst/>
            </a:prstGeom>
            <a:solidFill>
              <a:schemeClr val="accent4"/>
            </a:solidFill>
            <a:ln>
              <a:noFill/>
            </a:ln>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88" name="Freeform 25"/>
            <p:cNvSpPr>
              <a:spLocks/>
            </p:cNvSpPr>
            <p:nvPr/>
          </p:nvSpPr>
          <p:spPr bwMode="auto">
            <a:xfrm>
              <a:off x="2464058" y="3478304"/>
              <a:ext cx="226017" cy="212091"/>
            </a:xfrm>
            <a:custGeom>
              <a:avLst/>
              <a:gdLst>
                <a:gd name="T0" fmla="*/ 0 w 149"/>
                <a:gd name="T1" fmla="*/ 0 h 140"/>
                <a:gd name="T2" fmla="*/ 0 w 149"/>
                <a:gd name="T3" fmla="*/ 116 h 140"/>
                <a:gd name="T4" fmla="*/ 1 w 149"/>
                <a:gd name="T5" fmla="*/ 116 h 140"/>
                <a:gd name="T6" fmla="*/ 74 w 149"/>
                <a:gd name="T7" fmla="*/ 140 h 140"/>
                <a:gd name="T8" fmla="*/ 149 w 149"/>
                <a:gd name="T9" fmla="*/ 116 h 140"/>
                <a:gd name="T10" fmla="*/ 149 w 149"/>
                <a:gd name="T11" fmla="*/ 0 h 140"/>
                <a:gd name="T12" fmla="*/ 0 w 149"/>
                <a:gd name="T13" fmla="*/ 0 h 140"/>
              </a:gdLst>
              <a:ahLst/>
              <a:cxnLst>
                <a:cxn ang="0">
                  <a:pos x="T0" y="T1"/>
                </a:cxn>
                <a:cxn ang="0">
                  <a:pos x="T2" y="T3"/>
                </a:cxn>
                <a:cxn ang="0">
                  <a:pos x="T4" y="T5"/>
                </a:cxn>
                <a:cxn ang="0">
                  <a:pos x="T6" y="T7"/>
                </a:cxn>
                <a:cxn ang="0">
                  <a:pos x="T8" y="T9"/>
                </a:cxn>
                <a:cxn ang="0">
                  <a:pos x="T10" y="T11"/>
                </a:cxn>
                <a:cxn ang="0">
                  <a:pos x="T12" y="T13"/>
                </a:cxn>
              </a:cxnLst>
              <a:rect l="0" t="0" r="r" b="b"/>
              <a:pathLst>
                <a:path w="149" h="140">
                  <a:moveTo>
                    <a:pt x="0" y="0"/>
                  </a:moveTo>
                  <a:cubicBezTo>
                    <a:pt x="0" y="116"/>
                    <a:pt x="0" y="116"/>
                    <a:pt x="0" y="116"/>
                  </a:cubicBezTo>
                  <a:cubicBezTo>
                    <a:pt x="1" y="116"/>
                    <a:pt x="1" y="116"/>
                    <a:pt x="1" y="116"/>
                  </a:cubicBezTo>
                  <a:cubicBezTo>
                    <a:pt x="21" y="131"/>
                    <a:pt x="47" y="140"/>
                    <a:pt x="74" y="140"/>
                  </a:cubicBezTo>
                  <a:cubicBezTo>
                    <a:pt x="117" y="140"/>
                    <a:pt x="149" y="116"/>
                    <a:pt x="149" y="116"/>
                  </a:cubicBezTo>
                  <a:cubicBezTo>
                    <a:pt x="149" y="0"/>
                    <a:pt x="149" y="0"/>
                    <a:pt x="149" y="0"/>
                  </a:cubicBezTo>
                  <a:lnTo>
                    <a:pt x="0" y="0"/>
                  </a:ln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89" name="Rectangle 26"/>
            <p:cNvSpPr>
              <a:spLocks noChangeArrowheads="1"/>
            </p:cNvSpPr>
            <p:nvPr/>
          </p:nvSpPr>
          <p:spPr bwMode="auto">
            <a:xfrm>
              <a:off x="2743633" y="3941048"/>
              <a:ext cx="80338" cy="22495"/>
            </a:xfrm>
            <a:prstGeom prst="rect">
              <a:avLst/>
            </a:prstGeom>
            <a:solidFill>
              <a:srgbClr val="C69B7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90" name="Rectangle 27"/>
            <p:cNvSpPr>
              <a:spLocks noChangeArrowheads="1"/>
            </p:cNvSpPr>
            <p:nvPr/>
          </p:nvSpPr>
          <p:spPr bwMode="auto">
            <a:xfrm>
              <a:off x="2330162" y="3941048"/>
              <a:ext cx="80338" cy="22495"/>
            </a:xfrm>
            <a:prstGeom prst="rect">
              <a:avLst/>
            </a:prstGeom>
            <a:solidFill>
              <a:srgbClr val="C69B7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91" name="Freeform 28"/>
            <p:cNvSpPr>
              <a:spLocks/>
            </p:cNvSpPr>
            <p:nvPr/>
          </p:nvSpPr>
          <p:spPr bwMode="auto">
            <a:xfrm>
              <a:off x="2498336" y="3585421"/>
              <a:ext cx="156390" cy="35349"/>
            </a:xfrm>
            <a:custGeom>
              <a:avLst/>
              <a:gdLst>
                <a:gd name="T0" fmla="*/ 93 w 103"/>
                <a:gd name="T1" fmla="*/ 0 h 23"/>
                <a:gd name="T2" fmla="*/ 92 w 103"/>
                <a:gd name="T3" fmla="*/ 0 h 23"/>
                <a:gd name="T4" fmla="*/ 99 w 103"/>
                <a:gd name="T5" fmla="*/ 9 h 23"/>
                <a:gd name="T6" fmla="*/ 93 w 103"/>
                <a:gd name="T7" fmla="*/ 17 h 23"/>
                <a:gd name="T8" fmla="*/ 67 w 103"/>
                <a:gd name="T9" fmla="*/ 7 h 23"/>
                <a:gd name="T10" fmla="*/ 52 w 103"/>
                <a:gd name="T11" fmla="*/ 16 h 23"/>
                <a:gd name="T12" fmla="*/ 36 w 103"/>
                <a:gd name="T13" fmla="*/ 7 h 23"/>
                <a:gd name="T14" fmla="*/ 10 w 103"/>
                <a:gd name="T15" fmla="*/ 17 h 23"/>
                <a:gd name="T16" fmla="*/ 4 w 103"/>
                <a:gd name="T17" fmla="*/ 9 h 23"/>
                <a:gd name="T18" fmla="*/ 12 w 103"/>
                <a:gd name="T19" fmla="*/ 0 h 23"/>
                <a:gd name="T20" fmla="*/ 10 w 103"/>
                <a:gd name="T21" fmla="*/ 0 h 23"/>
                <a:gd name="T22" fmla="*/ 0 w 103"/>
                <a:gd name="T23" fmla="*/ 11 h 23"/>
                <a:gd name="T24" fmla="*/ 10 w 103"/>
                <a:gd name="T25" fmla="*/ 23 h 23"/>
                <a:gd name="T26" fmla="*/ 50 w 103"/>
                <a:gd name="T27" fmla="*/ 23 h 23"/>
                <a:gd name="T28" fmla="*/ 54 w 103"/>
                <a:gd name="T29" fmla="*/ 23 h 23"/>
                <a:gd name="T30" fmla="*/ 93 w 103"/>
                <a:gd name="T31" fmla="*/ 23 h 23"/>
                <a:gd name="T32" fmla="*/ 103 w 103"/>
                <a:gd name="T33" fmla="*/ 11 h 23"/>
                <a:gd name="T34" fmla="*/ 93 w 103"/>
                <a:gd name="T3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3" h="23">
                  <a:moveTo>
                    <a:pt x="93" y="0"/>
                  </a:moveTo>
                  <a:cubicBezTo>
                    <a:pt x="92" y="0"/>
                    <a:pt x="92" y="0"/>
                    <a:pt x="92" y="0"/>
                  </a:cubicBezTo>
                  <a:cubicBezTo>
                    <a:pt x="96" y="0"/>
                    <a:pt x="99" y="4"/>
                    <a:pt x="99" y="9"/>
                  </a:cubicBezTo>
                  <a:cubicBezTo>
                    <a:pt x="99" y="13"/>
                    <a:pt x="97" y="17"/>
                    <a:pt x="93" y="17"/>
                  </a:cubicBezTo>
                  <a:cubicBezTo>
                    <a:pt x="80" y="17"/>
                    <a:pt x="78" y="7"/>
                    <a:pt x="67" y="7"/>
                  </a:cubicBezTo>
                  <a:cubicBezTo>
                    <a:pt x="58" y="7"/>
                    <a:pt x="54" y="12"/>
                    <a:pt x="52" y="16"/>
                  </a:cubicBezTo>
                  <a:cubicBezTo>
                    <a:pt x="49" y="12"/>
                    <a:pt x="45" y="7"/>
                    <a:pt x="36" y="7"/>
                  </a:cubicBezTo>
                  <a:cubicBezTo>
                    <a:pt x="25" y="7"/>
                    <a:pt x="23" y="17"/>
                    <a:pt x="10" y="17"/>
                  </a:cubicBezTo>
                  <a:cubicBezTo>
                    <a:pt x="6" y="17"/>
                    <a:pt x="4" y="13"/>
                    <a:pt x="4" y="9"/>
                  </a:cubicBezTo>
                  <a:cubicBezTo>
                    <a:pt x="4" y="4"/>
                    <a:pt x="8" y="0"/>
                    <a:pt x="12" y="0"/>
                  </a:cubicBezTo>
                  <a:cubicBezTo>
                    <a:pt x="11" y="0"/>
                    <a:pt x="11" y="0"/>
                    <a:pt x="10" y="0"/>
                  </a:cubicBezTo>
                  <a:cubicBezTo>
                    <a:pt x="4" y="0"/>
                    <a:pt x="0" y="5"/>
                    <a:pt x="0" y="11"/>
                  </a:cubicBezTo>
                  <a:cubicBezTo>
                    <a:pt x="0" y="18"/>
                    <a:pt x="4" y="23"/>
                    <a:pt x="10" y="23"/>
                  </a:cubicBezTo>
                  <a:cubicBezTo>
                    <a:pt x="16" y="23"/>
                    <a:pt x="40" y="23"/>
                    <a:pt x="50" y="23"/>
                  </a:cubicBezTo>
                  <a:cubicBezTo>
                    <a:pt x="52" y="23"/>
                    <a:pt x="54" y="23"/>
                    <a:pt x="54" y="23"/>
                  </a:cubicBezTo>
                  <a:cubicBezTo>
                    <a:pt x="63" y="23"/>
                    <a:pt x="87" y="23"/>
                    <a:pt x="93" y="23"/>
                  </a:cubicBezTo>
                  <a:cubicBezTo>
                    <a:pt x="99" y="23"/>
                    <a:pt x="103" y="18"/>
                    <a:pt x="103" y="11"/>
                  </a:cubicBezTo>
                  <a:cubicBezTo>
                    <a:pt x="103" y="5"/>
                    <a:pt x="99" y="0"/>
                    <a:pt x="93"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92" name="Freeform 29"/>
            <p:cNvSpPr>
              <a:spLocks noEditPoints="1"/>
            </p:cNvSpPr>
            <p:nvPr/>
          </p:nvSpPr>
          <p:spPr bwMode="auto">
            <a:xfrm>
              <a:off x="2489766" y="3510439"/>
              <a:ext cx="174601" cy="62128"/>
            </a:xfrm>
            <a:custGeom>
              <a:avLst/>
              <a:gdLst>
                <a:gd name="T0" fmla="*/ 63 w 115"/>
                <a:gd name="T1" fmla="*/ 4 h 41"/>
                <a:gd name="T2" fmla="*/ 57 w 115"/>
                <a:gd name="T3" fmla="*/ 4 h 41"/>
                <a:gd name="T4" fmla="*/ 51 w 115"/>
                <a:gd name="T5" fmla="*/ 4 h 41"/>
                <a:gd name="T6" fmla="*/ 0 w 115"/>
                <a:gd name="T7" fmla="*/ 5 h 41"/>
                <a:gd name="T8" fmla="*/ 6 w 115"/>
                <a:gd name="T9" fmla="*/ 29 h 41"/>
                <a:gd name="T10" fmla="*/ 10 w 115"/>
                <a:gd name="T11" fmla="*/ 36 h 41"/>
                <a:gd name="T12" fmla="*/ 57 w 115"/>
                <a:gd name="T13" fmla="*/ 13 h 41"/>
                <a:gd name="T14" fmla="*/ 109 w 115"/>
                <a:gd name="T15" fmla="*/ 29 h 41"/>
                <a:gd name="T16" fmla="*/ 115 w 115"/>
                <a:gd name="T17" fmla="*/ 5 h 41"/>
                <a:gd name="T18" fmla="*/ 42 w 115"/>
                <a:gd name="T19" fmla="*/ 5 h 41"/>
                <a:gd name="T20" fmla="*/ 9 w 115"/>
                <a:gd name="T21" fmla="*/ 7 h 41"/>
                <a:gd name="T22" fmla="*/ 7 w 115"/>
                <a:gd name="T23" fmla="*/ 9 h 41"/>
                <a:gd name="T24" fmla="*/ 1 w 115"/>
                <a:gd name="T25" fmla="*/ 7 h 41"/>
                <a:gd name="T26" fmla="*/ 4 w 115"/>
                <a:gd name="T27" fmla="*/ 8 h 41"/>
                <a:gd name="T28" fmla="*/ 36 w 115"/>
                <a:gd name="T29" fmla="*/ 36 h 41"/>
                <a:gd name="T30" fmla="*/ 12 w 115"/>
                <a:gd name="T31" fmla="*/ 34 h 41"/>
                <a:gd name="T32" fmla="*/ 42 w 115"/>
                <a:gd name="T33" fmla="*/ 32 h 41"/>
                <a:gd name="T34" fmla="*/ 9 w 115"/>
                <a:gd name="T35" fmla="*/ 30 h 41"/>
                <a:gd name="T36" fmla="*/ 43 w 115"/>
                <a:gd name="T37" fmla="*/ 30 h 41"/>
                <a:gd name="T38" fmla="*/ 7 w 115"/>
                <a:gd name="T39" fmla="*/ 23 h 41"/>
                <a:gd name="T40" fmla="*/ 48 w 115"/>
                <a:gd name="T41" fmla="*/ 22 h 41"/>
                <a:gd name="T42" fmla="*/ 48 w 115"/>
                <a:gd name="T43" fmla="*/ 19 h 41"/>
                <a:gd name="T44" fmla="*/ 6 w 115"/>
                <a:gd name="T45" fmla="*/ 18 h 41"/>
                <a:gd name="T46" fmla="*/ 49 w 115"/>
                <a:gd name="T47" fmla="*/ 15 h 41"/>
                <a:gd name="T48" fmla="*/ 6 w 115"/>
                <a:gd name="T49" fmla="*/ 13 h 41"/>
                <a:gd name="T50" fmla="*/ 49 w 115"/>
                <a:gd name="T51" fmla="*/ 13 h 41"/>
                <a:gd name="T52" fmla="*/ 104 w 115"/>
                <a:gd name="T53" fmla="*/ 5 h 41"/>
                <a:gd name="T54" fmla="*/ 70 w 115"/>
                <a:gd name="T55" fmla="*/ 7 h 41"/>
                <a:gd name="T56" fmla="*/ 67 w 115"/>
                <a:gd name="T57" fmla="*/ 9 h 41"/>
                <a:gd name="T58" fmla="*/ 66 w 115"/>
                <a:gd name="T59" fmla="*/ 11 h 41"/>
                <a:gd name="T60" fmla="*/ 66 w 115"/>
                <a:gd name="T61" fmla="*/ 13 h 41"/>
                <a:gd name="T62" fmla="*/ 79 w 115"/>
                <a:gd name="T63" fmla="*/ 36 h 41"/>
                <a:gd name="T64" fmla="*/ 105 w 115"/>
                <a:gd name="T65" fmla="*/ 32 h 41"/>
                <a:gd name="T66" fmla="*/ 73 w 115"/>
                <a:gd name="T67" fmla="*/ 32 h 41"/>
                <a:gd name="T68" fmla="*/ 106 w 115"/>
                <a:gd name="T69" fmla="*/ 30 h 41"/>
                <a:gd name="T70" fmla="*/ 107 w 115"/>
                <a:gd name="T71" fmla="*/ 28 h 41"/>
                <a:gd name="T72" fmla="*/ 69 w 115"/>
                <a:gd name="T73" fmla="*/ 26 h 41"/>
                <a:gd name="T74" fmla="*/ 108 w 115"/>
                <a:gd name="T75" fmla="*/ 26 h 41"/>
                <a:gd name="T76" fmla="*/ 67 w 115"/>
                <a:gd name="T77" fmla="*/ 19 h 41"/>
                <a:gd name="T78" fmla="*/ 109 w 115"/>
                <a:gd name="T79" fmla="*/ 18 h 41"/>
                <a:gd name="T80" fmla="*/ 109 w 115"/>
                <a:gd name="T81" fmla="*/ 15 h 41"/>
                <a:gd name="T82" fmla="*/ 111 w 115"/>
                <a:gd name="T83" fmla="*/ 8 h 41"/>
                <a:gd name="T84" fmla="*/ 114 w 115"/>
                <a:gd name="T85" fmla="*/ 7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5" h="41">
                  <a:moveTo>
                    <a:pt x="114" y="3"/>
                  </a:moveTo>
                  <a:cubicBezTo>
                    <a:pt x="114" y="3"/>
                    <a:pt x="101" y="0"/>
                    <a:pt x="90" y="0"/>
                  </a:cubicBezTo>
                  <a:cubicBezTo>
                    <a:pt x="79" y="0"/>
                    <a:pt x="63" y="4"/>
                    <a:pt x="63" y="4"/>
                  </a:cubicBezTo>
                  <a:cubicBezTo>
                    <a:pt x="57" y="4"/>
                    <a:pt x="57" y="4"/>
                    <a:pt x="57" y="4"/>
                  </a:cubicBezTo>
                  <a:cubicBezTo>
                    <a:pt x="57" y="4"/>
                    <a:pt x="57" y="4"/>
                    <a:pt x="57" y="4"/>
                  </a:cubicBezTo>
                  <a:cubicBezTo>
                    <a:pt x="57" y="4"/>
                    <a:pt x="57" y="4"/>
                    <a:pt x="57" y="4"/>
                  </a:cubicBezTo>
                  <a:cubicBezTo>
                    <a:pt x="57" y="4"/>
                    <a:pt x="57" y="4"/>
                    <a:pt x="57" y="4"/>
                  </a:cubicBezTo>
                  <a:cubicBezTo>
                    <a:pt x="57" y="4"/>
                    <a:pt x="57" y="4"/>
                    <a:pt x="57" y="4"/>
                  </a:cubicBezTo>
                  <a:cubicBezTo>
                    <a:pt x="51" y="4"/>
                    <a:pt x="51" y="4"/>
                    <a:pt x="51" y="4"/>
                  </a:cubicBezTo>
                  <a:cubicBezTo>
                    <a:pt x="51" y="4"/>
                    <a:pt x="35" y="0"/>
                    <a:pt x="24" y="0"/>
                  </a:cubicBezTo>
                  <a:cubicBezTo>
                    <a:pt x="14" y="0"/>
                    <a:pt x="1" y="3"/>
                    <a:pt x="1" y="3"/>
                  </a:cubicBezTo>
                  <a:cubicBezTo>
                    <a:pt x="1" y="3"/>
                    <a:pt x="0" y="3"/>
                    <a:pt x="0" y="5"/>
                  </a:cubicBezTo>
                  <a:cubicBezTo>
                    <a:pt x="0" y="5"/>
                    <a:pt x="0" y="9"/>
                    <a:pt x="0" y="11"/>
                  </a:cubicBezTo>
                  <a:cubicBezTo>
                    <a:pt x="0" y="12"/>
                    <a:pt x="2" y="12"/>
                    <a:pt x="3" y="13"/>
                  </a:cubicBezTo>
                  <a:cubicBezTo>
                    <a:pt x="4" y="15"/>
                    <a:pt x="5" y="23"/>
                    <a:pt x="6" y="29"/>
                  </a:cubicBezTo>
                  <a:cubicBezTo>
                    <a:pt x="6" y="31"/>
                    <a:pt x="7" y="34"/>
                    <a:pt x="10" y="36"/>
                  </a:cubicBezTo>
                  <a:cubicBezTo>
                    <a:pt x="10" y="36"/>
                    <a:pt x="10" y="36"/>
                    <a:pt x="10" y="36"/>
                  </a:cubicBezTo>
                  <a:cubicBezTo>
                    <a:pt x="10" y="36"/>
                    <a:pt x="10" y="36"/>
                    <a:pt x="10" y="36"/>
                  </a:cubicBezTo>
                  <a:cubicBezTo>
                    <a:pt x="13" y="39"/>
                    <a:pt x="17" y="41"/>
                    <a:pt x="25" y="41"/>
                  </a:cubicBezTo>
                  <a:cubicBezTo>
                    <a:pt x="36" y="41"/>
                    <a:pt x="41" y="38"/>
                    <a:pt x="46" y="30"/>
                  </a:cubicBezTo>
                  <a:cubicBezTo>
                    <a:pt x="51" y="22"/>
                    <a:pt x="52" y="13"/>
                    <a:pt x="57" y="13"/>
                  </a:cubicBezTo>
                  <a:cubicBezTo>
                    <a:pt x="62" y="13"/>
                    <a:pt x="63" y="22"/>
                    <a:pt x="68" y="30"/>
                  </a:cubicBezTo>
                  <a:cubicBezTo>
                    <a:pt x="73" y="38"/>
                    <a:pt x="79" y="41"/>
                    <a:pt x="90" y="41"/>
                  </a:cubicBezTo>
                  <a:cubicBezTo>
                    <a:pt x="103" y="41"/>
                    <a:pt x="108" y="35"/>
                    <a:pt x="109" y="29"/>
                  </a:cubicBezTo>
                  <a:cubicBezTo>
                    <a:pt x="110" y="23"/>
                    <a:pt x="111" y="15"/>
                    <a:pt x="112" y="13"/>
                  </a:cubicBezTo>
                  <a:cubicBezTo>
                    <a:pt x="113" y="12"/>
                    <a:pt x="115" y="12"/>
                    <a:pt x="115" y="11"/>
                  </a:cubicBezTo>
                  <a:cubicBezTo>
                    <a:pt x="115" y="9"/>
                    <a:pt x="115" y="5"/>
                    <a:pt x="115" y="5"/>
                  </a:cubicBezTo>
                  <a:cubicBezTo>
                    <a:pt x="115" y="3"/>
                    <a:pt x="114" y="3"/>
                    <a:pt x="114" y="3"/>
                  </a:cubicBezTo>
                  <a:close/>
                  <a:moveTo>
                    <a:pt x="24" y="2"/>
                  </a:moveTo>
                  <a:cubicBezTo>
                    <a:pt x="30" y="2"/>
                    <a:pt x="37" y="3"/>
                    <a:pt x="42" y="5"/>
                  </a:cubicBezTo>
                  <a:cubicBezTo>
                    <a:pt x="11" y="5"/>
                    <a:pt x="11" y="5"/>
                    <a:pt x="11" y="5"/>
                  </a:cubicBezTo>
                  <a:cubicBezTo>
                    <a:pt x="14" y="3"/>
                    <a:pt x="18" y="2"/>
                    <a:pt x="24" y="2"/>
                  </a:cubicBezTo>
                  <a:close/>
                  <a:moveTo>
                    <a:pt x="9" y="7"/>
                  </a:moveTo>
                  <a:cubicBezTo>
                    <a:pt x="45" y="7"/>
                    <a:pt x="45" y="7"/>
                    <a:pt x="45" y="7"/>
                  </a:cubicBezTo>
                  <a:cubicBezTo>
                    <a:pt x="46" y="7"/>
                    <a:pt x="47" y="8"/>
                    <a:pt x="48" y="9"/>
                  </a:cubicBezTo>
                  <a:cubicBezTo>
                    <a:pt x="7" y="9"/>
                    <a:pt x="7" y="9"/>
                    <a:pt x="7" y="9"/>
                  </a:cubicBezTo>
                  <a:cubicBezTo>
                    <a:pt x="8" y="8"/>
                    <a:pt x="8" y="7"/>
                    <a:pt x="9" y="7"/>
                  </a:cubicBezTo>
                  <a:close/>
                  <a:moveTo>
                    <a:pt x="4" y="8"/>
                  </a:moveTo>
                  <a:cubicBezTo>
                    <a:pt x="3" y="8"/>
                    <a:pt x="2" y="8"/>
                    <a:pt x="1" y="7"/>
                  </a:cubicBezTo>
                  <a:cubicBezTo>
                    <a:pt x="2" y="7"/>
                    <a:pt x="3" y="7"/>
                    <a:pt x="4" y="7"/>
                  </a:cubicBezTo>
                  <a:cubicBezTo>
                    <a:pt x="4" y="7"/>
                    <a:pt x="5" y="7"/>
                    <a:pt x="6" y="7"/>
                  </a:cubicBezTo>
                  <a:cubicBezTo>
                    <a:pt x="5" y="8"/>
                    <a:pt x="4" y="8"/>
                    <a:pt x="4" y="8"/>
                  </a:cubicBezTo>
                  <a:close/>
                  <a:moveTo>
                    <a:pt x="26" y="39"/>
                  </a:moveTo>
                  <a:cubicBezTo>
                    <a:pt x="21" y="39"/>
                    <a:pt x="18" y="38"/>
                    <a:pt x="15" y="36"/>
                  </a:cubicBezTo>
                  <a:cubicBezTo>
                    <a:pt x="36" y="36"/>
                    <a:pt x="36" y="36"/>
                    <a:pt x="36" y="36"/>
                  </a:cubicBezTo>
                  <a:cubicBezTo>
                    <a:pt x="33" y="38"/>
                    <a:pt x="29" y="39"/>
                    <a:pt x="26" y="39"/>
                  </a:cubicBezTo>
                  <a:close/>
                  <a:moveTo>
                    <a:pt x="39" y="34"/>
                  </a:moveTo>
                  <a:cubicBezTo>
                    <a:pt x="12" y="34"/>
                    <a:pt x="12" y="34"/>
                    <a:pt x="12" y="34"/>
                  </a:cubicBezTo>
                  <a:cubicBezTo>
                    <a:pt x="11" y="34"/>
                    <a:pt x="11" y="33"/>
                    <a:pt x="10" y="32"/>
                  </a:cubicBezTo>
                  <a:cubicBezTo>
                    <a:pt x="10" y="32"/>
                    <a:pt x="10" y="32"/>
                    <a:pt x="10" y="32"/>
                  </a:cubicBezTo>
                  <a:cubicBezTo>
                    <a:pt x="42" y="32"/>
                    <a:pt x="42" y="32"/>
                    <a:pt x="42" y="32"/>
                  </a:cubicBezTo>
                  <a:cubicBezTo>
                    <a:pt x="41" y="33"/>
                    <a:pt x="40" y="34"/>
                    <a:pt x="39" y="34"/>
                  </a:cubicBezTo>
                  <a:close/>
                  <a:moveTo>
                    <a:pt x="43" y="30"/>
                  </a:moveTo>
                  <a:cubicBezTo>
                    <a:pt x="9" y="30"/>
                    <a:pt x="9" y="30"/>
                    <a:pt x="9" y="30"/>
                  </a:cubicBezTo>
                  <a:cubicBezTo>
                    <a:pt x="8" y="29"/>
                    <a:pt x="8" y="29"/>
                    <a:pt x="8" y="28"/>
                  </a:cubicBezTo>
                  <a:cubicBezTo>
                    <a:pt x="45" y="28"/>
                    <a:pt x="45" y="28"/>
                    <a:pt x="45" y="28"/>
                  </a:cubicBezTo>
                  <a:cubicBezTo>
                    <a:pt x="45" y="29"/>
                    <a:pt x="44" y="29"/>
                    <a:pt x="43" y="30"/>
                  </a:cubicBezTo>
                  <a:close/>
                  <a:moveTo>
                    <a:pt x="46" y="26"/>
                  </a:moveTo>
                  <a:cubicBezTo>
                    <a:pt x="7" y="26"/>
                    <a:pt x="7" y="26"/>
                    <a:pt x="7" y="26"/>
                  </a:cubicBezTo>
                  <a:cubicBezTo>
                    <a:pt x="7" y="25"/>
                    <a:pt x="7" y="24"/>
                    <a:pt x="7" y="23"/>
                  </a:cubicBezTo>
                  <a:cubicBezTo>
                    <a:pt x="47" y="23"/>
                    <a:pt x="47" y="23"/>
                    <a:pt x="47" y="23"/>
                  </a:cubicBezTo>
                  <a:cubicBezTo>
                    <a:pt x="47" y="24"/>
                    <a:pt x="46" y="25"/>
                    <a:pt x="46" y="26"/>
                  </a:cubicBezTo>
                  <a:close/>
                  <a:moveTo>
                    <a:pt x="48" y="22"/>
                  </a:moveTo>
                  <a:cubicBezTo>
                    <a:pt x="7" y="22"/>
                    <a:pt x="7" y="22"/>
                    <a:pt x="7" y="22"/>
                  </a:cubicBezTo>
                  <a:cubicBezTo>
                    <a:pt x="6" y="21"/>
                    <a:pt x="6" y="20"/>
                    <a:pt x="6" y="19"/>
                  </a:cubicBezTo>
                  <a:cubicBezTo>
                    <a:pt x="48" y="19"/>
                    <a:pt x="48" y="19"/>
                    <a:pt x="48" y="19"/>
                  </a:cubicBezTo>
                  <a:cubicBezTo>
                    <a:pt x="48" y="20"/>
                    <a:pt x="48" y="21"/>
                    <a:pt x="48" y="22"/>
                  </a:cubicBezTo>
                  <a:close/>
                  <a:moveTo>
                    <a:pt x="49" y="18"/>
                  </a:moveTo>
                  <a:cubicBezTo>
                    <a:pt x="6" y="18"/>
                    <a:pt x="6" y="18"/>
                    <a:pt x="6" y="18"/>
                  </a:cubicBezTo>
                  <a:cubicBezTo>
                    <a:pt x="6" y="17"/>
                    <a:pt x="6" y="16"/>
                    <a:pt x="6" y="16"/>
                  </a:cubicBezTo>
                  <a:cubicBezTo>
                    <a:pt x="6" y="16"/>
                    <a:pt x="6" y="15"/>
                    <a:pt x="6" y="15"/>
                  </a:cubicBezTo>
                  <a:cubicBezTo>
                    <a:pt x="49" y="15"/>
                    <a:pt x="49" y="15"/>
                    <a:pt x="49" y="15"/>
                  </a:cubicBezTo>
                  <a:cubicBezTo>
                    <a:pt x="49" y="16"/>
                    <a:pt x="49" y="17"/>
                    <a:pt x="49" y="18"/>
                  </a:cubicBezTo>
                  <a:close/>
                  <a:moveTo>
                    <a:pt x="49" y="13"/>
                  </a:moveTo>
                  <a:cubicBezTo>
                    <a:pt x="6" y="13"/>
                    <a:pt x="6" y="13"/>
                    <a:pt x="6" y="13"/>
                  </a:cubicBezTo>
                  <a:cubicBezTo>
                    <a:pt x="6" y="12"/>
                    <a:pt x="7" y="12"/>
                    <a:pt x="7" y="11"/>
                  </a:cubicBezTo>
                  <a:cubicBezTo>
                    <a:pt x="49" y="11"/>
                    <a:pt x="49" y="11"/>
                    <a:pt x="49" y="11"/>
                  </a:cubicBezTo>
                  <a:cubicBezTo>
                    <a:pt x="49" y="11"/>
                    <a:pt x="49" y="12"/>
                    <a:pt x="49" y="13"/>
                  </a:cubicBezTo>
                  <a:cubicBezTo>
                    <a:pt x="49" y="13"/>
                    <a:pt x="49" y="13"/>
                    <a:pt x="49" y="13"/>
                  </a:cubicBezTo>
                  <a:close/>
                  <a:moveTo>
                    <a:pt x="91" y="2"/>
                  </a:moveTo>
                  <a:cubicBezTo>
                    <a:pt x="97" y="2"/>
                    <a:pt x="101" y="3"/>
                    <a:pt x="104" y="5"/>
                  </a:cubicBezTo>
                  <a:cubicBezTo>
                    <a:pt x="73" y="5"/>
                    <a:pt x="73" y="5"/>
                    <a:pt x="73" y="5"/>
                  </a:cubicBezTo>
                  <a:cubicBezTo>
                    <a:pt x="78" y="3"/>
                    <a:pt x="85" y="2"/>
                    <a:pt x="91" y="2"/>
                  </a:cubicBezTo>
                  <a:close/>
                  <a:moveTo>
                    <a:pt x="70" y="7"/>
                  </a:moveTo>
                  <a:cubicBezTo>
                    <a:pt x="106" y="7"/>
                    <a:pt x="106" y="7"/>
                    <a:pt x="106" y="7"/>
                  </a:cubicBezTo>
                  <a:cubicBezTo>
                    <a:pt x="107" y="7"/>
                    <a:pt x="107" y="8"/>
                    <a:pt x="108" y="9"/>
                  </a:cubicBezTo>
                  <a:cubicBezTo>
                    <a:pt x="67" y="9"/>
                    <a:pt x="67" y="9"/>
                    <a:pt x="67" y="9"/>
                  </a:cubicBezTo>
                  <a:cubicBezTo>
                    <a:pt x="68" y="8"/>
                    <a:pt x="69" y="7"/>
                    <a:pt x="70" y="7"/>
                  </a:cubicBezTo>
                  <a:close/>
                  <a:moveTo>
                    <a:pt x="66" y="13"/>
                  </a:moveTo>
                  <a:cubicBezTo>
                    <a:pt x="66" y="12"/>
                    <a:pt x="66" y="11"/>
                    <a:pt x="66" y="11"/>
                  </a:cubicBezTo>
                  <a:cubicBezTo>
                    <a:pt x="108" y="11"/>
                    <a:pt x="108" y="11"/>
                    <a:pt x="108" y="11"/>
                  </a:cubicBezTo>
                  <a:cubicBezTo>
                    <a:pt x="108" y="12"/>
                    <a:pt x="108" y="12"/>
                    <a:pt x="109" y="13"/>
                  </a:cubicBezTo>
                  <a:cubicBezTo>
                    <a:pt x="66" y="13"/>
                    <a:pt x="66" y="13"/>
                    <a:pt x="66" y="13"/>
                  </a:cubicBezTo>
                  <a:cubicBezTo>
                    <a:pt x="66" y="13"/>
                    <a:pt x="66" y="13"/>
                    <a:pt x="66" y="13"/>
                  </a:cubicBezTo>
                  <a:close/>
                  <a:moveTo>
                    <a:pt x="89" y="39"/>
                  </a:moveTo>
                  <a:cubicBezTo>
                    <a:pt x="86" y="39"/>
                    <a:pt x="82" y="38"/>
                    <a:pt x="79" y="36"/>
                  </a:cubicBezTo>
                  <a:cubicBezTo>
                    <a:pt x="100" y="36"/>
                    <a:pt x="100" y="36"/>
                    <a:pt x="100" y="36"/>
                  </a:cubicBezTo>
                  <a:cubicBezTo>
                    <a:pt x="97" y="38"/>
                    <a:pt x="93" y="39"/>
                    <a:pt x="89" y="39"/>
                  </a:cubicBezTo>
                  <a:close/>
                  <a:moveTo>
                    <a:pt x="105" y="32"/>
                  </a:moveTo>
                  <a:cubicBezTo>
                    <a:pt x="104" y="33"/>
                    <a:pt x="104" y="34"/>
                    <a:pt x="103" y="34"/>
                  </a:cubicBezTo>
                  <a:cubicBezTo>
                    <a:pt x="76" y="34"/>
                    <a:pt x="76" y="34"/>
                    <a:pt x="76" y="34"/>
                  </a:cubicBezTo>
                  <a:cubicBezTo>
                    <a:pt x="75" y="34"/>
                    <a:pt x="74" y="33"/>
                    <a:pt x="73" y="32"/>
                  </a:cubicBezTo>
                  <a:cubicBezTo>
                    <a:pt x="105" y="32"/>
                    <a:pt x="105" y="32"/>
                    <a:pt x="105" y="32"/>
                  </a:cubicBezTo>
                  <a:cubicBezTo>
                    <a:pt x="105" y="32"/>
                    <a:pt x="105" y="32"/>
                    <a:pt x="105" y="32"/>
                  </a:cubicBezTo>
                  <a:close/>
                  <a:moveTo>
                    <a:pt x="106" y="30"/>
                  </a:moveTo>
                  <a:cubicBezTo>
                    <a:pt x="72" y="30"/>
                    <a:pt x="72" y="30"/>
                    <a:pt x="72" y="30"/>
                  </a:cubicBezTo>
                  <a:cubicBezTo>
                    <a:pt x="71" y="29"/>
                    <a:pt x="70" y="29"/>
                    <a:pt x="70" y="28"/>
                  </a:cubicBezTo>
                  <a:cubicBezTo>
                    <a:pt x="107" y="28"/>
                    <a:pt x="107" y="28"/>
                    <a:pt x="107" y="28"/>
                  </a:cubicBezTo>
                  <a:cubicBezTo>
                    <a:pt x="107" y="29"/>
                    <a:pt x="107" y="29"/>
                    <a:pt x="106" y="30"/>
                  </a:cubicBezTo>
                  <a:close/>
                  <a:moveTo>
                    <a:pt x="108" y="26"/>
                  </a:moveTo>
                  <a:cubicBezTo>
                    <a:pt x="69" y="26"/>
                    <a:pt x="69" y="26"/>
                    <a:pt x="69" y="26"/>
                  </a:cubicBezTo>
                  <a:cubicBezTo>
                    <a:pt x="68" y="25"/>
                    <a:pt x="68" y="24"/>
                    <a:pt x="68" y="23"/>
                  </a:cubicBezTo>
                  <a:cubicBezTo>
                    <a:pt x="108" y="23"/>
                    <a:pt x="108" y="23"/>
                    <a:pt x="108" y="23"/>
                  </a:cubicBezTo>
                  <a:cubicBezTo>
                    <a:pt x="108" y="24"/>
                    <a:pt x="108" y="25"/>
                    <a:pt x="108" y="26"/>
                  </a:cubicBezTo>
                  <a:close/>
                  <a:moveTo>
                    <a:pt x="108" y="22"/>
                  </a:moveTo>
                  <a:cubicBezTo>
                    <a:pt x="67" y="22"/>
                    <a:pt x="67" y="22"/>
                    <a:pt x="67" y="22"/>
                  </a:cubicBezTo>
                  <a:cubicBezTo>
                    <a:pt x="67" y="21"/>
                    <a:pt x="67" y="20"/>
                    <a:pt x="67" y="19"/>
                  </a:cubicBezTo>
                  <a:cubicBezTo>
                    <a:pt x="109" y="19"/>
                    <a:pt x="109" y="19"/>
                    <a:pt x="109" y="19"/>
                  </a:cubicBezTo>
                  <a:cubicBezTo>
                    <a:pt x="108" y="20"/>
                    <a:pt x="108" y="21"/>
                    <a:pt x="108" y="22"/>
                  </a:cubicBezTo>
                  <a:close/>
                  <a:moveTo>
                    <a:pt x="109" y="18"/>
                  </a:moveTo>
                  <a:cubicBezTo>
                    <a:pt x="66" y="18"/>
                    <a:pt x="66" y="18"/>
                    <a:pt x="66" y="18"/>
                  </a:cubicBezTo>
                  <a:cubicBezTo>
                    <a:pt x="66" y="17"/>
                    <a:pt x="66" y="16"/>
                    <a:pt x="66" y="15"/>
                  </a:cubicBezTo>
                  <a:cubicBezTo>
                    <a:pt x="109" y="15"/>
                    <a:pt x="109" y="15"/>
                    <a:pt x="109" y="15"/>
                  </a:cubicBezTo>
                  <a:cubicBezTo>
                    <a:pt x="109" y="15"/>
                    <a:pt x="109" y="16"/>
                    <a:pt x="109" y="16"/>
                  </a:cubicBezTo>
                  <a:cubicBezTo>
                    <a:pt x="109" y="16"/>
                    <a:pt x="109" y="17"/>
                    <a:pt x="109" y="18"/>
                  </a:cubicBezTo>
                  <a:close/>
                  <a:moveTo>
                    <a:pt x="111" y="8"/>
                  </a:moveTo>
                  <a:cubicBezTo>
                    <a:pt x="110" y="8"/>
                    <a:pt x="109" y="8"/>
                    <a:pt x="109" y="7"/>
                  </a:cubicBezTo>
                  <a:cubicBezTo>
                    <a:pt x="109" y="7"/>
                    <a:pt x="110" y="7"/>
                    <a:pt x="111" y="7"/>
                  </a:cubicBezTo>
                  <a:cubicBezTo>
                    <a:pt x="112" y="7"/>
                    <a:pt x="113" y="7"/>
                    <a:pt x="114" y="7"/>
                  </a:cubicBezTo>
                  <a:cubicBezTo>
                    <a:pt x="113" y="8"/>
                    <a:pt x="112" y="8"/>
                    <a:pt x="111" y="8"/>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93" name="Rectangle 30"/>
            <p:cNvSpPr>
              <a:spLocks noChangeArrowheads="1"/>
            </p:cNvSpPr>
            <p:nvPr/>
          </p:nvSpPr>
          <p:spPr bwMode="auto">
            <a:xfrm>
              <a:off x="2464058" y="3478304"/>
              <a:ext cx="226017" cy="8569"/>
            </a:xfrm>
            <a:prstGeom prst="rect">
              <a:avLst/>
            </a:prstGeom>
            <a:solidFill>
              <a:srgbClr val="C69B7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94" name="Freeform 31"/>
            <p:cNvSpPr>
              <a:spLocks/>
            </p:cNvSpPr>
            <p:nvPr/>
          </p:nvSpPr>
          <p:spPr bwMode="auto">
            <a:xfrm>
              <a:off x="2537969" y="3620769"/>
              <a:ext cx="78196" cy="29993"/>
            </a:xfrm>
            <a:custGeom>
              <a:avLst/>
              <a:gdLst>
                <a:gd name="T0" fmla="*/ 0 w 51"/>
                <a:gd name="T1" fmla="*/ 0 h 20"/>
                <a:gd name="T2" fmla="*/ 26 w 51"/>
                <a:gd name="T3" fmla="*/ 20 h 20"/>
                <a:gd name="T4" fmla="*/ 51 w 51"/>
                <a:gd name="T5" fmla="*/ 0 h 20"/>
                <a:gd name="T6" fmla="*/ 0 w 51"/>
                <a:gd name="T7" fmla="*/ 0 h 20"/>
              </a:gdLst>
              <a:ahLst/>
              <a:cxnLst>
                <a:cxn ang="0">
                  <a:pos x="T0" y="T1"/>
                </a:cxn>
                <a:cxn ang="0">
                  <a:pos x="T2" y="T3"/>
                </a:cxn>
                <a:cxn ang="0">
                  <a:pos x="T4" y="T5"/>
                </a:cxn>
                <a:cxn ang="0">
                  <a:pos x="T6" y="T7"/>
                </a:cxn>
              </a:cxnLst>
              <a:rect l="0" t="0" r="r" b="b"/>
              <a:pathLst>
                <a:path w="51" h="20">
                  <a:moveTo>
                    <a:pt x="0" y="0"/>
                  </a:moveTo>
                  <a:cubicBezTo>
                    <a:pt x="3" y="11"/>
                    <a:pt x="14" y="20"/>
                    <a:pt x="26" y="20"/>
                  </a:cubicBezTo>
                  <a:cubicBezTo>
                    <a:pt x="38" y="20"/>
                    <a:pt x="48" y="11"/>
                    <a:pt x="51"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95" name="Freeform 32"/>
            <p:cNvSpPr>
              <a:spLocks/>
            </p:cNvSpPr>
            <p:nvPr/>
          </p:nvSpPr>
          <p:spPr bwMode="auto">
            <a:xfrm>
              <a:off x="2464058" y="3478304"/>
              <a:ext cx="43918" cy="201379"/>
            </a:xfrm>
            <a:custGeom>
              <a:avLst/>
              <a:gdLst>
                <a:gd name="T0" fmla="*/ 24 w 41"/>
                <a:gd name="T1" fmla="*/ 150 h 188"/>
                <a:gd name="T2" fmla="*/ 24 w 41"/>
                <a:gd name="T3" fmla="*/ 0 h 188"/>
                <a:gd name="T4" fmla="*/ 0 w 41"/>
                <a:gd name="T5" fmla="*/ 0 h 188"/>
                <a:gd name="T6" fmla="*/ 0 w 41"/>
                <a:gd name="T7" fmla="*/ 167 h 188"/>
                <a:gd name="T8" fmla="*/ 41 w 41"/>
                <a:gd name="T9" fmla="*/ 188 h 188"/>
                <a:gd name="T10" fmla="*/ 41 w 41"/>
                <a:gd name="T11" fmla="*/ 161 h 188"/>
                <a:gd name="T12" fmla="*/ 24 w 41"/>
                <a:gd name="T13" fmla="*/ 150 h 188"/>
              </a:gdLst>
              <a:ahLst/>
              <a:cxnLst>
                <a:cxn ang="0">
                  <a:pos x="T0" y="T1"/>
                </a:cxn>
                <a:cxn ang="0">
                  <a:pos x="T2" y="T3"/>
                </a:cxn>
                <a:cxn ang="0">
                  <a:pos x="T4" y="T5"/>
                </a:cxn>
                <a:cxn ang="0">
                  <a:pos x="T6" y="T7"/>
                </a:cxn>
                <a:cxn ang="0">
                  <a:pos x="T8" y="T9"/>
                </a:cxn>
                <a:cxn ang="0">
                  <a:pos x="T10" y="T11"/>
                </a:cxn>
                <a:cxn ang="0">
                  <a:pos x="T12" y="T13"/>
                </a:cxn>
              </a:cxnLst>
              <a:rect l="0" t="0" r="r" b="b"/>
              <a:pathLst>
                <a:path w="41" h="188">
                  <a:moveTo>
                    <a:pt x="24" y="150"/>
                  </a:moveTo>
                  <a:lnTo>
                    <a:pt x="24" y="0"/>
                  </a:lnTo>
                  <a:lnTo>
                    <a:pt x="0" y="0"/>
                  </a:lnTo>
                  <a:lnTo>
                    <a:pt x="0" y="167"/>
                  </a:lnTo>
                  <a:lnTo>
                    <a:pt x="41" y="188"/>
                  </a:lnTo>
                  <a:lnTo>
                    <a:pt x="41" y="161"/>
                  </a:lnTo>
                  <a:lnTo>
                    <a:pt x="24" y="15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96" name="Freeform 33"/>
            <p:cNvSpPr>
              <a:spLocks/>
            </p:cNvSpPr>
            <p:nvPr/>
          </p:nvSpPr>
          <p:spPr bwMode="auto">
            <a:xfrm>
              <a:off x="2646157" y="3478304"/>
              <a:ext cx="43918" cy="201379"/>
            </a:xfrm>
            <a:custGeom>
              <a:avLst/>
              <a:gdLst>
                <a:gd name="T0" fmla="*/ 18 w 41"/>
                <a:gd name="T1" fmla="*/ 150 h 188"/>
                <a:gd name="T2" fmla="*/ 18 w 41"/>
                <a:gd name="T3" fmla="*/ 0 h 188"/>
                <a:gd name="T4" fmla="*/ 41 w 41"/>
                <a:gd name="T5" fmla="*/ 0 h 188"/>
                <a:gd name="T6" fmla="*/ 41 w 41"/>
                <a:gd name="T7" fmla="*/ 167 h 188"/>
                <a:gd name="T8" fmla="*/ 0 w 41"/>
                <a:gd name="T9" fmla="*/ 188 h 188"/>
                <a:gd name="T10" fmla="*/ 0 w 41"/>
                <a:gd name="T11" fmla="*/ 161 h 188"/>
                <a:gd name="T12" fmla="*/ 18 w 41"/>
                <a:gd name="T13" fmla="*/ 150 h 188"/>
              </a:gdLst>
              <a:ahLst/>
              <a:cxnLst>
                <a:cxn ang="0">
                  <a:pos x="T0" y="T1"/>
                </a:cxn>
                <a:cxn ang="0">
                  <a:pos x="T2" y="T3"/>
                </a:cxn>
                <a:cxn ang="0">
                  <a:pos x="T4" y="T5"/>
                </a:cxn>
                <a:cxn ang="0">
                  <a:pos x="T6" y="T7"/>
                </a:cxn>
                <a:cxn ang="0">
                  <a:pos x="T8" y="T9"/>
                </a:cxn>
                <a:cxn ang="0">
                  <a:pos x="T10" y="T11"/>
                </a:cxn>
                <a:cxn ang="0">
                  <a:pos x="T12" y="T13"/>
                </a:cxn>
              </a:cxnLst>
              <a:rect l="0" t="0" r="r" b="b"/>
              <a:pathLst>
                <a:path w="41" h="188">
                  <a:moveTo>
                    <a:pt x="18" y="150"/>
                  </a:moveTo>
                  <a:lnTo>
                    <a:pt x="18" y="0"/>
                  </a:lnTo>
                  <a:lnTo>
                    <a:pt x="41" y="0"/>
                  </a:lnTo>
                  <a:lnTo>
                    <a:pt x="41" y="167"/>
                  </a:lnTo>
                  <a:lnTo>
                    <a:pt x="0" y="188"/>
                  </a:lnTo>
                  <a:lnTo>
                    <a:pt x="0" y="161"/>
                  </a:lnTo>
                  <a:lnTo>
                    <a:pt x="18" y="15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grpSp>
      <p:grpSp>
        <p:nvGrpSpPr>
          <p:cNvPr id="618" name="Group 617"/>
          <p:cNvGrpSpPr/>
          <p:nvPr/>
        </p:nvGrpSpPr>
        <p:grpSpPr>
          <a:xfrm>
            <a:off x="5350120" y="4452534"/>
            <a:ext cx="1922624" cy="2263970"/>
            <a:chOff x="6597651" y="4965700"/>
            <a:chExt cx="2092324" cy="2463801"/>
          </a:xfrm>
        </p:grpSpPr>
        <p:sp>
          <p:nvSpPr>
            <p:cNvPr id="574" name="Freeform 490"/>
            <p:cNvSpPr>
              <a:spLocks/>
            </p:cNvSpPr>
            <p:nvPr/>
          </p:nvSpPr>
          <p:spPr bwMode="auto">
            <a:xfrm>
              <a:off x="7232650" y="5686425"/>
              <a:ext cx="457200" cy="317500"/>
            </a:xfrm>
            <a:custGeom>
              <a:avLst/>
              <a:gdLst>
                <a:gd name="T0" fmla="*/ 175 w 200"/>
                <a:gd name="T1" fmla="*/ 139 h 139"/>
                <a:gd name="T2" fmla="*/ 193 w 200"/>
                <a:gd name="T3" fmla="*/ 123 h 139"/>
                <a:gd name="T4" fmla="*/ 193 w 200"/>
                <a:gd name="T5" fmla="*/ 123 h 139"/>
                <a:gd name="T6" fmla="*/ 183 w 200"/>
                <a:gd name="T7" fmla="*/ 87 h 139"/>
                <a:gd name="T8" fmla="*/ 43 w 200"/>
                <a:gd name="T9" fmla="*/ 7 h 139"/>
                <a:gd name="T10" fmla="*/ 7 w 200"/>
                <a:gd name="T11" fmla="*/ 16 h 139"/>
                <a:gd name="T12" fmla="*/ 7 w 200"/>
                <a:gd name="T13" fmla="*/ 16 h 139"/>
                <a:gd name="T14" fmla="*/ 17 w 200"/>
                <a:gd name="T15" fmla="*/ 52 h 139"/>
                <a:gd name="T16" fmla="*/ 175 w 200"/>
                <a:gd name="T17" fmla="*/ 139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139">
                  <a:moveTo>
                    <a:pt x="175" y="139"/>
                  </a:moveTo>
                  <a:cubicBezTo>
                    <a:pt x="175" y="139"/>
                    <a:pt x="186" y="135"/>
                    <a:pt x="193" y="123"/>
                  </a:cubicBezTo>
                  <a:cubicBezTo>
                    <a:pt x="193" y="123"/>
                    <a:pt x="193" y="123"/>
                    <a:pt x="193" y="123"/>
                  </a:cubicBezTo>
                  <a:cubicBezTo>
                    <a:pt x="200" y="110"/>
                    <a:pt x="196" y="94"/>
                    <a:pt x="183" y="87"/>
                  </a:cubicBezTo>
                  <a:cubicBezTo>
                    <a:pt x="43" y="7"/>
                    <a:pt x="43" y="7"/>
                    <a:pt x="43" y="7"/>
                  </a:cubicBezTo>
                  <a:cubicBezTo>
                    <a:pt x="30" y="0"/>
                    <a:pt x="14" y="4"/>
                    <a:pt x="7" y="16"/>
                  </a:cubicBezTo>
                  <a:cubicBezTo>
                    <a:pt x="7" y="16"/>
                    <a:pt x="7" y="16"/>
                    <a:pt x="7" y="16"/>
                  </a:cubicBezTo>
                  <a:cubicBezTo>
                    <a:pt x="0" y="29"/>
                    <a:pt x="4" y="44"/>
                    <a:pt x="17" y="52"/>
                  </a:cubicBezTo>
                  <a:lnTo>
                    <a:pt x="175" y="139"/>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575" name="Freeform 491"/>
            <p:cNvSpPr>
              <a:spLocks/>
            </p:cNvSpPr>
            <p:nvPr/>
          </p:nvSpPr>
          <p:spPr bwMode="auto">
            <a:xfrm>
              <a:off x="7586663" y="5665788"/>
              <a:ext cx="381000" cy="347663"/>
            </a:xfrm>
            <a:custGeom>
              <a:avLst/>
              <a:gdLst>
                <a:gd name="T0" fmla="*/ 46 w 167"/>
                <a:gd name="T1" fmla="*/ 143 h 152"/>
                <a:gd name="T2" fmla="*/ 9 w 167"/>
                <a:gd name="T3" fmla="*/ 140 h 152"/>
                <a:gd name="T4" fmla="*/ 9 w 167"/>
                <a:gd name="T5" fmla="*/ 140 h 152"/>
                <a:gd name="T6" fmla="*/ 12 w 167"/>
                <a:gd name="T7" fmla="*/ 104 h 152"/>
                <a:gd name="T8" fmla="*/ 121 w 167"/>
                <a:gd name="T9" fmla="*/ 9 h 152"/>
                <a:gd name="T10" fmla="*/ 157 w 167"/>
                <a:gd name="T11" fmla="*/ 12 h 152"/>
                <a:gd name="T12" fmla="*/ 157 w 167"/>
                <a:gd name="T13" fmla="*/ 12 h 152"/>
                <a:gd name="T14" fmla="*/ 155 w 167"/>
                <a:gd name="T15" fmla="*/ 48 h 152"/>
                <a:gd name="T16" fmla="*/ 46 w 167"/>
                <a:gd name="T17" fmla="*/ 143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7" h="152">
                  <a:moveTo>
                    <a:pt x="46" y="143"/>
                  </a:moveTo>
                  <a:cubicBezTo>
                    <a:pt x="35" y="152"/>
                    <a:pt x="19" y="151"/>
                    <a:pt x="9" y="140"/>
                  </a:cubicBezTo>
                  <a:cubicBezTo>
                    <a:pt x="9" y="140"/>
                    <a:pt x="9" y="140"/>
                    <a:pt x="9" y="140"/>
                  </a:cubicBezTo>
                  <a:cubicBezTo>
                    <a:pt x="0" y="130"/>
                    <a:pt x="1" y="113"/>
                    <a:pt x="12" y="104"/>
                  </a:cubicBezTo>
                  <a:cubicBezTo>
                    <a:pt x="121" y="9"/>
                    <a:pt x="121" y="9"/>
                    <a:pt x="121" y="9"/>
                  </a:cubicBezTo>
                  <a:cubicBezTo>
                    <a:pt x="131" y="0"/>
                    <a:pt x="148" y="1"/>
                    <a:pt x="157" y="12"/>
                  </a:cubicBezTo>
                  <a:cubicBezTo>
                    <a:pt x="157" y="12"/>
                    <a:pt x="157" y="12"/>
                    <a:pt x="157" y="12"/>
                  </a:cubicBezTo>
                  <a:cubicBezTo>
                    <a:pt x="167" y="23"/>
                    <a:pt x="165" y="39"/>
                    <a:pt x="155" y="48"/>
                  </a:cubicBezTo>
                  <a:lnTo>
                    <a:pt x="46" y="143"/>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576" name="Freeform 492"/>
            <p:cNvSpPr>
              <a:spLocks/>
            </p:cNvSpPr>
            <p:nvPr/>
          </p:nvSpPr>
          <p:spPr bwMode="auto">
            <a:xfrm>
              <a:off x="7362825" y="5732463"/>
              <a:ext cx="146050" cy="171450"/>
            </a:xfrm>
            <a:custGeom>
              <a:avLst/>
              <a:gdLst>
                <a:gd name="T0" fmla="*/ 56 w 92"/>
                <a:gd name="T1" fmla="*/ 108 h 108"/>
                <a:gd name="T2" fmla="*/ 92 w 92"/>
                <a:gd name="T3" fmla="*/ 44 h 108"/>
                <a:gd name="T4" fmla="*/ 13 w 92"/>
                <a:gd name="T5" fmla="*/ 0 h 108"/>
                <a:gd name="T6" fmla="*/ 0 w 92"/>
                <a:gd name="T7" fmla="*/ 82 h 108"/>
                <a:gd name="T8" fmla="*/ 56 w 92"/>
                <a:gd name="T9" fmla="*/ 108 h 108"/>
              </a:gdLst>
              <a:ahLst/>
              <a:cxnLst>
                <a:cxn ang="0">
                  <a:pos x="T0" y="T1"/>
                </a:cxn>
                <a:cxn ang="0">
                  <a:pos x="T2" y="T3"/>
                </a:cxn>
                <a:cxn ang="0">
                  <a:pos x="T4" y="T5"/>
                </a:cxn>
                <a:cxn ang="0">
                  <a:pos x="T6" y="T7"/>
                </a:cxn>
                <a:cxn ang="0">
                  <a:pos x="T8" y="T9"/>
                </a:cxn>
              </a:cxnLst>
              <a:rect l="0" t="0" r="r" b="b"/>
              <a:pathLst>
                <a:path w="92" h="108">
                  <a:moveTo>
                    <a:pt x="56" y="108"/>
                  </a:moveTo>
                  <a:lnTo>
                    <a:pt x="92" y="44"/>
                  </a:lnTo>
                  <a:lnTo>
                    <a:pt x="13" y="0"/>
                  </a:lnTo>
                  <a:lnTo>
                    <a:pt x="0" y="82"/>
                  </a:lnTo>
                  <a:lnTo>
                    <a:pt x="56" y="10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577" name="Freeform 493"/>
            <p:cNvSpPr>
              <a:spLocks/>
            </p:cNvSpPr>
            <p:nvPr/>
          </p:nvSpPr>
          <p:spPr bwMode="auto">
            <a:xfrm>
              <a:off x="7540625" y="6904038"/>
              <a:ext cx="130175" cy="246063"/>
            </a:xfrm>
            <a:custGeom>
              <a:avLst/>
              <a:gdLst>
                <a:gd name="T0" fmla="*/ 11 w 57"/>
                <a:gd name="T1" fmla="*/ 107 h 108"/>
                <a:gd name="T2" fmla="*/ 21 w 57"/>
                <a:gd name="T3" fmla="*/ 101 h 108"/>
                <a:gd name="T4" fmla="*/ 55 w 57"/>
                <a:gd name="T5" fmla="*/ 16 h 108"/>
                <a:gd name="T6" fmla="*/ 49 w 57"/>
                <a:gd name="T7" fmla="*/ 3 h 108"/>
                <a:gd name="T8" fmla="*/ 36 w 57"/>
                <a:gd name="T9" fmla="*/ 8 h 108"/>
                <a:gd name="T10" fmla="*/ 2 w 57"/>
                <a:gd name="T11" fmla="*/ 93 h 108"/>
                <a:gd name="T12" fmla="*/ 8 w 57"/>
                <a:gd name="T13" fmla="*/ 107 h 108"/>
                <a:gd name="T14" fmla="*/ 11 w 57"/>
                <a:gd name="T15" fmla="*/ 107 h 1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 h="108">
                  <a:moveTo>
                    <a:pt x="11" y="107"/>
                  </a:moveTo>
                  <a:cubicBezTo>
                    <a:pt x="15" y="108"/>
                    <a:pt x="19" y="105"/>
                    <a:pt x="21" y="101"/>
                  </a:cubicBezTo>
                  <a:cubicBezTo>
                    <a:pt x="55" y="16"/>
                    <a:pt x="55" y="16"/>
                    <a:pt x="55" y="16"/>
                  </a:cubicBezTo>
                  <a:cubicBezTo>
                    <a:pt x="57" y="11"/>
                    <a:pt x="54" y="5"/>
                    <a:pt x="49" y="3"/>
                  </a:cubicBezTo>
                  <a:cubicBezTo>
                    <a:pt x="44" y="0"/>
                    <a:pt x="38" y="3"/>
                    <a:pt x="36" y="8"/>
                  </a:cubicBezTo>
                  <a:cubicBezTo>
                    <a:pt x="2" y="93"/>
                    <a:pt x="2" y="93"/>
                    <a:pt x="2" y="93"/>
                  </a:cubicBezTo>
                  <a:cubicBezTo>
                    <a:pt x="0" y="99"/>
                    <a:pt x="3" y="104"/>
                    <a:pt x="8" y="107"/>
                  </a:cubicBezTo>
                  <a:cubicBezTo>
                    <a:pt x="9" y="107"/>
                    <a:pt x="10" y="107"/>
                    <a:pt x="11" y="107"/>
                  </a:cubicBezTo>
                  <a:close/>
                </a:path>
              </a:pathLst>
            </a:custGeom>
            <a:solidFill>
              <a:srgbClr val="6D6F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578" name="Freeform 494"/>
            <p:cNvSpPr>
              <a:spLocks/>
            </p:cNvSpPr>
            <p:nvPr/>
          </p:nvSpPr>
          <p:spPr bwMode="auto">
            <a:xfrm>
              <a:off x="7559675" y="6899275"/>
              <a:ext cx="157162" cy="47625"/>
            </a:xfrm>
            <a:custGeom>
              <a:avLst/>
              <a:gdLst>
                <a:gd name="T0" fmla="*/ 10 w 69"/>
                <a:gd name="T1" fmla="*/ 21 h 21"/>
                <a:gd name="T2" fmla="*/ 59 w 69"/>
                <a:gd name="T3" fmla="*/ 21 h 21"/>
                <a:gd name="T4" fmla="*/ 69 w 69"/>
                <a:gd name="T5" fmla="*/ 10 h 21"/>
                <a:gd name="T6" fmla="*/ 59 w 69"/>
                <a:gd name="T7" fmla="*/ 0 h 21"/>
                <a:gd name="T8" fmla="*/ 10 w 69"/>
                <a:gd name="T9" fmla="*/ 0 h 21"/>
                <a:gd name="T10" fmla="*/ 0 w 69"/>
                <a:gd name="T11" fmla="*/ 10 h 21"/>
                <a:gd name="T12" fmla="*/ 10 w 69"/>
                <a:gd name="T13" fmla="*/ 21 h 21"/>
              </a:gdLst>
              <a:ahLst/>
              <a:cxnLst>
                <a:cxn ang="0">
                  <a:pos x="T0" y="T1"/>
                </a:cxn>
                <a:cxn ang="0">
                  <a:pos x="T2" y="T3"/>
                </a:cxn>
                <a:cxn ang="0">
                  <a:pos x="T4" y="T5"/>
                </a:cxn>
                <a:cxn ang="0">
                  <a:pos x="T6" y="T7"/>
                </a:cxn>
                <a:cxn ang="0">
                  <a:pos x="T8" y="T9"/>
                </a:cxn>
                <a:cxn ang="0">
                  <a:pos x="T10" y="T11"/>
                </a:cxn>
                <a:cxn ang="0">
                  <a:pos x="T12" y="T13"/>
                </a:cxn>
              </a:cxnLst>
              <a:rect l="0" t="0" r="r" b="b"/>
              <a:pathLst>
                <a:path w="69" h="21">
                  <a:moveTo>
                    <a:pt x="10" y="21"/>
                  </a:moveTo>
                  <a:cubicBezTo>
                    <a:pt x="59" y="21"/>
                    <a:pt x="59" y="21"/>
                    <a:pt x="59" y="21"/>
                  </a:cubicBezTo>
                  <a:cubicBezTo>
                    <a:pt x="65" y="21"/>
                    <a:pt x="69" y="16"/>
                    <a:pt x="69" y="10"/>
                  </a:cubicBezTo>
                  <a:cubicBezTo>
                    <a:pt x="69" y="5"/>
                    <a:pt x="65" y="0"/>
                    <a:pt x="59" y="0"/>
                  </a:cubicBezTo>
                  <a:cubicBezTo>
                    <a:pt x="10" y="0"/>
                    <a:pt x="10" y="0"/>
                    <a:pt x="10" y="0"/>
                  </a:cubicBezTo>
                  <a:cubicBezTo>
                    <a:pt x="5" y="0"/>
                    <a:pt x="0" y="5"/>
                    <a:pt x="0" y="10"/>
                  </a:cubicBezTo>
                  <a:cubicBezTo>
                    <a:pt x="0" y="16"/>
                    <a:pt x="5" y="21"/>
                    <a:pt x="10" y="21"/>
                  </a:cubicBezTo>
                  <a:close/>
                </a:path>
              </a:pathLst>
            </a:custGeom>
            <a:solidFill>
              <a:srgbClr val="6D6F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579" name="Freeform 495"/>
            <p:cNvSpPr>
              <a:spLocks/>
            </p:cNvSpPr>
            <p:nvPr/>
          </p:nvSpPr>
          <p:spPr bwMode="auto">
            <a:xfrm>
              <a:off x="7237413" y="6223000"/>
              <a:ext cx="390525" cy="176213"/>
            </a:xfrm>
            <a:custGeom>
              <a:avLst/>
              <a:gdLst>
                <a:gd name="T0" fmla="*/ 0 w 171"/>
                <a:gd name="T1" fmla="*/ 0 h 77"/>
                <a:gd name="T2" fmla="*/ 0 w 171"/>
                <a:gd name="T3" fmla="*/ 38 h 77"/>
                <a:gd name="T4" fmla="*/ 38 w 171"/>
                <a:gd name="T5" fmla="*/ 77 h 77"/>
                <a:gd name="T6" fmla="*/ 171 w 171"/>
                <a:gd name="T7" fmla="*/ 77 h 77"/>
                <a:gd name="T8" fmla="*/ 171 w 171"/>
                <a:gd name="T9" fmla="*/ 0 h 77"/>
                <a:gd name="T10" fmla="*/ 0 w 171"/>
                <a:gd name="T11" fmla="*/ 0 h 77"/>
              </a:gdLst>
              <a:ahLst/>
              <a:cxnLst>
                <a:cxn ang="0">
                  <a:pos x="T0" y="T1"/>
                </a:cxn>
                <a:cxn ang="0">
                  <a:pos x="T2" y="T3"/>
                </a:cxn>
                <a:cxn ang="0">
                  <a:pos x="T4" y="T5"/>
                </a:cxn>
                <a:cxn ang="0">
                  <a:pos x="T6" y="T7"/>
                </a:cxn>
                <a:cxn ang="0">
                  <a:pos x="T8" y="T9"/>
                </a:cxn>
                <a:cxn ang="0">
                  <a:pos x="T10" y="T11"/>
                </a:cxn>
              </a:cxnLst>
              <a:rect l="0" t="0" r="r" b="b"/>
              <a:pathLst>
                <a:path w="171" h="77">
                  <a:moveTo>
                    <a:pt x="0" y="0"/>
                  </a:moveTo>
                  <a:cubicBezTo>
                    <a:pt x="0" y="38"/>
                    <a:pt x="0" y="38"/>
                    <a:pt x="0" y="38"/>
                  </a:cubicBezTo>
                  <a:cubicBezTo>
                    <a:pt x="0" y="59"/>
                    <a:pt x="17" y="77"/>
                    <a:pt x="38" y="77"/>
                  </a:cubicBezTo>
                  <a:cubicBezTo>
                    <a:pt x="171" y="77"/>
                    <a:pt x="171" y="77"/>
                    <a:pt x="171" y="77"/>
                  </a:cubicBezTo>
                  <a:cubicBezTo>
                    <a:pt x="171" y="0"/>
                    <a:pt x="171" y="0"/>
                    <a:pt x="171" y="0"/>
                  </a:cubicBezTo>
                  <a:lnTo>
                    <a:pt x="0" y="0"/>
                  </a:lnTo>
                  <a:close/>
                </a:path>
              </a:pathLst>
            </a:custGeom>
            <a:solidFill>
              <a:srgbClr val="008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580" name="Freeform 496"/>
            <p:cNvSpPr>
              <a:spLocks/>
            </p:cNvSpPr>
            <p:nvPr/>
          </p:nvSpPr>
          <p:spPr bwMode="auto">
            <a:xfrm>
              <a:off x="7627938" y="6223000"/>
              <a:ext cx="233362" cy="176213"/>
            </a:xfrm>
            <a:custGeom>
              <a:avLst/>
              <a:gdLst>
                <a:gd name="T0" fmla="*/ 102 w 102"/>
                <a:gd name="T1" fmla="*/ 38 h 77"/>
                <a:gd name="T2" fmla="*/ 64 w 102"/>
                <a:gd name="T3" fmla="*/ 0 h 77"/>
                <a:gd name="T4" fmla="*/ 0 w 102"/>
                <a:gd name="T5" fmla="*/ 0 h 77"/>
                <a:gd name="T6" fmla="*/ 0 w 102"/>
                <a:gd name="T7" fmla="*/ 77 h 77"/>
                <a:gd name="T8" fmla="*/ 64 w 102"/>
                <a:gd name="T9" fmla="*/ 77 h 77"/>
                <a:gd name="T10" fmla="*/ 102 w 102"/>
                <a:gd name="T11" fmla="*/ 38 h 77"/>
              </a:gdLst>
              <a:ahLst/>
              <a:cxnLst>
                <a:cxn ang="0">
                  <a:pos x="T0" y="T1"/>
                </a:cxn>
                <a:cxn ang="0">
                  <a:pos x="T2" y="T3"/>
                </a:cxn>
                <a:cxn ang="0">
                  <a:pos x="T4" y="T5"/>
                </a:cxn>
                <a:cxn ang="0">
                  <a:pos x="T6" y="T7"/>
                </a:cxn>
                <a:cxn ang="0">
                  <a:pos x="T8" y="T9"/>
                </a:cxn>
                <a:cxn ang="0">
                  <a:pos x="T10" y="T11"/>
                </a:cxn>
              </a:cxnLst>
              <a:rect l="0" t="0" r="r" b="b"/>
              <a:pathLst>
                <a:path w="102" h="77">
                  <a:moveTo>
                    <a:pt x="102" y="38"/>
                  </a:moveTo>
                  <a:cubicBezTo>
                    <a:pt x="102" y="17"/>
                    <a:pt x="85" y="0"/>
                    <a:pt x="64" y="0"/>
                  </a:cubicBezTo>
                  <a:cubicBezTo>
                    <a:pt x="0" y="0"/>
                    <a:pt x="0" y="0"/>
                    <a:pt x="0" y="0"/>
                  </a:cubicBezTo>
                  <a:cubicBezTo>
                    <a:pt x="0" y="77"/>
                    <a:pt x="0" y="77"/>
                    <a:pt x="0" y="77"/>
                  </a:cubicBezTo>
                  <a:cubicBezTo>
                    <a:pt x="64" y="77"/>
                    <a:pt x="64" y="77"/>
                    <a:pt x="64" y="77"/>
                  </a:cubicBezTo>
                  <a:cubicBezTo>
                    <a:pt x="85" y="77"/>
                    <a:pt x="102" y="59"/>
                    <a:pt x="102" y="38"/>
                  </a:cubicBez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581" name="Freeform 497"/>
            <p:cNvSpPr>
              <a:spLocks/>
            </p:cNvSpPr>
            <p:nvPr/>
          </p:nvSpPr>
          <p:spPr bwMode="auto">
            <a:xfrm>
              <a:off x="7526338" y="6353175"/>
              <a:ext cx="322262" cy="425450"/>
            </a:xfrm>
            <a:custGeom>
              <a:avLst/>
              <a:gdLst>
                <a:gd name="T0" fmla="*/ 203 w 203"/>
                <a:gd name="T1" fmla="*/ 0 h 268"/>
                <a:gd name="T2" fmla="*/ 88 w 203"/>
                <a:gd name="T3" fmla="*/ 268 h 268"/>
                <a:gd name="T4" fmla="*/ 0 w 203"/>
                <a:gd name="T5" fmla="*/ 266 h 268"/>
                <a:gd name="T6" fmla="*/ 38 w 203"/>
                <a:gd name="T7" fmla="*/ 171 h 268"/>
                <a:gd name="T8" fmla="*/ 82 w 203"/>
                <a:gd name="T9" fmla="*/ 4 h 268"/>
                <a:gd name="T10" fmla="*/ 203 w 203"/>
                <a:gd name="T11" fmla="*/ 0 h 268"/>
              </a:gdLst>
              <a:ahLst/>
              <a:cxnLst>
                <a:cxn ang="0">
                  <a:pos x="T0" y="T1"/>
                </a:cxn>
                <a:cxn ang="0">
                  <a:pos x="T2" y="T3"/>
                </a:cxn>
                <a:cxn ang="0">
                  <a:pos x="T4" y="T5"/>
                </a:cxn>
                <a:cxn ang="0">
                  <a:pos x="T6" y="T7"/>
                </a:cxn>
                <a:cxn ang="0">
                  <a:pos x="T8" y="T9"/>
                </a:cxn>
                <a:cxn ang="0">
                  <a:pos x="T10" y="T11"/>
                </a:cxn>
              </a:cxnLst>
              <a:rect l="0" t="0" r="r" b="b"/>
              <a:pathLst>
                <a:path w="203" h="268">
                  <a:moveTo>
                    <a:pt x="203" y="0"/>
                  </a:moveTo>
                  <a:lnTo>
                    <a:pt x="88" y="268"/>
                  </a:lnTo>
                  <a:lnTo>
                    <a:pt x="0" y="266"/>
                  </a:lnTo>
                  <a:lnTo>
                    <a:pt x="38" y="171"/>
                  </a:lnTo>
                  <a:lnTo>
                    <a:pt x="82" y="4"/>
                  </a:lnTo>
                  <a:lnTo>
                    <a:pt x="203" y="0"/>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582" name="Freeform 498"/>
            <p:cNvSpPr>
              <a:spLocks/>
            </p:cNvSpPr>
            <p:nvPr/>
          </p:nvSpPr>
          <p:spPr bwMode="auto">
            <a:xfrm>
              <a:off x="7526338" y="6624638"/>
              <a:ext cx="206375" cy="155575"/>
            </a:xfrm>
            <a:custGeom>
              <a:avLst/>
              <a:gdLst>
                <a:gd name="T0" fmla="*/ 130 w 130"/>
                <a:gd name="T1" fmla="*/ 2 h 98"/>
                <a:gd name="T2" fmla="*/ 88 w 130"/>
                <a:gd name="T3" fmla="*/ 98 h 98"/>
                <a:gd name="T4" fmla="*/ 0 w 130"/>
                <a:gd name="T5" fmla="*/ 97 h 98"/>
                <a:gd name="T6" fmla="*/ 38 w 130"/>
                <a:gd name="T7" fmla="*/ 0 h 98"/>
                <a:gd name="T8" fmla="*/ 130 w 130"/>
                <a:gd name="T9" fmla="*/ 2 h 98"/>
              </a:gdLst>
              <a:ahLst/>
              <a:cxnLst>
                <a:cxn ang="0">
                  <a:pos x="T0" y="T1"/>
                </a:cxn>
                <a:cxn ang="0">
                  <a:pos x="T2" y="T3"/>
                </a:cxn>
                <a:cxn ang="0">
                  <a:pos x="T4" y="T5"/>
                </a:cxn>
                <a:cxn ang="0">
                  <a:pos x="T6" y="T7"/>
                </a:cxn>
                <a:cxn ang="0">
                  <a:pos x="T8" y="T9"/>
                </a:cxn>
              </a:cxnLst>
              <a:rect l="0" t="0" r="r" b="b"/>
              <a:pathLst>
                <a:path w="130" h="98">
                  <a:moveTo>
                    <a:pt x="130" y="2"/>
                  </a:moveTo>
                  <a:lnTo>
                    <a:pt x="88" y="98"/>
                  </a:lnTo>
                  <a:lnTo>
                    <a:pt x="0" y="97"/>
                  </a:lnTo>
                  <a:lnTo>
                    <a:pt x="38" y="0"/>
                  </a:lnTo>
                  <a:lnTo>
                    <a:pt x="130" y="2"/>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583" name="Freeform 499"/>
            <p:cNvSpPr>
              <a:spLocks/>
            </p:cNvSpPr>
            <p:nvPr/>
          </p:nvSpPr>
          <p:spPr bwMode="auto">
            <a:xfrm>
              <a:off x="7473950" y="6773863"/>
              <a:ext cx="317500" cy="130175"/>
            </a:xfrm>
            <a:custGeom>
              <a:avLst/>
              <a:gdLst>
                <a:gd name="T0" fmla="*/ 89 w 139"/>
                <a:gd name="T1" fmla="*/ 1 h 57"/>
                <a:gd name="T2" fmla="*/ 130 w 139"/>
                <a:gd name="T3" fmla="*/ 57 h 57"/>
                <a:gd name="T4" fmla="*/ 66 w 139"/>
                <a:gd name="T5" fmla="*/ 55 h 57"/>
                <a:gd name="T6" fmla="*/ 0 w 139"/>
                <a:gd name="T7" fmla="*/ 54 h 57"/>
                <a:gd name="T8" fmla="*/ 23 w 139"/>
                <a:gd name="T9" fmla="*/ 0 h 57"/>
                <a:gd name="T10" fmla="*/ 89 w 139"/>
                <a:gd name="T11" fmla="*/ 1 h 57"/>
              </a:gdLst>
              <a:ahLst/>
              <a:cxnLst>
                <a:cxn ang="0">
                  <a:pos x="T0" y="T1"/>
                </a:cxn>
                <a:cxn ang="0">
                  <a:pos x="T2" y="T3"/>
                </a:cxn>
                <a:cxn ang="0">
                  <a:pos x="T4" y="T5"/>
                </a:cxn>
                <a:cxn ang="0">
                  <a:pos x="T6" y="T7"/>
                </a:cxn>
                <a:cxn ang="0">
                  <a:pos x="T8" y="T9"/>
                </a:cxn>
                <a:cxn ang="0">
                  <a:pos x="T10" y="T11"/>
                </a:cxn>
              </a:cxnLst>
              <a:rect l="0" t="0" r="r" b="b"/>
              <a:pathLst>
                <a:path w="139" h="57">
                  <a:moveTo>
                    <a:pt x="89" y="1"/>
                  </a:moveTo>
                  <a:cubicBezTo>
                    <a:pt x="122" y="2"/>
                    <a:pt x="139" y="26"/>
                    <a:pt x="130" y="57"/>
                  </a:cubicBezTo>
                  <a:cubicBezTo>
                    <a:pt x="66" y="55"/>
                    <a:pt x="66" y="55"/>
                    <a:pt x="66" y="55"/>
                  </a:cubicBezTo>
                  <a:cubicBezTo>
                    <a:pt x="0" y="54"/>
                    <a:pt x="0" y="54"/>
                    <a:pt x="0" y="54"/>
                  </a:cubicBezTo>
                  <a:cubicBezTo>
                    <a:pt x="23" y="0"/>
                    <a:pt x="23" y="0"/>
                    <a:pt x="23" y="0"/>
                  </a:cubicBezTo>
                  <a:lnTo>
                    <a:pt x="89"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584" name="Freeform 500"/>
            <p:cNvSpPr>
              <a:spLocks noEditPoints="1"/>
            </p:cNvSpPr>
            <p:nvPr/>
          </p:nvSpPr>
          <p:spPr bwMode="auto">
            <a:xfrm>
              <a:off x="7885113" y="6624638"/>
              <a:ext cx="804862" cy="804863"/>
            </a:xfrm>
            <a:custGeom>
              <a:avLst/>
              <a:gdLst>
                <a:gd name="T0" fmla="*/ 0 w 352"/>
                <a:gd name="T1" fmla="*/ 176 h 352"/>
                <a:gd name="T2" fmla="*/ 176 w 352"/>
                <a:gd name="T3" fmla="*/ 0 h 352"/>
                <a:gd name="T4" fmla="*/ 352 w 352"/>
                <a:gd name="T5" fmla="*/ 176 h 352"/>
                <a:gd name="T6" fmla="*/ 176 w 352"/>
                <a:gd name="T7" fmla="*/ 352 h 352"/>
                <a:gd name="T8" fmla="*/ 0 w 352"/>
                <a:gd name="T9" fmla="*/ 176 h 352"/>
                <a:gd name="T10" fmla="*/ 27 w 352"/>
                <a:gd name="T11" fmla="*/ 176 h 352"/>
                <a:gd name="T12" fmla="*/ 176 w 352"/>
                <a:gd name="T13" fmla="*/ 324 h 352"/>
                <a:gd name="T14" fmla="*/ 324 w 352"/>
                <a:gd name="T15" fmla="*/ 176 h 352"/>
                <a:gd name="T16" fmla="*/ 176 w 352"/>
                <a:gd name="T17" fmla="*/ 27 h 352"/>
                <a:gd name="T18" fmla="*/ 27 w 352"/>
                <a:gd name="T19" fmla="*/ 176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2" h="352">
                  <a:moveTo>
                    <a:pt x="0" y="176"/>
                  </a:moveTo>
                  <a:cubicBezTo>
                    <a:pt x="0" y="79"/>
                    <a:pt x="79" y="0"/>
                    <a:pt x="176" y="0"/>
                  </a:cubicBezTo>
                  <a:cubicBezTo>
                    <a:pt x="273" y="0"/>
                    <a:pt x="352" y="79"/>
                    <a:pt x="352" y="176"/>
                  </a:cubicBezTo>
                  <a:cubicBezTo>
                    <a:pt x="352" y="273"/>
                    <a:pt x="273" y="352"/>
                    <a:pt x="176" y="352"/>
                  </a:cubicBezTo>
                  <a:cubicBezTo>
                    <a:pt x="79" y="352"/>
                    <a:pt x="0" y="273"/>
                    <a:pt x="0" y="176"/>
                  </a:cubicBezTo>
                  <a:close/>
                  <a:moveTo>
                    <a:pt x="27" y="176"/>
                  </a:moveTo>
                  <a:cubicBezTo>
                    <a:pt x="27" y="258"/>
                    <a:pt x="94" y="324"/>
                    <a:pt x="176" y="324"/>
                  </a:cubicBezTo>
                  <a:cubicBezTo>
                    <a:pt x="258" y="324"/>
                    <a:pt x="324" y="258"/>
                    <a:pt x="324" y="176"/>
                  </a:cubicBezTo>
                  <a:cubicBezTo>
                    <a:pt x="324" y="94"/>
                    <a:pt x="258" y="27"/>
                    <a:pt x="176" y="27"/>
                  </a:cubicBezTo>
                  <a:cubicBezTo>
                    <a:pt x="94" y="27"/>
                    <a:pt x="27" y="94"/>
                    <a:pt x="27" y="176"/>
                  </a:cubicBezTo>
                  <a:close/>
                </a:path>
              </a:pathLst>
            </a:custGeom>
            <a:solidFill>
              <a:srgbClr val="2627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585" name="Freeform 501"/>
            <p:cNvSpPr>
              <a:spLocks noEditPoints="1"/>
            </p:cNvSpPr>
            <p:nvPr/>
          </p:nvSpPr>
          <p:spPr bwMode="auto">
            <a:xfrm>
              <a:off x="6597651" y="6624638"/>
              <a:ext cx="801687" cy="804863"/>
            </a:xfrm>
            <a:custGeom>
              <a:avLst/>
              <a:gdLst>
                <a:gd name="T0" fmla="*/ 0 w 351"/>
                <a:gd name="T1" fmla="*/ 176 h 352"/>
                <a:gd name="T2" fmla="*/ 175 w 351"/>
                <a:gd name="T3" fmla="*/ 0 h 352"/>
                <a:gd name="T4" fmla="*/ 351 w 351"/>
                <a:gd name="T5" fmla="*/ 176 h 352"/>
                <a:gd name="T6" fmla="*/ 175 w 351"/>
                <a:gd name="T7" fmla="*/ 352 h 352"/>
                <a:gd name="T8" fmla="*/ 0 w 351"/>
                <a:gd name="T9" fmla="*/ 176 h 352"/>
                <a:gd name="T10" fmla="*/ 27 w 351"/>
                <a:gd name="T11" fmla="*/ 176 h 352"/>
                <a:gd name="T12" fmla="*/ 175 w 351"/>
                <a:gd name="T13" fmla="*/ 324 h 352"/>
                <a:gd name="T14" fmla="*/ 324 w 351"/>
                <a:gd name="T15" fmla="*/ 176 h 352"/>
                <a:gd name="T16" fmla="*/ 175 w 351"/>
                <a:gd name="T17" fmla="*/ 27 h 352"/>
                <a:gd name="T18" fmla="*/ 27 w 351"/>
                <a:gd name="T19" fmla="*/ 176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1" h="352">
                  <a:moveTo>
                    <a:pt x="0" y="176"/>
                  </a:moveTo>
                  <a:cubicBezTo>
                    <a:pt x="0" y="79"/>
                    <a:pt x="78" y="0"/>
                    <a:pt x="175" y="0"/>
                  </a:cubicBezTo>
                  <a:cubicBezTo>
                    <a:pt x="272" y="0"/>
                    <a:pt x="351" y="79"/>
                    <a:pt x="351" y="176"/>
                  </a:cubicBezTo>
                  <a:cubicBezTo>
                    <a:pt x="351" y="273"/>
                    <a:pt x="272" y="352"/>
                    <a:pt x="175" y="352"/>
                  </a:cubicBezTo>
                  <a:cubicBezTo>
                    <a:pt x="78" y="352"/>
                    <a:pt x="0" y="273"/>
                    <a:pt x="0" y="176"/>
                  </a:cubicBezTo>
                  <a:close/>
                  <a:moveTo>
                    <a:pt x="27" y="176"/>
                  </a:moveTo>
                  <a:cubicBezTo>
                    <a:pt x="27" y="258"/>
                    <a:pt x="93" y="324"/>
                    <a:pt x="175" y="324"/>
                  </a:cubicBezTo>
                  <a:cubicBezTo>
                    <a:pt x="257" y="324"/>
                    <a:pt x="324" y="258"/>
                    <a:pt x="324" y="176"/>
                  </a:cubicBezTo>
                  <a:cubicBezTo>
                    <a:pt x="324" y="94"/>
                    <a:pt x="257" y="27"/>
                    <a:pt x="175" y="27"/>
                  </a:cubicBezTo>
                  <a:cubicBezTo>
                    <a:pt x="93" y="27"/>
                    <a:pt x="27" y="94"/>
                    <a:pt x="27" y="176"/>
                  </a:cubicBezTo>
                  <a:close/>
                </a:path>
              </a:pathLst>
            </a:custGeom>
            <a:solidFill>
              <a:srgbClr val="2627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586" name="Line 502"/>
            <p:cNvSpPr>
              <a:spLocks noChangeShapeType="1"/>
            </p:cNvSpPr>
            <p:nvPr/>
          </p:nvSpPr>
          <p:spPr bwMode="auto">
            <a:xfrm>
              <a:off x="7369175" y="6472238"/>
              <a:ext cx="0" cy="0"/>
            </a:xfrm>
            <a:prstGeom prst="line">
              <a:avLst/>
            </a:prstGeom>
            <a:noFill/>
            <a:ln w="44450" cap="rnd">
              <a:solidFill>
                <a:srgbClr val="EA2627"/>
              </a:solidFill>
              <a:prstDash val="solid"/>
              <a:miter lim="800000"/>
              <a:headEnd/>
              <a:tailEnd/>
            </a:ln>
            <a:extLst>
              <a:ext uri="{909E8E84-426E-40DD-AFC4-6F175D3DCCD1}">
                <a14:hiddenFill xmlns:a14="http://schemas.microsoft.com/office/drawing/2010/main">
                  <a:noFill/>
                </a14:hiddenFill>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587" name="Freeform 503"/>
            <p:cNvSpPr>
              <a:spLocks noEditPoints="1"/>
            </p:cNvSpPr>
            <p:nvPr/>
          </p:nvSpPr>
          <p:spPr bwMode="auto">
            <a:xfrm>
              <a:off x="6956425" y="6223000"/>
              <a:ext cx="1373187" cy="935038"/>
            </a:xfrm>
            <a:custGeom>
              <a:avLst/>
              <a:gdLst>
                <a:gd name="T0" fmla="*/ 583 w 601"/>
                <a:gd name="T1" fmla="*/ 334 h 409"/>
                <a:gd name="T2" fmla="*/ 578 w 601"/>
                <a:gd name="T3" fmla="*/ 334 h 409"/>
                <a:gd name="T4" fmla="*/ 523 w 601"/>
                <a:gd name="T5" fmla="*/ 268 h 409"/>
                <a:gd name="T6" fmla="*/ 484 w 601"/>
                <a:gd name="T7" fmla="*/ 158 h 409"/>
                <a:gd name="T8" fmla="*/ 473 w 601"/>
                <a:gd name="T9" fmla="*/ 128 h 409"/>
                <a:gd name="T10" fmla="*/ 451 w 601"/>
                <a:gd name="T11" fmla="*/ 63 h 409"/>
                <a:gd name="T12" fmla="*/ 463 w 601"/>
                <a:gd name="T13" fmla="*/ 36 h 409"/>
                <a:gd name="T14" fmla="*/ 461 w 601"/>
                <a:gd name="T15" fmla="*/ 25 h 409"/>
                <a:gd name="T16" fmla="*/ 439 w 601"/>
                <a:gd name="T17" fmla="*/ 3 h 409"/>
                <a:gd name="T18" fmla="*/ 432 w 601"/>
                <a:gd name="T19" fmla="*/ 0 h 409"/>
                <a:gd name="T20" fmla="*/ 366 w 601"/>
                <a:gd name="T21" fmla="*/ 0 h 409"/>
                <a:gd name="T22" fmla="*/ 356 w 601"/>
                <a:gd name="T23" fmla="*/ 10 h 409"/>
                <a:gd name="T24" fmla="*/ 366 w 601"/>
                <a:gd name="T25" fmla="*/ 21 h 409"/>
                <a:gd name="T26" fmla="*/ 428 w 601"/>
                <a:gd name="T27" fmla="*/ 21 h 409"/>
                <a:gd name="T28" fmla="*/ 441 w 601"/>
                <a:gd name="T29" fmla="*/ 34 h 409"/>
                <a:gd name="T30" fmla="*/ 431 w 601"/>
                <a:gd name="T31" fmla="*/ 58 h 409"/>
                <a:gd name="T32" fmla="*/ 430 w 601"/>
                <a:gd name="T33" fmla="*/ 66 h 409"/>
                <a:gd name="T34" fmla="*/ 450 w 601"/>
                <a:gd name="T35" fmla="*/ 124 h 409"/>
                <a:gd name="T36" fmla="*/ 195 w 601"/>
                <a:gd name="T37" fmla="*/ 124 h 409"/>
                <a:gd name="T38" fmla="*/ 190 w 601"/>
                <a:gd name="T39" fmla="*/ 106 h 409"/>
                <a:gd name="T40" fmla="*/ 178 w 601"/>
                <a:gd name="T41" fmla="*/ 99 h 409"/>
                <a:gd name="T42" fmla="*/ 171 w 601"/>
                <a:gd name="T43" fmla="*/ 112 h 409"/>
                <a:gd name="T44" fmla="*/ 177 w 601"/>
                <a:gd name="T45" fmla="*/ 132 h 409"/>
                <a:gd name="T46" fmla="*/ 20 w 601"/>
                <a:gd name="T47" fmla="*/ 334 h 409"/>
                <a:gd name="T48" fmla="*/ 18 w 601"/>
                <a:gd name="T49" fmla="*/ 334 h 409"/>
                <a:gd name="T50" fmla="*/ 0 w 601"/>
                <a:gd name="T51" fmla="*/ 352 h 409"/>
                <a:gd name="T52" fmla="*/ 1 w 601"/>
                <a:gd name="T53" fmla="*/ 357 h 409"/>
                <a:gd name="T54" fmla="*/ 2 w 601"/>
                <a:gd name="T55" fmla="*/ 359 h 409"/>
                <a:gd name="T56" fmla="*/ 18 w 601"/>
                <a:gd name="T57" fmla="*/ 370 h 409"/>
                <a:gd name="T58" fmla="*/ 31 w 601"/>
                <a:gd name="T59" fmla="*/ 365 h 409"/>
                <a:gd name="T60" fmla="*/ 269 w 601"/>
                <a:gd name="T61" fmla="*/ 409 h 409"/>
                <a:gd name="T62" fmla="*/ 471 w 601"/>
                <a:gd name="T63" fmla="*/ 183 h 409"/>
                <a:gd name="T64" fmla="*/ 505 w 601"/>
                <a:gd name="T65" fmla="*/ 276 h 409"/>
                <a:gd name="T66" fmla="*/ 565 w 601"/>
                <a:gd name="T67" fmla="*/ 350 h 409"/>
                <a:gd name="T68" fmla="*/ 565 w 601"/>
                <a:gd name="T69" fmla="*/ 352 h 409"/>
                <a:gd name="T70" fmla="*/ 583 w 601"/>
                <a:gd name="T71" fmla="*/ 370 h 409"/>
                <a:gd name="T72" fmla="*/ 601 w 601"/>
                <a:gd name="T73" fmla="*/ 352 h 409"/>
                <a:gd name="T74" fmla="*/ 583 w 601"/>
                <a:gd name="T75" fmla="*/ 334 h 409"/>
                <a:gd name="T76" fmla="*/ 37 w 601"/>
                <a:gd name="T77" fmla="*/ 345 h 409"/>
                <a:gd name="T78" fmla="*/ 184 w 601"/>
                <a:gd name="T79" fmla="*/ 156 h 409"/>
                <a:gd name="T80" fmla="*/ 251 w 601"/>
                <a:gd name="T81" fmla="*/ 385 h 409"/>
                <a:gd name="T82" fmla="*/ 37 w 601"/>
                <a:gd name="T83" fmla="*/ 345 h 409"/>
                <a:gd name="T84" fmla="*/ 270 w 601"/>
                <a:gd name="T85" fmla="*/ 378 h 409"/>
                <a:gd name="T86" fmla="*/ 201 w 601"/>
                <a:gd name="T87" fmla="*/ 144 h 409"/>
                <a:gd name="T88" fmla="*/ 457 w 601"/>
                <a:gd name="T89" fmla="*/ 144 h 409"/>
                <a:gd name="T90" fmla="*/ 463 w 601"/>
                <a:gd name="T91" fmla="*/ 161 h 409"/>
                <a:gd name="T92" fmla="*/ 270 w 601"/>
                <a:gd name="T93" fmla="*/ 378 h 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01" h="409">
                  <a:moveTo>
                    <a:pt x="583" y="334"/>
                  </a:moveTo>
                  <a:cubicBezTo>
                    <a:pt x="581" y="334"/>
                    <a:pt x="580" y="334"/>
                    <a:pt x="578" y="334"/>
                  </a:cubicBezTo>
                  <a:cubicBezTo>
                    <a:pt x="562" y="321"/>
                    <a:pt x="535" y="294"/>
                    <a:pt x="523" y="268"/>
                  </a:cubicBezTo>
                  <a:cubicBezTo>
                    <a:pt x="516" y="250"/>
                    <a:pt x="499" y="203"/>
                    <a:pt x="484" y="158"/>
                  </a:cubicBezTo>
                  <a:cubicBezTo>
                    <a:pt x="473" y="128"/>
                    <a:pt x="473" y="128"/>
                    <a:pt x="473" y="128"/>
                  </a:cubicBezTo>
                  <a:cubicBezTo>
                    <a:pt x="463" y="98"/>
                    <a:pt x="454" y="72"/>
                    <a:pt x="451" y="63"/>
                  </a:cubicBezTo>
                  <a:cubicBezTo>
                    <a:pt x="463" y="36"/>
                    <a:pt x="463" y="36"/>
                    <a:pt x="463" y="36"/>
                  </a:cubicBezTo>
                  <a:cubicBezTo>
                    <a:pt x="465" y="32"/>
                    <a:pt x="464" y="28"/>
                    <a:pt x="461" y="25"/>
                  </a:cubicBezTo>
                  <a:cubicBezTo>
                    <a:pt x="439" y="3"/>
                    <a:pt x="439" y="3"/>
                    <a:pt x="439" y="3"/>
                  </a:cubicBezTo>
                  <a:cubicBezTo>
                    <a:pt x="437" y="1"/>
                    <a:pt x="435" y="0"/>
                    <a:pt x="432" y="0"/>
                  </a:cubicBezTo>
                  <a:cubicBezTo>
                    <a:pt x="366" y="0"/>
                    <a:pt x="366" y="0"/>
                    <a:pt x="366" y="0"/>
                  </a:cubicBezTo>
                  <a:cubicBezTo>
                    <a:pt x="361" y="0"/>
                    <a:pt x="356" y="5"/>
                    <a:pt x="356" y="10"/>
                  </a:cubicBezTo>
                  <a:cubicBezTo>
                    <a:pt x="356" y="16"/>
                    <a:pt x="361" y="21"/>
                    <a:pt x="366" y="21"/>
                  </a:cubicBezTo>
                  <a:cubicBezTo>
                    <a:pt x="428" y="21"/>
                    <a:pt x="428" y="21"/>
                    <a:pt x="428" y="21"/>
                  </a:cubicBezTo>
                  <a:cubicBezTo>
                    <a:pt x="441" y="34"/>
                    <a:pt x="441" y="34"/>
                    <a:pt x="441" y="34"/>
                  </a:cubicBezTo>
                  <a:cubicBezTo>
                    <a:pt x="431" y="58"/>
                    <a:pt x="431" y="58"/>
                    <a:pt x="431" y="58"/>
                  </a:cubicBezTo>
                  <a:cubicBezTo>
                    <a:pt x="430" y="61"/>
                    <a:pt x="429" y="63"/>
                    <a:pt x="430" y="66"/>
                  </a:cubicBezTo>
                  <a:cubicBezTo>
                    <a:pt x="431" y="68"/>
                    <a:pt x="439" y="92"/>
                    <a:pt x="450" y="124"/>
                  </a:cubicBezTo>
                  <a:cubicBezTo>
                    <a:pt x="195" y="124"/>
                    <a:pt x="195" y="124"/>
                    <a:pt x="195" y="124"/>
                  </a:cubicBezTo>
                  <a:cubicBezTo>
                    <a:pt x="190" y="106"/>
                    <a:pt x="190" y="106"/>
                    <a:pt x="190" y="106"/>
                  </a:cubicBezTo>
                  <a:cubicBezTo>
                    <a:pt x="189" y="101"/>
                    <a:pt x="183" y="98"/>
                    <a:pt x="178" y="99"/>
                  </a:cubicBezTo>
                  <a:cubicBezTo>
                    <a:pt x="172" y="101"/>
                    <a:pt x="169" y="107"/>
                    <a:pt x="171" y="112"/>
                  </a:cubicBezTo>
                  <a:cubicBezTo>
                    <a:pt x="177" y="132"/>
                    <a:pt x="177" y="132"/>
                    <a:pt x="177" y="132"/>
                  </a:cubicBezTo>
                  <a:cubicBezTo>
                    <a:pt x="20" y="334"/>
                    <a:pt x="20" y="334"/>
                    <a:pt x="20" y="334"/>
                  </a:cubicBezTo>
                  <a:cubicBezTo>
                    <a:pt x="19" y="334"/>
                    <a:pt x="19" y="334"/>
                    <a:pt x="18" y="334"/>
                  </a:cubicBezTo>
                  <a:cubicBezTo>
                    <a:pt x="8" y="334"/>
                    <a:pt x="0" y="342"/>
                    <a:pt x="0" y="352"/>
                  </a:cubicBezTo>
                  <a:cubicBezTo>
                    <a:pt x="0" y="354"/>
                    <a:pt x="1" y="356"/>
                    <a:pt x="1" y="357"/>
                  </a:cubicBezTo>
                  <a:cubicBezTo>
                    <a:pt x="2" y="359"/>
                    <a:pt x="2" y="359"/>
                    <a:pt x="2" y="359"/>
                  </a:cubicBezTo>
                  <a:cubicBezTo>
                    <a:pt x="5" y="365"/>
                    <a:pt x="11" y="370"/>
                    <a:pt x="18" y="370"/>
                  </a:cubicBezTo>
                  <a:cubicBezTo>
                    <a:pt x="23" y="370"/>
                    <a:pt x="28" y="368"/>
                    <a:pt x="31" y="365"/>
                  </a:cubicBezTo>
                  <a:cubicBezTo>
                    <a:pt x="269" y="409"/>
                    <a:pt x="269" y="409"/>
                    <a:pt x="269" y="409"/>
                  </a:cubicBezTo>
                  <a:cubicBezTo>
                    <a:pt x="471" y="183"/>
                    <a:pt x="471" y="183"/>
                    <a:pt x="471" y="183"/>
                  </a:cubicBezTo>
                  <a:cubicBezTo>
                    <a:pt x="484" y="222"/>
                    <a:pt x="498" y="260"/>
                    <a:pt x="505" y="276"/>
                  </a:cubicBezTo>
                  <a:cubicBezTo>
                    <a:pt x="518" y="306"/>
                    <a:pt x="548" y="335"/>
                    <a:pt x="565" y="350"/>
                  </a:cubicBezTo>
                  <a:cubicBezTo>
                    <a:pt x="565" y="351"/>
                    <a:pt x="565" y="351"/>
                    <a:pt x="565" y="352"/>
                  </a:cubicBezTo>
                  <a:cubicBezTo>
                    <a:pt x="565" y="362"/>
                    <a:pt x="573" y="370"/>
                    <a:pt x="583" y="370"/>
                  </a:cubicBezTo>
                  <a:cubicBezTo>
                    <a:pt x="593" y="370"/>
                    <a:pt x="601" y="362"/>
                    <a:pt x="601" y="352"/>
                  </a:cubicBezTo>
                  <a:cubicBezTo>
                    <a:pt x="601" y="342"/>
                    <a:pt x="593" y="334"/>
                    <a:pt x="583" y="334"/>
                  </a:cubicBezTo>
                  <a:close/>
                  <a:moveTo>
                    <a:pt x="37" y="345"/>
                  </a:moveTo>
                  <a:cubicBezTo>
                    <a:pt x="184" y="156"/>
                    <a:pt x="184" y="156"/>
                    <a:pt x="184" y="156"/>
                  </a:cubicBezTo>
                  <a:cubicBezTo>
                    <a:pt x="251" y="385"/>
                    <a:pt x="251" y="385"/>
                    <a:pt x="251" y="385"/>
                  </a:cubicBezTo>
                  <a:lnTo>
                    <a:pt x="37" y="345"/>
                  </a:lnTo>
                  <a:close/>
                  <a:moveTo>
                    <a:pt x="270" y="378"/>
                  </a:moveTo>
                  <a:cubicBezTo>
                    <a:pt x="201" y="144"/>
                    <a:pt x="201" y="144"/>
                    <a:pt x="201" y="144"/>
                  </a:cubicBezTo>
                  <a:cubicBezTo>
                    <a:pt x="457" y="144"/>
                    <a:pt x="457" y="144"/>
                    <a:pt x="457" y="144"/>
                  </a:cubicBezTo>
                  <a:cubicBezTo>
                    <a:pt x="459" y="150"/>
                    <a:pt x="461" y="156"/>
                    <a:pt x="463" y="161"/>
                  </a:cubicBezTo>
                  <a:lnTo>
                    <a:pt x="270" y="378"/>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588" name="Freeform 504"/>
            <p:cNvSpPr>
              <a:spLocks/>
            </p:cNvSpPr>
            <p:nvPr/>
          </p:nvSpPr>
          <p:spPr bwMode="auto">
            <a:xfrm>
              <a:off x="7191375" y="6380163"/>
              <a:ext cx="354012" cy="101600"/>
            </a:xfrm>
            <a:custGeom>
              <a:avLst/>
              <a:gdLst>
                <a:gd name="T0" fmla="*/ 155 w 155"/>
                <a:gd name="T1" fmla="*/ 0 h 44"/>
                <a:gd name="T2" fmla="*/ 57 w 155"/>
                <a:gd name="T3" fmla="*/ 44 h 44"/>
                <a:gd name="T4" fmla="*/ 0 w 155"/>
                <a:gd name="T5" fmla="*/ 0 h 44"/>
                <a:gd name="T6" fmla="*/ 155 w 155"/>
                <a:gd name="T7" fmla="*/ 0 h 44"/>
              </a:gdLst>
              <a:ahLst/>
              <a:cxnLst>
                <a:cxn ang="0">
                  <a:pos x="T0" y="T1"/>
                </a:cxn>
                <a:cxn ang="0">
                  <a:pos x="T2" y="T3"/>
                </a:cxn>
                <a:cxn ang="0">
                  <a:pos x="T4" y="T5"/>
                </a:cxn>
                <a:cxn ang="0">
                  <a:pos x="T6" y="T7"/>
                </a:cxn>
              </a:cxnLst>
              <a:rect l="0" t="0" r="r" b="b"/>
              <a:pathLst>
                <a:path w="155" h="44">
                  <a:moveTo>
                    <a:pt x="155" y="0"/>
                  </a:moveTo>
                  <a:cubicBezTo>
                    <a:pt x="139" y="26"/>
                    <a:pt x="90" y="44"/>
                    <a:pt x="57" y="44"/>
                  </a:cubicBezTo>
                  <a:cubicBezTo>
                    <a:pt x="24" y="44"/>
                    <a:pt x="0" y="22"/>
                    <a:pt x="0" y="0"/>
                  </a:cubicBezTo>
                  <a:lnTo>
                    <a:pt x="155" y="0"/>
                  </a:lnTo>
                  <a:close/>
                </a:path>
              </a:pathLst>
            </a:custGeom>
            <a:solidFill>
              <a:srgbClr val="2627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589" name="Oval 505"/>
            <p:cNvSpPr>
              <a:spLocks noChangeArrowheads="1"/>
            </p:cNvSpPr>
            <p:nvPr/>
          </p:nvSpPr>
          <p:spPr bwMode="auto">
            <a:xfrm>
              <a:off x="7466013" y="7035800"/>
              <a:ext cx="193675" cy="195263"/>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590" name="Freeform 506"/>
            <p:cNvSpPr>
              <a:spLocks/>
            </p:cNvSpPr>
            <p:nvPr/>
          </p:nvSpPr>
          <p:spPr bwMode="auto">
            <a:xfrm>
              <a:off x="7472363" y="7089775"/>
              <a:ext cx="120650" cy="227013"/>
            </a:xfrm>
            <a:custGeom>
              <a:avLst/>
              <a:gdLst>
                <a:gd name="T0" fmla="*/ 11 w 53"/>
                <a:gd name="T1" fmla="*/ 100 h 100"/>
                <a:gd name="T2" fmla="*/ 21 w 53"/>
                <a:gd name="T3" fmla="*/ 94 h 100"/>
                <a:gd name="T4" fmla="*/ 50 w 53"/>
                <a:gd name="T5" fmla="*/ 15 h 100"/>
                <a:gd name="T6" fmla="*/ 45 w 53"/>
                <a:gd name="T7" fmla="*/ 2 h 100"/>
                <a:gd name="T8" fmla="*/ 32 w 53"/>
                <a:gd name="T9" fmla="*/ 8 h 100"/>
                <a:gd name="T10" fmla="*/ 2 w 53"/>
                <a:gd name="T11" fmla="*/ 86 h 100"/>
                <a:gd name="T12" fmla="*/ 8 w 53"/>
                <a:gd name="T13" fmla="*/ 99 h 100"/>
                <a:gd name="T14" fmla="*/ 11 w 53"/>
                <a:gd name="T15" fmla="*/ 100 h 1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 h="100">
                  <a:moveTo>
                    <a:pt x="11" y="100"/>
                  </a:moveTo>
                  <a:cubicBezTo>
                    <a:pt x="15" y="100"/>
                    <a:pt x="19" y="98"/>
                    <a:pt x="21" y="94"/>
                  </a:cubicBezTo>
                  <a:cubicBezTo>
                    <a:pt x="50" y="15"/>
                    <a:pt x="50" y="15"/>
                    <a:pt x="50" y="15"/>
                  </a:cubicBezTo>
                  <a:cubicBezTo>
                    <a:pt x="53" y="10"/>
                    <a:pt x="50" y="4"/>
                    <a:pt x="45" y="2"/>
                  </a:cubicBezTo>
                  <a:cubicBezTo>
                    <a:pt x="40" y="0"/>
                    <a:pt x="34" y="3"/>
                    <a:pt x="32" y="8"/>
                  </a:cubicBezTo>
                  <a:cubicBezTo>
                    <a:pt x="2" y="86"/>
                    <a:pt x="2" y="86"/>
                    <a:pt x="2" y="86"/>
                  </a:cubicBezTo>
                  <a:cubicBezTo>
                    <a:pt x="0" y="91"/>
                    <a:pt x="3" y="97"/>
                    <a:pt x="8" y="99"/>
                  </a:cubicBezTo>
                  <a:cubicBezTo>
                    <a:pt x="9" y="100"/>
                    <a:pt x="10" y="100"/>
                    <a:pt x="11" y="100"/>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591" name="Freeform 507"/>
            <p:cNvSpPr>
              <a:spLocks/>
            </p:cNvSpPr>
            <p:nvPr/>
          </p:nvSpPr>
          <p:spPr bwMode="auto">
            <a:xfrm>
              <a:off x="7767638" y="6223000"/>
              <a:ext cx="138112" cy="47625"/>
            </a:xfrm>
            <a:custGeom>
              <a:avLst/>
              <a:gdLst>
                <a:gd name="T0" fmla="*/ 61 w 61"/>
                <a:gd name="T1" fmla="*/ 10 h 21"/>
                <a:gd name="T2" fmla="*/ 51 w 61"/>
                <a:gd name="T3" fmla="*/ 21 h 21"/>
                <a:gd name="T4" fmla="*/ 10 w 61"/>
                <a:gd name="T5" fmla="*/ 21 h 21"/>
                <a:gd name="T6" fmla="*/ 0 w 61"/>
                <a:gd name="T7" fmla="*/ 10 h 21"/>
                <a:gd name="T8" fmla="*/ 0 w 61"/>
                <a:gd name="T9" fmla="*/ 10 h 21"/>
                <a:gd name="T10" fmla="*/ 10 w 61"/>
                <a:gd name="T11" fmla="*/ 0 h 21"/>
                <a:gd name="T12" fmla="*/ 51 w 61"/>
                <a:gd name="T13" fmla="*/ 0 h 21"/>
                <a:gd name="T14" fmla="*/ 61 w 61"/>
                <a:gd name="T15" fmla="*/ 10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21">
                  <a:moveTo>
                    <a:pt x="61" y="10"/>
                  </a:moveTo>
                  <a:cubicBezTo>
                    <a:pt x="61" y="16"/>
                    <a:pt x="57" y="21"/>
                    <a:pt x="51" y="21"/>
                  </a:cubicBezTo>
                  <a:cubicBezTo>
                    <a:pt x="10" y="21"/>
                    <a:pt x="10" y="21"/>
                    <a:pt x="10" y="21"/>
                  </a:cubicBezTo>
                  <a:cubicBezTo>
                    <a:pt x="4" y="21"/>
                    <a:pt x="0" y="16"/>
                    <a:pt x="0" y="10"/>
                  </a:cubicBezTo>
                  <a:cubicBezTo>
                    <a:pt x="0" y="10"/>
                    <a:pt x="0" y="10"/>
                    <a:pt x="0" y="10"/>
                  </a:cubicBezTo>
                  <a:cubicBezTo>
                    <a:pt x="0" y="5"/>
                    <a:pt x="4" y="0"/>
                    <a:pt x="10" y="0"/>
                  </a:cubicBezTo>
                  <a:cubicBezTo>
                    <a:pt x="51" y="0"/>
                    <a:pt x="51" y="0"/>
                    <a:pt x="51" y="0"/>
                  </a:cubicBezTo>
                  <a:cubicBezTo>
                    <a:pt x="57" y="0"/>
                    <a:pt x="61" y="5"/>
                    <a:pt x="61" y="10"/>
                  </a:cubicBezTo>
                  <a:close/>
                </a:path>
              </a:pathLst>
            </a:custGeom>
            <a:solidFill>
              <a:srgbClr val="2627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592" name="Freeform 508"/>
            <p:cNvSpPr>
              <a:spLocks/>
            </p:cNvSpPr>
            <p:nvPr/>
          </p:nvSpPr>
          <p:spPr bwMode="auto">
            <a:xfrm>
              <a:off x="8024813" y="6299200"/>
              <a:ext cx="71437" cy="136525"/>
            </a:xfrm>
            <a:custGeom>
              <a:avLst/>
              <a:gdLst>
                <a:gd name="T0" fmla="*/ 31 w 31"/>
                <a:gd name="T1" fmla="*/ 0 h 60"/>
                <a:gd name="T2" fmla="*/ 0 w 31"/>
                <a:gd name="T3" fmla="*/ 30 h 60"/>
                <a:gd name="T4" fmla="*/ 31 w 31"/>
                <a:gd name="T5" fmla="*/ 60 h 60"/>
                <a:gd name="T6" fmla="*/ 31 w 31"/>
                <a:gd name="T7" fmla="*/ 0 h 60"/>
              </a:gdLst>
              <a:ahLst/>
              <a:cxnLst>
                <a:cxn ang="0">
                  <a:pos x="T0" y="T1"/>
                </a:cxn>
                <a:cxn ang="0">
                  <a:pos x="T2" y="T3"/>
                </a:cxn>
                <a:cxn ang="0">
                  <a:pos x="T4" y="T5"/>
                </a:cxn>
                <a:cxn ang="0">
                  <a:pos x="T6" y="T7"/>
                </a:cxn>
              </a:cxnLst>
              <a:rect l="0" t="0" r="r" b="b"/>
              <a:pathLst>
                <a:path w="31" h="60">
                  <a:moveTo>
                    <a:pt x="31" y="0"/>
                  </a:moveTo>
                  <a:cubicBezTo>
                    <a:pt x="14" y="0"/>
                    <a:pt x="0" y="13"/>
                    <a:pt x="0" y="30"/>
                  </a:cubicBezTo>
                  <a:cubicBezTo>
                    <a:pt x="0" y="47"/>
                    <a:pt x="14" y="60"/>
                    <a:pt x="31" y="60"/>
                  </a:cubicBezTo>
                  <a:lnTo>
                    <a:pt x="31"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593" name="Freeform 509"/>
            <p:cNvSpPr>
              <a:spLocks/>
            </p:cNvSpPr>
            <p:nvPr/>
          </p:nvSpPr>
          <p:spPr bwMode="auto">
            <a:xfrm>
              <a:off x="7312025" y="6380163"/>
              <a:ext cx="338137" cy="368300"/>
            </a:xfrm>
            <a:custGeom>
              <a:avLst/>
              <a:gdLst>
                <a:gd name="T0" fmla="*/ 126 w 148"/>
                <a:gd name="T1" fmla="*/ 148 h 161"/>
                <a:gd name="T2" fmla="*/ 135 w 148"/>
                <a:gd name="T3" fmla="*/ 90 h 161"/>
                <a:gd name="T4" fmla="*/ 67 w 148"/>
                <a:gd name="T5" fmla="*/ 0 h 161"/>
                <a:gd name="T6" fmla="*/ 0 w 148"/>
                <a:gd name="T7" fmla="*/ 51 h 161"/>
                <a:gd name="T8" fmla="*/ 69 w 148"/>
                <a:gd name="T9" fmla="*/ 143 h 161"/>
                <a:gd name="T10" fmla="*/ 126 w 148"/>
                <a:gd name="T11" fmla="*/ 148 h 161"/>
              </a:gdLst>
              <a:ahLst/>
              <a:cxnLst>
                <a:cxn ang="0">
                  <a:pos x="T0" y="T1"/>
                </a:cxn>
                <a:cxn ang="0">
                  <a:pos x="T2" y="T3"/>
                </a:cxn>
                <a:cxn ang="0">
                  <a:pos x="T4" y="T5"/>
                </a:cxn>
                <a:cxn ang="0">
                  <a:pos x="T6" y="T7"/>
                </a:cxn>
                <a:cxn ang="0">
                  <a:pos x="T8" y="T9"/>
                </a:cxn>
                <a:cxn ang="0">
                  <a:pos x="T10" y="T11"/>
                </a:cxn>
              </a:cxnLst>
              <a:rect l="0" t="0" r="r" b="b"/>
              <a:pathLst>
                <a:path w="148" h="161">
                  <a:moveTo>
                    <a:pt x="126" y="148"/>
                  </a:moveTo>
                  <a:cubicBezTo>
                    <a:pt x="144" y="134"/>
                    <a:pt x="148" y="109"/>
                    <a:pt x="135" y="90"/>
                  </a:cubicBezTo>
                  <a:cubicBezTo>
                    <a:pt x="67" y="0"/>
                    <a:pt x="67" y="0"/>
                    <a:pt x="67" y="0"/>
                  </a:cubicBezTo>
                  <a:cubicBezTo>
                    <a:pt x="0" y="51"/>
                    <a:pt x="0" y="51"/>
                    <a:pt x="0" y="51"/>
                  </a:cubicBezTo>
                  <a:cubicBezTo>
                    <a:pt x="69" y="143"/>
                    <a:pt x="69" y="143"/>
                    <a:pt x="69" y="143"/>
                  </a:cubicBezTo>
                  <a:cubicBezTo>
                    <a:pt x="84" y="159"/>
                    <a:pt x="109" y="161"/>
                    <a:pt x="126" y="148"/>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594" name="Freeform 510"/>
            <p:cNvSpPr>
              <a:spLocks/>
            </p:cNvSpPr>
            <p:nvPr/>
          </p:nvSpPr>
          <p:spPr bwMode="auto">
            <a:xfrm>
              <a:off x="7183438" y="6154738"/>
              <a:ext cx="387350" cy="482600"/>
            </a:xfrm>
            <a:custGeom>
              <a:avLst/>
              <a:gdLst>
                <a:gd name="T0" fmla="*/ 169 w 169"/>
                <a:gd name="T1" fmla="*/ 160 h 211"/>
                <a:gd name="T2" fmla="*/ 48 w 169"/>
                <a:gd name="T3" fmla="*/ 0 h 211"/>
                <a:gd name="T4" fmla="*/ 0 w 169"/>
                <a:gd name="T5" fmla="*/ 30 h 211"/>
                <a:gd name="T6" fmla="*/ 18 w 169"/>
                <a:gd name="T7" fmla="*/ 99 h 211"/>
                <a:gd name="T8" fmla="*/ 102 w 169"/>
                <a:gd name="T9" fmla="*/ 211 h 211"/>
                <a:gd name="T10" fmla="*/ 169 w 169"/>
                <a:gd name="T11" fmla="*/ 160 h 211"/>
              </a:gdLst>
              <a:ahLst/>
              <a:cxnLst>
                <a:cxn ang="0">
                  <a:pos x="T0" y="T1"/>
                </a:cxn>
                <a:cxn ang="0">
                  <a:pos x="T2" y="T3"/>
                </a:cxn>
                <a:cxn ang="0">
                  <a:pos x="T4" y="T5"/>
                </a:cxn>
                <a:cxn ang="0">
                  <a:pos x="T6" y="T7"/>
                </a:cxn>
                <a:cxn ang="0">
                  <a:pos x="T8" y="T9"/>
                </a:cxn>
                <a:cxn ang="0">
                  <a:pos x="T10" y="T11"/>
                </a:cxn>
              </a:cxnLst>
              <a:rect l="0" t="0" r="r" b="b"/>
              <a:pathLst>
                <a:path w="169" h="211">
                  <a:moveTo>
                    <a:pt x="169" y="160"/>
                  </a:moveTo>
                  <a:cubicBezTo>
                    <a:pt x="48" y="0"/>
                    <a:pt x="48" y="0"/>
                    <a:pt x="48" y="0"/>
                  </a:cubicBezTo>
                  <a:cubicBezTo>
                    <a:pt x="0" y="30"/>
                    <a:pt x="0" y="30"/>
                    <a:pt x="0" y="30"/>
                  </a:cubicBezTo>
                  <a:cubicBezTo>
                    <a:pt x="0" y="55"/>
                    <a:pt x="4" y="81"/>
                    <a:pt x="18" y="99"/>
                  </a:cubicBezTo>
                  <a:cubicBezTo>
                    <a:pt x="102" y="211"/>
                    <a:pt x="102" y="211"/>
                    <a:pt x="102" y="211"/>
                  </a:cubicBezTo>
                  <a:lnTo>
                    <a:pt x="169" y="160"/>
                  </a:lnTo>
                  <a:close/>
                </a:path>
              </a:pathLst>
            </a:custGeom>
            <a:solidFill>
              <a:srgbClr val="55D4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595" name="Rectangle 511"/>
            <p:cNvSpPr>
              <a:spLocks noChangeArrowheads="1"/>
            </p:cNvSpPr>
            <p:nvPr/>
          </p:nvSpPr>
          <p:spPr bwMode="auto">
            <a:xfrm>
              <a:off x="7183438" y="5537200"/>
              <a:ext cx="142875" cy="119063"/>
            </a:xfrm>
            <a:prstGeom prst="rect">
              <a:avLst/>
            </a:prstGeom>
            <a:solidFill>
              <a:srgbClr val="E0BB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596" name="Freeform 512"/>
            <p:cNvSpPr>
              <a:spLocks/>
            </p:cNvSpPr>
            <p:nvPr/>
          </p:nvSpPr>
          <p:spPr bwMode="auto">
            <a:xfrm>
              <a:off x="7110413" y="5199063"/>
              <a:ext cx="466725" cy="427038"/>
            </a:xfrm>
            <a:custGeom>
              <a:avLst/>
              <a:gdLst>
                <a:gd name="T0" fmla="*/ 8 w 204"/>
                <a:gd name="T1" fmla="*/ 75 h 187"/>
                <a:gd name="T2" fmla="*/ 103 w 204"/>
                <a:gd name="T3" fmla="*/ 7 h 187"/>
                <a:gd name="T4" fmla="*/ 179 w 204"/>
                <a:gd name="T5" fmla="*/ 21 h 187"/>
                <a:gd name="T6" fmla="*/ 189 w 204"/>
                <a:gd name="T7" fmla="*/ 94 h 187"/>
                <a:gd name="T8" fmla="*/ 204 w 204"/>
                <a:gd name="T9" fmla="*/ 115 h 187"/>
                <a:gd name="T10" fmla="*/ 201 w 204"/>
                <a:gd name="T11" fmla="*/ 131 h 187"/>
                <a:gd name="T12" fmla="*/ 182 w 204"/>
                <a:gd name="T13" fmla="*/ 128 h 187"/>
                <a:gd name="T14" fmla="*/ 171 w 204"/>
                <a:gd name="T15" fmla="*/ 187 h 187"/>
                <a:gd name="T16" fmla="*/ 75 w 204"/>
                <a:gd name="T17" fmla="*/ 170 h 187"/>
                <a:gd name="T18" fmla="*/ 75 w 204"/>
                <a:gd name="T19" fmla="*/ 170 h 187"/>
                <a:gd name="T20" fmla="*/ 74 w 204"/>
                <a:gd name="T21" fmla="*/ 170 h 187"/>
                <a:gd name="T22" fmla="*/ 74 w 204"/>
                <a:gd name="T23" fmla="*/ 170 h 187"/>
                <a:gd name="T24" fmla="*/ 74 w 204"/>
                <a:gd name="T25" fmla="*/ 170 h 187"/>
                <a:gd name="T26" fmla="*/ 8 w 204"/>
                <a:gd name="T27" fmla="*/ 75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4" h="187">
                  <a:moveTo>
                    <a:pt x="8" y="75"/>
                  </a:moveTo>
                  <a:cubicBezTo>
                    <a:pt x="15" y="30"/>
                    <a:pt x="58" y="0"/>
                    <a:pt x="103" y="7"/>
                  </a:cubicBezTo>
                  <a:cubicBezTo>
                    <a:pt x="179" y="21"/>
                    <a:pt x="179" y="21"/>
                    <a:pt x="179" y="21"/>
                  </a:cubicBezTo>
                  <a:cubicBezTo>
                    <a:pt x="179" y="21"/>
                    <a:pt x="189" y="91"/>
                    <a:pt x="189" y="94"/>
                  </a:cubicBezTo>
                  <a:cubicBezTo>
                    <a:pt x="190" y="103"/>
                    <a:pt x="196" y="110"/>
                    <a:pt x="204" y="115"/>
                  </a:cubicBezTo>
                  <a:cubicBezTo>
                    <a:pt x="201" y="131"/>
                    <a:pt x="201" y="131"/>
                    <a:pt x="201" y="131"/>
                  </a:cubicBezTo>
                  <a:cubicBezTo>
                    <a:pt x="182" y="128"/>
                    <a:pt x="182" y="128"/>
                    <a:pt x="182" y="128"/>
                  </a:cubicBezTo>
                  <a:cubicBezTo>
                    <a:pt x="171" y="187"/>
                    <a:pt x="171" y="187"/>
                    <a:pt x="171" y="187"/>
                  </a:cubicBezTo>
                  <a:cubicBezTo>
                    <a:pt x="75" y="170"/>
                    <a:pt x="75" y="170"/>
                    <a:pt x="75" y="170"/>
                  </a:cubicBezTo>
                  <a:cubicBezTo>
                    <a:pt x="75" y="170"/>
                    <a:pt x="75" y="170"/>
                    <a:pt x="75" y="170"/>
                  </a:cubicBezTo>
                  <a:cubicBezTo>
                    <a:pt x="75" y="170"/>
                    <a:pt x="74" y="170"/>
                    <a:pt x="74" y="170"/>
                  </a:cubicBezTo>
                  <a:cubicBezTo>
                    <a:pt x="74" y="170"/>
                    <a:pt x="74" y="170"/>
                    <a:pt x="74" y="170"/>
                  </a:cubicBezTo>
                  <a:cubicBezTo>
                    <a:pt x="74" y="170"/>
                    <a:pt x="74" y="170"/>
                    <a:pt x="74" y="170"/>
                  </a:cubicBezTo>
                  <a:cubicBezTo>
                    <a:pt x="29" y="162"/>
                    <a:pt x="0" y="119"/>
                    <a:pt x="8" y="75"/>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597" name="Freeform 513"/>
            <p:cNvSpPr>
              <a:spLocks/>
            </p:cNvSpPr>
            <p:nvPr/>
          </p:nvSpPr>
          <p:spPr bwMode="auto">
            <a:xfrm>
              <a:off x="7294563" y="5349875"/>
              <a:ext cx="68262" cy="114300"/>
            </a:xfrm>
            <a:custGeom>
              <a:avLst/>
              <a:gdLst>
                <a:gd name="T0" fmla="*/ 30 w 30"/>
                <a:gd name="T1" fmla="*/ 2 h 50"/>
                <a:gd name="T2" fmla="*/ 22 w 30"/>
                <a:gd name="T3" fmla="*/ 50 h 50"/>
                <a:gd name="T4" fmla="*/ 2 w 30"/>
                <a:gd name="T5" fmla="*/ 22 h 50"/>
                <a:gd name="T6" fmla="*/ 30 w 30"/>
                <a:gd name="T7" fmla="*/ 2 h 50"/>
              </a:gdLst>
              <a:ahLst/>
              <a:cxnLst>
                <a:cxn ang="0">
                  <a:pos x="T0" y="T1"/>
                </a:cxn>
                <a:cxn ang="0">
                  <a:pos x="T2" y="T3"/>
                </a:cxn>
                <a:cxn ang="0">
                  <a:pos x="T4" y="T5"/>
                </a:cxn>
                <a:cxn ang="0">
                  <a:pos x="T6" y="T7"/>
                </a:cxn>
              </a:cxnLst>
              <a:rect l="0" t="0" r="r" b="b"/>
              <a:pathLst>
                <a:path w="30" h="50">
                  <a:moveTo>
                    <a:pt x="30" y="2"/>
                  </a:moveTo>
                  <a:cubicBezTo>
                    <a:pt x="22" y="50"/>
                    <a:pt x="22" y="50"/>
                    <a:pt x="22" y="50"/>
                  </a:cubicBezTo>
                  <a:cubicBezTo>
                    <a:pt x="9" y="47"/>
                    <a:pt x="0" y="35"/>
                    <a:pt x="2" y="22"/>
                  </a:cubicBezTo>
                  <a:cubicBezTo>
                    <a:pt x="5" y="9"/>
                    <a:pt x="17" y="0"/>
                    <a:pt x="30" y="2"/>
                  </a:cubicBez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598" name="Freeform 514"/>
            <p:cNvSpPr>
              <a:spLocks/>
            </p:cNvSpPr>
            <p:nvPr/>
          </p:nvSpPr>
          <p:spPr bwMode="auto">
            <a:xfrm>
              <a:off x="7183438" y="5640388"/>
              <a:ext cx="242887" cy="582613"/>
            </a:xfrm>
            <a:custGeom>
              <a:avLst/>
              <a:gdLst>
                <a:gd name="T0" fmla="*/ 31 w 106"/>
                <a:gd name="T1" fmla="*/ 0 h 255"/>
                <a:gd name="T2" fmla="*/ 106 w 106"/>
                <a:gd name="T3" fmla="*/ 124 h 255"/>
                <a:gd name="T4" fmla="*/ 106 w 106"/>
                <a:gd name="T5" fmla="*/ 255 h 255"/>
                <a:gd name="T6" fmla="*/ 0 w 106"/>
                <a:gd name="T7" fmla="*/ 255 h 255"/>
                <a:gd name="T8" fmla="*/ 0 w 106"/>
                <a:gd name="T9" fmla="*/ 0 h 255"/>
                <a:gd name="T10" fmla="*/ 31 w 106"/>
                <a:gd name="T11" fmla="*/ 0 h 255"/>
              </a:gdLst>
              <a:ahLst/>
              <a:cxnLst>
                <a:cxn ang="0">
                  <a:pos x="T0" y="T1"/>
                </a:cxn>
                <a:cxn ang="0">
                  <a:pos x="T2" y="T3"/>
                </a:cxn>
                <a:cxn ang="0">
                  <a:pos x="T4" y="T5"/>
                </a:cxn>
                <a:cxn ang="0">
                  <a:pos x="T6" y="T7"/>
                </a:cxn>
                <a:cxn ang="0">
                  <a:pos x="T8" y="T9"/>
                </a:cxn>
                <a:cxn ang="0">
                  <a:pos x="T10" y="T11"/>
                </a:cxn>
              </a:cxnLst>
              <a:rect l="0" t="0" r="r" b="b"/>
              <a:pathLst>
                <a:path w="106" h="255">
                  <a:moveTo>
                    <a:pt x="31" y="0"/>
                  </a:moveTo>
                  <a:cubicBezTo>
                    <a:pt x="97" y="0"/>
                    <a:pt x="106" y="76"/>
                    <a:pt x="106" y="124"/>
                  </a:cubicBezTo>
                  <a:cubicBezTo>
                    <a:pt x="106" y="255"/>
                    <a:pt x="106" y="255"/>
                    <a:pt x="106" y="255"/>
                  </a:cubicBezTo>
                  <a:cubicBezTo>
                    <a:pt x="0" y="255"/>
                    <a:pt x="0" y="255"/>
                    <a:pt x="0" y="255"/>
                  </a:cubicBezTo>
                  <a:cubicBezTo>
                    <a:pt x="0" y="0"/>
                    <a:pt x="0" y="0"/>
                    <a:pt x="0" y="0"/>
                  </a:cubicBezTo>
                  <a:cubicBezTo>
                    <a:pt x="0" y="0"/>
                    <a:pt x="28" y="0"/>
                    <a:pt x="31" y="0"/>
                  </a:cubicBez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599" name="Freeform 515"/>
            <p:cNvSpPr>
              <a:spLocks/>
            </p:cNvSpPr>
            <p:nvPr/>
          </p:nvSpPr>
          <p:spPr bwMode="auto">
            <a:xfrm>
              <a:off x="7200900" y="5708650"/>
              <a:ext cx="282575" cy="496888"/>
            </a:xfrm>
            <a:custGeom>
              <a:avLst/>
              <a:gdLst>
                <a:gd name="T0" fmla="*/ 81 w 124"/>
                <a:gd name="T1" fmla="*/ 204 h 217"/>
                <a:gd name="T2" fmla="*/ 105 w 124"/>
                <a:gd name="T3" fmla="*/ 202 h 217"/>
                <a:gd name="T4" fmla="*/ 105 w 124"/>
                <a:gd name="T5" fmla="*/ 202 h 217"/>
                <a:gd name="T6" fmla="*/ 118 w 124"/>
                <a:gd name="T7" fmla="*/ 168 h 217"/>
                <a:gd name="T8" fmla="*/ 53 w 124"/>
                <a:gd name="T9" fmla="*/ 19 h 217"/>
                <a:gd name="T10" fmla="*/ 19 w 124"/>
                <a:gd name="T11" fmla="*/ 6 h 217"/>
                <a:gd name="T12" fmla="*/ 19 w 124"/>
                <a:gd name="T13" fmla="*/ 6 h 217"/>
                <a:gd name="T14" fmla="*/ 6 w 124"/>
                <a:gd name="T15" fmla="*/ 40 h 217"/>
                <a:gd name="T16" fmla="*/ 81 w 124"/>
                <a:gd name="T17" fmla="*/ 204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4" h="217">
                  <a:moveTo>
                    <a:pt x="81" y="204"/>
                  </a:moveTo>
                  <a:cubicBezTo>
                    <a:pt x="86" y="217"/>
                    <a:pt x="92" y="208"/>
                    <a:pt x="105" y="202"/>
                  </a:cubicBezTo>
                  <a:cubicBezTo>
                    <a:pt x="105" y="202"/>
                    <a:pt x="105" y="202"/>
                    <a:pt x="105" y="202"/>
                  </a:cubicBezTo>
                  <a:cubicBezTo>
                    <a:pt x="118" y="196"/>
                    <a:pt x="124" y="181"/>
                    <a:pt x="118" y="168"/>
                  </a:cubicBezTo>
                  <a:cubicBezTo>
                    <a:pt x="53" y="19"/>
                    <a:pt x="53" y="19"/>
                    <a:pt x="53" y="19"/>
                  </a:cubicBezTo>
                  <a:cubicBezTo>
                    <a:pt x="48" y="6"/>
                    <a:pt x="32" y="0"/>
                    <a:pt x="19" y="6"/>
                  </a:cubicBezTo>
                  <a:cubicBezTo>
                    <a:pt x="19" y="6"/>
                    <a:pt x="19" y="6"/>
                    <a:pt x="19" y="6"/>
                  </a:cubicBezTo>
                  <a:cubicBezTo>
                    <a:pt x="6" y="12"/>
                    <a:pt x="0" y="27"/>
                    <a:pt x="6" y="40"/>
                  </a:cubicBezTo>
                  <a:lnTo>
                    <a:pt x="81" y="204"/>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00" name="Freeform 516"/>
            <p:cNvSpPr>
              <a:spLocks/>
            </p:cNvSpPr>
            <p:nvPr/>
          </p:nvSpPr>
          <p:spPr bwMode="auto">
            <a:xfrm>
              <a:off x="7378700" y="6091238"/>
              <a:ext cx="447675" cy="115888"/>
            </a:xfrm>
            <a:custGeom>
              <a:avLst/>
              <a:gdLst>
                <a:gd name="T0" fmla="*/ 26 w 196"/>
                <a:gd name="T1" fmla="*/ 0 h 51"/>
                <a:gd name="T2" fmla="*/ 0 w 196"/>
                <a:gd name="T3" fmla="*/ 26 h 51"/>
                <a:gd name="T4" fmla="*/ 0 w 196"/>
                <a:gd name="T5" fmla="*/ 26 h 51"/>
                <a:gd name="T6" fmla="*/ 26 w 196"/>
                <a:gd name="T7" fmla="*/ 51 h 51"/>
                <a:gd name="T8" fmla="*/ 170 w 196"/>
                <a:gd name="T9" fmla="*/ 51 h 51"/>
                <a:gd name="T10" fmla="*/ 196 w 196"/>
                <a:gd name="T11" fmla="*/ 26 h 51"/>
                <a:gd name="T12" fmla="*/ 196 w 196"/>
                <a:gd name="T13" fmla="*/ 26 h 51"/>
                <a:gd name="T14" fmla="*/ 170 w 196"/>
                <a:gd name="T15" fmla="*/ 0 h 51"/>
                <a:gd name="T16" fmla="*/ 26 w 196"/>
                <a:gd name="T17"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51">
                  <a:moveTo>
                    <a:pt x="26" y="0"/>
                  </a:moveTo>
                  <a:cubicBezTo>
                    <a:pt x="11" y="0"/>
                    <a:pt x="0" y="11"/>
                    <a:pt x="0" y="26"/>
                  </a:cubicBezTo>
                  <a:cubicBezTo>
                    <a:pt x="0" y="26"/>
                    <a:pt x="0" y="26"/>
                    <a:pt x="0" y="26"/>
                  </a:cubicBezTo>
                  <a:cubicBezTo>
                    <a:pt x="0" y="40"/>
                    <a:pt x="11" y="51"/>
                    <a:pt x="26" y="51"/>
                  </a:cubicBezTo>
                  <a:cubicBezTo>
                    <a:pt x="170" y="51"/>
                    <a:pt x="170" y="51"/>
                    <a:pt x="170" y="51"/>
                  </a:cubicBezTo>
                  <a:cubicBezTo>
                    <a:pt x="184" y="51"/>
                    <a:pt x="196" y="40"/>
                    <a:pt x="196" y="26"/>
                  </a:cubicBezTo>
                  <a:cubicBezTo>
                    <a:pt x="196" y="26"/>
                    <a:pt x="196" y="26"/>
                    <a:pt x="196" y="26"/>
                  </a:cubicBezTo>
                  <a:cubicBezTo>
                    <a:pt x="196" y="11"/>
                    <a:pt x="184" y="0"/>
                    <a:pt x="170" y="0"/>
                  </a:cubicBezTo>
                  <a:lnTo>
                    <a:pt x="26" y="0"/>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01" name="Freeform 517"/>
            <p:cNvSpPr>
              <a:spLocks/>
            </p:cNvSpPr>
            <p:nvPr/>
          </p:nvSpPr>
          <p:spPr bwMode="auto">
            <a:xfrm>
              <a:off x="7183438" y="6223000"/>
              <a:ext cx="242887" cy="180975"/>
            </a:xfrm>
            <a:custGeom>
              <a:avLst/>
              <a:gdLst>
                <a:gd name="T0" fmla="*/ 153 w 153"/>
                <a:gd name="T1" fmla="*/ 0 h 114"/>
                <a:gd name="T2" fmla="*/ 0 w 153"/>
                <a:gd name="T3" fmla="*/ 0 h 114"/>
                <a:gd name="T4" fmla="*/ 0 w 153"/>
                <a:gd name="T5" fmla="*/ 0 h 114"/>
                <a:gd name="T6" fmla="*/ 153 w 153"/>
                <a:gd name="T7" fmla="*/ 114 h 114"/>
                <a:gd name="T8" fmla="*/ 153 w 153"/>
                <a:gd name="T9" fmla="*/ 0 h 114"/>
              </a:gdLst>
              <a:ahLst/>
              <a:cxnLst>
                <a:cxn ang="0">
                  <a:pos x="T0" y="T1"/>
                </a:cxn>
                <a:cxn ang="0">
                  <a:pos x="T2" y="T3"/>
                </a:cxn>
                <a:cxn ang="0">
                  <a:pos x="T4" y="T5"/>
                </a:cxn>
                <a:cxn ang="0">
                  <a:pos x="T6" y="T7"/>
                </a:cxn>
                <a:cxn ang="0">
                  <a:pos x="T8" y="T9"/>
                </a:cxn>
              </a:cxnLst>
              <a:rect l="0" t="0" r="r" b="b"/>
              <a:pathLst>
                <a:path w="153" h="114">
                  <a:moveTo>
                    <a:pt x="153" y="0"/>
                  </a:moveTo>
                  <a:lnTo>
                    <a:pt x="0" y="0"/>
                  </a:lnTo>
                  <a:lnTo>
                    <a:pt x="0" y="0"/>
                  </a:lnTo>
                  <a:lnTo>
                    <a:pt x="153" y="114"/>
                  </a:lnTo>
                  <a:lnTo>
                    <a:pt x="153" y="0"/>
                  </a:lnTo>
                  <a:close/>
                </a:path>
              </a:pathLst>
            </a:custGeom>
            <a:solidFill>
              <a:srgbClr val="55D4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02" name="Freeform 518"/>
            <p:cNvSpPr>
              <a:spLocks/>
            </p:cNvSpPr>
            <p:nvPr/>
          </p:nvSpPr>
          <p:spPr bwMode="auto">
            <a:xfrm>
              <a:off x="7648575" y="6091238"/>
              <a:ext cx="236537" cy="115888"/>
            </a:xfrm>
            <a:custGeom>
              <a:avLst/>
              <a:gdLst>
                <a:gd name="T0" fmla="*/ 0 w 104"/>
                <a:gd name="T1" fmla="*/ 51 h 51"/>
                <a:gd name="T2" fmla="*/ 104 w 104"/>
                <a:gd name="T3" fmla="*/ 51 h 51"/>
                <a:gd name="T4" fmla="*/ 52 w 104"/>
                <a:gd name="T5" fmla="*/ 0 h 51"/>
                <a:gd name="T6" fmla="*/ 0 w 104"/>
                <a:gd name="T7" fmla="*/ 51 h 51"/>
              </a:gdLst>
              <a:ahLst/>
              <a:cxnLst>
                <a:cxn ang="0">
                  <a:pos x="T0" y="T1"/>
                </a:cxn>
                <a:cxn ang="0">
                  <a:pos x="T2" y="T3"/>
                </a:cxn>
                <a:cxn ang="0">
                  <a:pos x="T4" y="T5"/>
                </a:cxn>
                <a:cxn ang="0">
                  <a:pos x="T6" y="T7"/>
                </a:cxn>
              </a:cxnLst>
              <a:rect l="0" t="0" r="r" b="b"/>
              <a:pathLst>
                <a:path w="104" h="51">
                  <a:moveTo>
                    <a:pt x="0" y="51"/>
                  </a:moveTo>
                  <a:cubicBezTo>
                    <a:pt x="104" y="51"/>
                    <a:pt x="104" y="51"/>
                    <a:pt x="104" y="51"/>
                  </a:cubicBezTo>
                  <a:cubicBezTo>
                    <a:pt x="104" y="23"/>
                    <a:pt x="80" y="0"/>
                    <a:pt x="52" y="0"/>
                  </a:cubicBezTo>
                  <a:cubicBezTo>
                    <a:pt x="23" y="0"/>
                    <a:pt x="0" y="23"/>
                    <a:pt x="0" y="51"/>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03" name="Freeform 519"/>
            <p:cNvSpPr>
              <a:spLocks/>
            </p:cNvSpPr>
            <p:nvPr/>
          </p:nvSpPr>
          <p:spPr bwMode="auto">
            <a:xfrm>
              <a:off x="7183438" y="5568950"/>
              <a:ext cx="142875" cy="71438"/>
            </a:xfrm>
            <a:custGeom>
              <a:avLst/>
              <a:gdLst>
                <a:gd name="T0" fmla="*/ 90 w 90"/>
                <a:gd name="T1" fmla="*/ 18 h 45"/>
                <a:gd name="T2" fmla="*/ 0 w 90"/>
                <a:gd name="T3" fmla="*/ 0 h 45"/>
                <a:gd name="T4" fmla="*/ 90 w 90"/>
                <a:gd name="T5" fmla="*/ 45 h 45"/>
                <a:gd name="T6" fmla="*/ 90 w 90"/>
                <a:gd name="T7" fmla="*/ 18 h 45"/>
              </a:gdLst>
              <a:ahLst/>
              <a:cxnLst>
                <a:cxn ang="0">
                  <a:pos x="T0" y="T1"/>
                </a:cxn>
                <a:cxn ang="0">
                  <a:pos x="T2" y="T3"/>
                </a:cxn>
                <a:cxn ang="0">
                  <a:pos x="T4" y="T5"/>
                </a:cxn>
                <a:cxn ang="0">
                  <a:pos x="T6" y="T7"/>
                </a:cxn>
              </a:cxnLst>
              <a:rect l="0" t="0" r="r" b="b"/>
              <a:pathLst>
                <a:path w="90" h="45">
                  <a:moveTo>
                    <a:pt x="90" y="18"/>
                  </a:moveTo>
                  <a:lnTo>
                    <a:pt x="0" y="0"/>
                  </a:lnTo>
                  <a:lnTo>
                    <a:pt x="90" y="45"/>
                  </a:lnTo>
                  <a:lnTo>
                    <a:pt x="90" y="18"/>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04" name="Freeform 520"/>
            <p:cNvSpPr>
              <a:spLocks/>
            </p:cNvSpPr>
            <p:nvPr/>
          </p:nvSpPr>
          <p:spPr bwMode="auto">
            <a:xfrm>
              <a:off x="7191375" y="5692775"/>
              <a:ext cx="200025" cy="271463"/>
            </a:xfrm>
            <a:custGeom>
              <a:avLst/>
              <a:gdLst>
                <a:gd name="T0" fmla="*/ 40 w 126"/>
                <a:gd name="T1" fmla="*/ 171 h 171"/>
                <a:gd name="T2" fmla="*/ 126 w 126"/>
                <a:gd name="T3" fmla="*/ 134 h 171"/>
                <a:gd name="T4" fmla="*/ 67 w 126"/>
                <a:gd name="T5" fmla="*/ 0 h 171"/>
                <a:gd name="T6" fmla="*/ 0 w 126"/>
                <a:gd name="T7" fmla="*/ 12 h 171"/>
                <a:gd name="T8" fmla="*/ 14 w 126"/>
                <a:gd name="T9" fmla="*/ 110 h 171"/>
                <a:gd name="T10" fmla="*/ 40 w 126"/>
                <a:gd name="T11" fmla="*/ 171 h 171"/>
              </a:gdLst>
              <a:ahLst/>
              <a:cxnLst>
                <a:cxn ang="0">
                  <a:pos x="T0" y="T1"/>
                </a:cxn>
                <a:cxn ang="0">
                  <a:pos x="T2" y="T3"/>
                </a:cxn>
                <a:cxn ang="0">
                  <a:pos x="T4" y="T5"/>
                </a:cxn>
                <a:cxn ang="0">
                  <a:pos x="T6" y="T7"/>
                </a:cxn>
                <a:cxn ang="0">
                  <a:pos x="T8" y="T9"/>
                </a:cxn>
                <a:cxn ang="0">
                  <a:pos x="T10" y="T11"/>
                </a:cxn>
              </a:cxnLst>
              <a:rect l="0" t="0" r="r" b="b"/>
              <a:pathLst>
                <a:path w="126" h="171">
                  <a:moveTo>
                    <a:pt x="40" y="171"/>
                  </a:moveTo>
                  <a:lnTo>
                    <a:pt x="126" y="134"/>
                  </a:lnTo>
                  <a:lnTo>
                    <a:pt x="67" y="0"/>
                  </a:lnTo>
                  <a:lnTo>
                    <a:pt x="0" y="12"/>
                  </a:lnTo>
                  <a:lnTo>
                    <a:pt x="14" y="110"/>
                  </a:lnTo>
                  <a:lnTo>
                    <a:pt x="40" y="171"/>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05" name="Freeform 521"/>
            <p:cNvSpPr>
              <a:spLocks/>
            </p:cNvSpPr>
            <p:nvPr/>
          </p:nvSpPr>
          <p:spPr bwMode="auto">
            <a:xfrm>
              <a:off x="7378700" y="7123113"/>
              <a:ext cx="298450" cy="192088"/>
            </a:xfrm>
            <a:custGeom>
              <a:avLst/>
              <a:gdLst>
                <a:gd name="T0" fmla="*/ 77 w 131"/>
                <a:gd name="T1" fmla="*/ 14 h 84"/>
                <a:gd name="T2" fmla="*/ 128 w 131"/>
                <a:gd name="T3" fmla="*/ 84 h 84"/>
                <a:gd name="T4" fmla="*/ 65 w 131"/>
                <a:gd name="T5" fmla="*/ 71 h 84"/>
                <a:gd name="T6" fmla="*/ 0 w 131"/>
                <a:gd name="T7" fmla="*/ 58 h 84"/>
                <a:gd name="T8" fmla="*/ 11 w 131"/>
                <a:gd name="T9" fmla="*/ 0 h 84"/>
                <a:gd name="T10" fmla="*/ 77 w 131"/>
                <a:gd name="T11" fmla="*/ 14 h 84"/>
              </a:gdLst>
              <a:ahLst/>
              <a:cxnLst>
                <a:cxn ang="0">
                  <a:pos x="T0" y="T1"/>
                </a:cxn>
                <a:cxn ang="0">
                  <a:pos x="T2" y="T3"/>
                </a:cxn>
                <a:cxn ang="0">
                  <a:pos x="T4" y="T5"/>
                </a:cxn>
                <a:cxn ang="0">
                  <a:pos x="T6" y="T7"/>
                </a:cxn>
                <a:cxn ang="0">
                  <a:pos x="T8" y="T9"/>
                </a:cxn>
                <a:cxn ang="0">
                  <a:pos x="T10" y="T11"/>
                </a:cxn>
              </a:cxnLst>
              <a:rect l="0" t="0" r="r" b="b"/>
              <a:pathLst>
                <a:path w="131" h="84">
                  <a:moveTo>
                    <a:pt x="77" y="14"/>
                  </a:moveTo>
                  <a:cubicBezTo>
                    <a:pt x="110" y="20"/>
                    <a:pt x="131" y="51"/>
                    <a:pt x="128" y="84"/>
                  </a:cubicBezTo>
                  <a:cubicBezTo>
                    <a:pt x="65" y="71"/>
                    <a:pt x="65" y="71"/>
                    <a:pt x="65" y="71"/>
                  </a:cubicBezTo>
                  <a:cubicBezTo>
                    <a:pt x="0" y="58"/>
                    <a:pt x="0" y="58"/>
                    <a:pt x="0" y="58"/>
                  </a:cubicBezTo>
                  <a:cubicBezTo>
                    <a:pt x="11" y="0"/>
                    <a:pt x="11" y="0"/>
                    <a:pt x="11" y="0"/>
                  </a:cubicBezTo>
                  <a:lnTo>
                    <a:pt x="77" y="1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06" name="Freeform 522"/>
            <p:cNvSpPr>
              <a:spLocks/>
            </p:cNvSpPr>
            <p:nvPr/>
          </p:nvSpPr>
          <p:spPr bwMode="auto">
            <a:xfrm>
              <a:off x="7404100" y="6648450"/>
              <a:ext cx="234950" cy="504825"/>
            </a:xfrm>
            <a:custGeom>
              <a:avLst/>
              <a:gdLst>
                <a:gd name="T0" fmla="*/ 148 w 148"/>
                <a:gd name="T1" fmla="*/ 0 h 318"/>
                <a:gd name="T2" fmla="*/ 87 w 148"/>
                <a:gd name="T3" fmla="*/ 318 h 318"/>
                <a:gd name="T4" fmla="*/ 0 w 148"/>
                <a:gd name="T5" fmla="*/ 299 h 318"/>
                <a:gd name="T6" fmla="*/ 18 w 148"/>
                <a:gd name="T7" fmla="*/ 197 h 318"/>
                <a:gd name="T8" fmla="*/ 30 w 148"/>
                <a:gd name="T9" fmla="*/ 17 h 318"/>
                <a:gd name="T10" fmla="*/ 148 w 148"/>
                <a:gd name="T11" fmla="*/ 0 h 318"/>
              </a:gdLst>
              <a:ahLst/>
              <a:cxnLst>
                <a:cxn ang="0">
                  <a:pos x="T0" y="T1"/>
                </a:cxn>
                <a:cxn ang="0">
                  <a:pos x="T2" y="T3"/>
                </a:cxn>
                <a:cxn ang="0">
                  <a:pos x="T4" y="T5"/>
                </a:cxn>
                <a:cxn ang="0">
                  <a:pos x="T6" y="T7"/>
                </a:cxn>
                <a:cxn ang="0">
                  <a:pos x="T8" y="T9"/>
                </a:cxn>
                <a:cxn ang="0">
                  <a:pos x="T10" y="T11"/>
                </a:cxn>
              </a:cxnLst>
              <a:rect l="0" t="0" r="r" b="b"/>
              <a:pathLst>
                <a:path w="148" h="318">
                  <a:moveTo>
                    <a:pt x="148" y="0"/>
                  </a:moveTo>
                  <a:lnTo>
                    <a:pt x="87" y="318"/>
                  </a:lnTo>
                  <a:lnTo>
                    <a:pt x="0" y="299"/>
                  </a:lnTo>
                  <a:lnTo>
                    <a:pt x="18" y="197"/>
                  </a:lnTo>
                  <a:lnTo>
                    <a:pt x="30" y="17"/>
                  </a:lnTo>
                  <a:lnTo>
                    <a:pt x="148" y="0"/>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07" name="Freeform 523"/>
            <p:cNvSpPr>
              <a:spLocks/>
            </p:cNvSpPr>
            <p:nvPr/>
          </p:nvSpPr>
          <p:spPr bwMode="auto">
            <a:xfrm>
              <a:off x="7404100" y="6961188"/>
              <a:ext cx="168275" cy="192088"/>
            </a:xfrm>
            <a:custGeom>
              <a:avLst/>
              <a:gdLst>
                <a:gd name="T0" fmla="*/ 106 w 106"/>
                <a:gd name="T1" fmla="*/ 19 h 121"/>
                <a:gd name="T2" fmla="*/ 87 w 106"/>
                <a:gd name="T3" fmla="*/ 121 h 121"/>
                <a:gd name="T4" fmla="*/ 0 w 106"/>
                <a:gd name="T5" fmla="*/ 102 h 121"/>
                <a:gd name="T6" fmla="*/ 18 w 106"/>
                <a:gd name="T7" fmla="*/ 0 h 121"/>
                <a:gd name="T8" fmla="*/ 106 w 106"/>
                <a:gd name="T9" fmla="*/ 19 h 121"/>
              </a:gdLst>
              <a:ahLst/>
              <a:cxnLst>
                <a:cxn ang="0">
                  <a:pos x="T0" y="T1"/>
                </a:cxn>
                <a:cxn ang="0">
                  <a:pos x="T2" y="T3"/>
                </a:cxn>
                <a:cxn ang="0">
                  <a:pos x="T4" y="T5"/>
                </a:cxn>
                <a:cxn ang="0">
                  <a:pos x="T6" y="T7"/>
                </a:cxn>
                <a:cxn ang="0">
                  <a:pos x="T8" y="T9"/>
                </a:cxn>
              </a:cxnLst>
              <a:rect l="0" t="0" r="r" b="b"/>
              <a:pathLst>
                <a:path w="106" h="121">
                  <a:moveTo>
                    <a:pt x="106" y="19"/>
                  </a:moveTo>
                  <a:lnTo>
                    <a:pt x="87" y="121"/>
                  </a:lnTo>
                  <a:lnTo>
                    <a:pt x="0" y="102"/>
                  </a:lnTo>
                  <a:lnTo>
                    <a:pt x="18" y="0"/>
                  </a:lnTo>
                  <a:lnTo>
                    <a:pt x="106" y="19"/>
                  </a:lnTo>
                  <a:close/>
                </a:path>
              </a:pathLst>
            </a:custGeom>
            <a:solidFill>
              <a:srgbClr val="008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08" name="Freeform 524"/>
            <p:cNvSpPr>
              <a:spLocks/>
            </p:cNvSpPr>
            <p:nvPr/>
          </p:nvSpPr>
          <p:spPr bwMode="auto">
            <a:xfrm>
              <a:off x="7410450" y="7264400"/>
              <a:ext cx="157162" cy="73025"/>
            </a:xfrm>
            <a:custGeom>
              <a:avLst/>
              <a:gdLst>
                <a:gd name="T0" fmla="*/ 9 w 69"/>
                <a:gd name="T1" fmla="*/ 21 h 32"/>
                <a:gd name="T2" fmla="*/ 56 w 69"/>
                <a:gd name="T3" fmla="*/ 31 h 32"/>
                <a:gd name="T4" fmla="*/ 68 w 69"/>
                <a:gd name="T5" fmla="*/ 23 h 32"/>
                <a:gd name="T6" fmla="*/ 60 w 69"/>
                <a:gd name="T7" fmla="*/ 11 h 32"/>
                <a:gd name="T8" fmla="*/ 13 w 69"/>
                <a:gd name="T9" fmla="*/ 1 h 32"/>
                <a:gd name="T10" fmla="*/ 1 w 69"/>
                <a:gd name="T11" fmla="*/ 9 h 32"/>
                <a:gd name="T12" fmla="*/ 9 w 69"/>
                <a:gd name="T13" fmla="*/ 21 h 32"/>
              </a:gdLst>
              <a:ahLst/>
              <a:cxnLst>
                <a:cxn ang="0">
                  <a:pos x="T0" y="T1"/>
                </a:cxn>
                <a:cxn ang="0">
                  <a:pos x="T2" y="T3"/>
                </a:cxn>
                <a:cxn ang="0">
                  <a:pos x="T4" y="T5"/>
                </a:cxn>
                <a:cxn ang="0">
                  <a:pos x="T6" y="T7"/>
                </a:cxn>
                <a:cxn ang="0">
                  <a:pos x="T8" y="T9"/>
                </a:cxn>
                <a:cxn ang="0">
                  <a:pos x="T10" y="T11"/>
                </a:cxn>
                <a:cxn ang="0">
                  <a:pos x="T12" y="T13"/>
                </a:cxn>
              </a:cxnLst>
              <a:rect l="0" t="0" r="r" b="b"/>
              <a:pathLst>
                <a:path w="69" h="32">
                  <a:moveTo>
                    <a:pt x="9" y="21"/>
                  </a:moveTo>
                  <a:cubicBezTo>
                    <a:pt x="56" y="31"/>
                    <a:pt x="56" y="31"/>
                    <a:pt x="56" y="31"/>
                  </a:cubicBezTo>
                  <a:cubicBezTo>
                    <a:pt x="62" y="32"/>
                    <a:pt x="67" y="28"/>
                    <a:pt x="68" y="23"/>
                  </a:cubicBezTo>
                  <a:cubicBezTo>
                    <a:pt x="69" y="17"/>
                    <a:pt x="66" y="12"/>
                    <a:pt x="60" y="11"/>
                  </a:cubicBezTo>
                  <a:cubicBezTo>
                    <a:pt x="13" y="1"/>
                    <a:pt x="13" y="1"/>
                    <a:pt x="13" y="1"/>
                  </a:cubicBezTo>
                  <a:cubicBezTo>
                    <a:pt x="7" y="0"/>
                    <a:pt x="2" y="4"/>
                    <a:pt x="1" y="9"/>
                  </a:cubicBezTo>
                  <a:cubicBezTo>
                    <a:pt x="0" y="15"/>
                    <a:pt x="3" y="20"/>
                    <a:pt x="9" y="21"/>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09" name="Freeform 525"/>
            <p:cNvSpPr>
              <a:spLocks/>
            </p:cNvSpPr>
            <p:nvPr/>
          </p:nvSpPr>
          <p:spPr bwMode="auto">
            <a:xfrm>
              <a:off x="7837488" y="5576888"/>
              <a:ext cx="141287" cy="234950"/>
            </a:xfrm>
            <a:custGeom>
              <a:avLst/>
              <a:gdLst>
                <a:gd name="T0" fmla="*/ 62 w 62"/>
                <a:gd name="T1" fmla="*/ 52 h 103"/>
                <a:gd name="T2" fmla="*/ 10 w 62"/>
                <a:gd name="T3" fmla="*/ 0 h 103"/>
                <a:gd name="T4" fmla="*/ 10 w 62"/>
                <a:gd name="T5" fmla="*/ 41 h 103"/>
                <a:gd name="T6" fmla="*/ 0 w 62"/>
                <a:gd name="T7" fmla="*/ 51 h 103"/>
                <a:gd name="T8" fmla="*/ 0 w 62"/>
                <a:gd name="T9" fmla="*/ 93 h 103"/>
                <a:gd name="T10" fmla="*/ 10 w 62"/>
                <a:gd name="T11" fmla="*/ 103 h 103"/>
                <a:gd name="T12" fmla="*/ 10 w 62"/>
                <a:gd name="T13" fmla="*/ 103 h 103"/>
                <a:gd name="T14" fmla="*/ 10 w 62"/>
                <a:gd name="T15" fmla="*/ 103 h 103"/>
                <a:gd name="T16" fmla="*/ 10 w 62"/>
                <a:gd name="T17" fmla="*/ 103 h 103"/>
                <a:gd name="T18" fmla="*/ 10 w 62"/>
                <a:gd name="T19" fmla="*/ 103 h 103"/>
                <a:gd name="T20" fmla="*/ 62 w 62"/>
                <a:gd name="T21" fmla="*/ 52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2" h="103">
                  <a:moveTo>
                    <a:pt x="62" y="52"/>
                  </a:moveTo>
                  <a:cubicBezTo>
                    <a:pt x="62" y="23"/>
                    <a:pt x="39" y="0"/>
                    <a:pt x="10" y="0"/>
                  </a:cubicBezTo>
                  <a:cubicBezTo>
                    <a:pt x="10" y="41"/>
                    <a:pt x="10" y="41"/>
                    <a:pt x="10" y="41"/>
                  </a:cubicBezTo>
                  <a:cubicBezTo>
                    <a:pt x="5" y="41"/>
                    <a:pt x="0" y="46"/>
                    <a:pt x="0" y="51"/>
                  </a:cubicBezTo>
                  <a:cubicBezTo>
                    <a:pt x="0" y="93"/>
                    <a:pt x="0" y="93"/>
                    <a:pt x="0" y="93"/>
                  </a:cubicBezTo>
                  <a:cubicBezTo>
                    <a:pt x="0" y="99"/>
                    <a:pt x="5" y="103"/>
                    <a:pt x="10" y="103"/>
                  </a:cubicBezTo>
                  <a:cubicBezTo>
                    <a:pt x="10" y="103"/>
                    <a:pt x="10" y="103"/>
                    <a:pt x="10" y="103"/>
                  </a:cubicBezTo>
                  <a:cubicBezTo>
                    <a:pt x="10" y="103"/>
                    <a:pt x="10" y="103"/>
                    <a:pt x="10" y="103"/>
                  </a:cubicBezTo>
                  <a:cubicBezTo>
                    <a:pt x="10" y="103"/>
                    <a:pt x="10" y="103"/>
                    <a:pt x="10" y="103"/>
                  </a:cubicBezTo>
                  <a:cubicBezTo>
                    <a:pt x="10" y="103"/>
                    <a:pt x="10" y="103"/>
                    <a:pt x="10" y="103"/>
                  </a:cubicBezTo>
                  <a:cubicBezTo>
                    <a:pt x="39" y="103"/>
                    <a:pt x="62" y="80"/>
                    <a:pt x="62" y="52"/>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10" name="Freeform 526"/>
            <p:cNvSpPr>
              <a:spLocks/>
            </p:cNvSpPr>
            <p:nvPr/>
          </p:nvSpPr>
          <p:spPr bwMode="auto">
            <a:xfrm>
              <a:off x="7837488" y="5508625"/>
              <a:ext cx="46037" cy="231775"/>
            </a:xfrm>
            <a:custGeom>
              <a:avLst/>
              <a:gdLst>
                <a:gd name="T0" fmla="*/ 20 w 20"/>
                <a:gd name="T1" fmla="*/ 92 h 102"/>
                <a:gd name="T2" fmla="*/ 10 w 20"/>
                <a:gd name="T3" fmla="*/ 102 h 102"/>
                <a:gd name="T4" fmla="*/ 10 w 20"/>
                <a:gd name="T5" fmla="*/ 102 h 102"/>
                <a:gd name="T6" fmla="*/ 0 w 20"/>
                <a:gd name="T7" fmla="*/ 92 h 102"/>
                <a:gd name="T8" fmla="*/ 0 w 20"/>
                <a:gd name="T9" fmla="*/ 10 h 102"/>
                <a:gd name="T10" fmla="*/ 10 w 20"/>
                <a:gd name="T11" fmla="*/ 0 h 102"/>
                <a:gd name="T12" fmla="*/ 10 w 20"/>
                <a:gd name="T13" fmla="*/ 0 h 102"/>
                <a:gd name="T14" fmla="*/ 20 w 20"/>
                <a:gd name="T15" fmla="*/ 10 h 102"/>
                <a:gd name="T16" fmla="*/ 20 w 20"/>
                <a:gd name="T17" fmla="*/ 92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102">
                  <a:moveTo>
                    <a:pt x="20" y="92"/>
                  </a:moveTo>
                  <a:cubicBezTo>
                    <a:pt x="20" y="98"/>
                    <a:pt x="16" y="102"/>
                    <a:pt x="10" y="102"/>
                  </a:cubicBezTo>
                  <a:cubicBezTo>
                    <a:pt x="10" y="102"/>
                    <a:pt x="10" y="102"/>
                    <a:pt x="10" y="102"/>
                  </a:cubicBezTo>
                  <a:cubicBezTo>
                    <a:pt x="5" y="102"/>
                    <a:pt x="0" y="98"/>
                    <a:pt x="0" y="92"/>
                  </a:cubicBezTo>
                  <a:cubicBezTo>
                    <a:pt x="0" y="10"/>
                    <a:pt x="0" y="10"/>
                    <a:pt x="0" y="10"/>
                  </a:cubicBezTo>
                  <a:cubicBezTo>
                    <a:pt x="0" y="4"/>
                    <a:pt x="5" y="0"/>
                    <a:pt x="10" y="0"/>
                  </a:cubicBezTo>
                  <a:cubicBezTo>
                    <a:pt x="10" y="0"/>
                    <a:pt x="10" y="0"/>
                    <a:pt x="10" y="0"/>
                  </a:cubicBezTo>
                  <a:cubicBezTo>
                    <a:pt x="16" y="0"/>
                    <a:pt x="20" y="4"/>
                    <a:pt x="20" y="10"/>
                  </a:cubicBezTo>
                  <a:lnTo>
                    <a:pt x="20" y="9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11" name="Rectangle 527"/>
            <p:cNvSpPr>
              <a:spLocks noChangeArrowheads="1"/>
            </p:cNvSpPr>
            <p:nvPr/>
          </p:nvSpPr>
          <p:spPr bwMode="auto">
            <a:xfrm>
              <a:off x="7124700" y="5243513"/>
              <a:ext cx="422275" cy="88900"/>
            </a:xfrm>
            <a:prstGeom prst="rect">
              <a:avLst/>
            </a:prstGeom>
            <a:solidFill>
              <a:srgbClr val="008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12" name="Rectangle 528"/>
            <p:cNvSpPr>
              <a:spLocks noChangeArrowheads="1"/>
            </p:cNvSpPr>
            <p:nvPr/>
          </p:nvSpPr>
          <p:spPr bwMode="auto">
            <a:xfrm>
              <a:off x="7124700" y="5276850"/>
              <a:ext cx="422275" cy="20638"/>
            </a:xfrm>
            <a:prstGeom prst="rect">
              <a:avLst/>
            </a:prstGeom>
            <a:solidFill>
              <a:srgbClr val="55D45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13" name="Freeform 529"/>
            <p:cNvSpPr>
              <a:spLocks/>
            </p:cNvSpPr>
            <p:nvPr/>
          </p:nvSpPr>
          <p:spPr bwMode="auto">
            <a:xfrm>
              <a:off x="6951663" y="4965700"/>
              <a:ext cx="574675" cy="277813"/>
            </a:xfrm>
            <a:custGeom>
              <a:avLst/>
              <a:gdLst>
                <a:gd name="T0" fmla="*/ 252 w 252"/>
                <a:gd name="T1" fmla="*/ 110 h 121"/>
                <a:gd name="T2" fmla="*/ 197 w 252"/>
                <a:gd name="T3" fmla="*/ 55 h 121"/>
                <a:gd name="T4" fmla="*/ 55 w 252"/>
                <a:gd name="T5" fmla="*/ 55 h 121"/>
                <a:gd name="T6" fmla="*/ 0 w 252"/>
                <a:gd name="T7" fmla="*/ 0 h 121"/>
                <a:gd name="T8" fmla="*/ 0 w 252"/>
                <a:gd name="T9" fmla="*/ 45 h 121"/>
                <a:gd name="T10" fmla="*/ 77 w 252"/>
                <a:gd name="T11" fmla="*/ 121 h 121"/>
                <a:gd name="T12" fmla="*/ 252 w 252"/>
                <a:gd name="T13" fmla="*/ 121 h 121"/>
                <a:gd name="T14" fmla="*/ 252 w 252"/>
                <a:gd name="T15" fmla="*/ 11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2" h="121">
                  <a:moveTo>
                    <a:pt x="252" y="110"/>
                  </a:moveTo>
                  <a:cubicBezTo>
                    <a:pt x="252" y="80"/>
                    <a:pt x="227" y="55"/>
                    <a:pt x="197" y="55"/>
                  </a:cubicBezTo>
                  <a:cubicBezTo>
                    <a:pt x="55" y="55"/>
                    <a:pt x="55" y="55"/>
                    <a:pt x="55" y="55"/>
                  </a:cubicBezTo>
                  <a:cubicBezTo>
                    <a:pt x="25" y="55"/>
                    <a:pt x="0" y="31"/>
                    <a:pt x="0" y="0"/>
                  </a:cubicBezTo>
                  <a:cubicBezTo>
                    <a:pt x="0" y="45"/>
                    <a:pt x="0" y="45"/>
                    <a:pt x="0" y="45"/>
                  </a:cubicBezTo>
                  <a:cubicBezTo>
                    <a:pt x="0" y="87"/>
                    <a:pt x="35" y="121"/>
                    <a:pt x="77" y="121"/>
                  </a:cubicBezTo>
                  <a:cubicBezTo>
                    <a:pt x="252" y="121"/>
                    <a:pt x="252" y="121"/>
                    <a:pt x="252" y="121"/>
                  </a:cubicBezTo>
                  <a:lnTo>
                    <a:pt x="252" y="110"/>
                  </a:lnTo>
                  <a:close/>
                </a:path>
              </a:pathLst>
            </a:custGeom>
            <a:solidFill>
              <a:srgbClr val="6D49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14" name="Freeform 530"/>
            <p:cNvSpPr>
              <a:spLocks/>
            </p:cNvSpPr>
            <p:nvPr/>
          </p:nvSpPr>
          <p:spPr bwMode="auto">
            <a:xfrm>
              <a:off x="6999288" y="5332413"/>
              <a:ext cx="409575" cy="171450"/>
            </a:xfrm>
            <a:custGeom>
              <a:avLst/>
              <a:gdLst>
                <a:gd name="T0" fmla="*/ 55 w 179"/>
                <a:gd name="T1" fmla="*/ 19 h 75"/>
                <a:gd name="T2" fmla="*/ 55 w 179"/>
                <a:gd name="T3" fmla="*/ 0 h 75"/>
                <a:gd name="T4" fmla="*/ 179 w 179"/>
                <a:gd name="T5" fmla="*/ 0 h 75"/>
                <a:gd name="T6" fmla="*/ 107 w 179"/>
                <a:gd name="T7" fmla="*/ 75 h 75"/>
                <a:gd name="T8" fmla="*/ 0 w 179"/>
                <a:gd name="T9" fmla="*/ 74 h 75"/>
                <a:gd name="T10" fmla="*/ 55 w 179"/>
                <a:gd name="T11" fmla="*/ 19 h 75"/>
              </a:gdLst>
              <a:ahLst/>
              <a:cxnLst>
                <a:cxn ang="0">
                  <a:pos x="T0" y="T1"/>
                </a:cxn>
                <a:cxn ang="0">
                  <a:pos x="T2" y="T3"/>
                </a:cxn>
                <a:cxn ang="0">
                  <a:pos x="T4" y="T5"/>
                </a:cxn>
                <a:cxn ang="0">
                  <a:pos x="T6" y="T7"/>
                </a:cxn>
                <a:cxn ang="0">
                  <a:pos x="T8" y="T9"/>
                </a:cxn>
                <a:cxn ang="0">
                  <a:pos x="T10" y="T11"/>
                </a:cxn>
              </a:cxnLst>
              <a:rect l="0" t="0" r="r" b="b"/>
              <a:pathLst>
                <a:path w="179" h="75">
                  <a:moveTo>
                    <a:pt x="55" y="19"/>
                  </a:moveTo>
                  <a:cubicBezTo>
                    <a:pt x="55" y="0"/>
                    <a:pt x="55" y="0"/>
                    <a:pt x="55" y="0"/>
                  </a:cubicBezTo>
                  <a:cubicBezTo>
                    <a:pt x="179" y="0"/>
                    <a:pt x="179" y="0"/>
                    <a:pt x="179" y="0"/>
                  </a:cubicBezTo>
                  <a:cubicBezTo>
                    <a:pt x="179" y="0"/>
                    <a:pt x="179" y="75"/>
                    <a:pt x="107" y="75"/>
                  </a:cubicBezTo>
                  <a:cubicBezTo>
                    <a:pt x="35" y="75"/>
                    <a:pt x="0" y="74"/>
                    <a:pt x="0" y="74"/>
                  </a:cubicBezTo>
                  <a:cubicBezTo>
                    <a:pt x="31" y="74"/>
                    <a:pt x="55" y="50"/>
                    <a:pt x="55" y="19"/>
                  </a:cubicBezTo>
                  <a:close/>
                </a:path>
              </a:pathLst>
            </a:custGeom>
            <a:solidFill>
              <a:srgbClr val="6D49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15" name="Freeform 531"/>
            <p:cNvSpPr>
              <a:spLocks/>
            </p:cNvSpPr>
            <p:nvPr/>
          </p:nvSpPr>
          <p:spPr bwMode="auto">
            <a:xfrm>
              <a:off x="6999288" y="5332413"/>
              <a:ext cx="409575" cy="225425"/>
            </a:xfrm>
            <a:custGeom>
              <a:avLst/>
              <a:gdLst>
                <a:gd name="T0" fmla="*/ 55 w 179"/>
                <a:gd name="T1" fmla="*/ 43 h 99"/>
                <a:gd name="T2" fmla="*/ 55 w 179"/>
                <a:gd name="T3" fmla="*/ 24 h 99"/>
                <a:gd name="T4" fmla="*/ 179 w 179"/>
                <a:gd name="T5" fmla="*/ 0 h 99"/>
                <a:gd name="T6" fmla="*/ 107 w 179"/>
                <a:gd name="T7" fmla="*/ 99 h 99"/>
                <a:gd name="T8" fmla="*/ 0 w 179"/>
                <a:gd name="T9" fmla="*/ 98 h 99"/>
                <a:gd name="T10" fmla="*/ 55 w 179"/>
                <a:gd name="T11" fmla="*/ 43 h 99"/>
              </a:gdLst>
              <a:ahLst/>
              <a:cxnLst>
                <a:cxn ang="0">
                  <a:pos x="T0" y="T1"/>
                </a:cxn>
                <a:cxn ang="0">
                  <a:pos x="T2" y="T3"/>
                </a:cxn>
                <a:cxn ang="0">
                  <a:pos x="T4" y="T5"/>
                </a:cxn>
                <a:cxn ang="0">
                  <a:pos x="T6" y="T7"/>
                </a:cxn>
                <a:cxn ang="0">
                  <a:pos x="T8" y="T9"/>
                </a:cxn>
                <a:cxn ang="0">
                  <a:pos x="T10" y="T11"/>
                </a:cxn>
              </a:cxnLst>
              <a:rect l="0" t="0" r="r" b="b"/>
              <a:pathLst>
                <a:path w="179" h="99">
                  <a:moveTo>
                    <a:pt x="55" y="43"/>
                  </a:moveTo>
                  <a:cubicBezTo>
                    <a:pt x="55" y="24"/>
                    <a:pt x="55" y="24"/>
                    <a:pt x="55" y="24"/>
                  </a:cubicBezTo>
                  <a:cubicBezTo>
                    <a:pt x="179" y="0"/>
                    <a:pt x="179" y="0"/>
                    <a:pt x="179" y="0"/>
                  </a:cubicBezTo>
                  <a:cubicBezTo>
                    <a:pt x="179" y="0"/>
                    <a:pt x="179" y="99"/>
                    <a:pt x="107" y="99"/>
                  </a:cubicBezTo>
                  <a:cubicBezTo>
                    <a:pt x="35" y="99"/>
                    <a:pt x="0" y="98"/>
                    <a:pt x="0" y="98"/>
                  </a:cubicBezTo>
                  <a:cubicBezTo>
                    <a:pt x="31" y="98"/>
                    <a:pt x="55" y="74"/>
                    <a:pt x="55" y="43"/>
                  </a:cubicBezTo>
                  <a:close/>
                </a:path>
              </a:pathLst>
            </a:custGeom>
            <a:solidFill>
              <a:srgbClr val="6D49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16" name="Oval 532"/>
            <p:cNvSpPr>
              <a:spLocks noChangeArrowheads="1"/>
            </p:cNvSpPr>
            <p:nvPr/>
          </p:nvSpPr>
          <p:spPr bwMode="auto">
            <a:xfrm>
              <a:off x="7478713" y="5410200"/>
              <a:ext cx="23812" cy="206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17" name="Line 533"/>
            <p:cNvSpPr>
              <a:spLocks noChangeShapeType="1"/>
            </p:cNvSpPr>
            <p:nvPr/>
          </p:nvSpPr>
          <p:spPr bwMode="auto">
            <a:xfrm flipH="1" flipV="1">
              <a:off x="7451725" y="5526088"/>
              <a:ext cx="66675" cy="11113"/>
            </a:xfrm>
            <a:prstGeom prst="line">
              <a:avLst/>
            </a:prstGeom>
            <a:noFill/>
            <a:ln w="12700" cap="flat">
              <a:solidFill>
                <a:srgbClr val="C3986F"/>
              </a:solidFill>
              <a:prstDash val="solid"/>
              <a:miter lim="800000"/>
              <a:headEnd/>
              <a:tailEnd/>
            </a:ln>
            <a:extLst>
              <a:ext uri="{909E8E84-426E-40DD-AFC4-6F175D3DCCD1}">
                <a14:hiddenFill xmlns:a14="http://schemas.microsoft.com/office/drawing/2010/main">
                  <a:noFill/>
                </a14:hiddenFill>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grpSp>
    </p:spTree>
    <p:extLst>
      <p:ext uri="{BB962C8B-B14F-4D97-AF65-F5344CB8AC3E}">
        <p14:creationId xmlns:p14="http://schemas.microsoft.com/office/powerpoint/2010/main" val="8489730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927"/>
                                        </p:tgtEl>
                                        <p:attrNameLst>
                                          <p:attrName>style.visibility</p:attrName>
                                        </p:attrNameLst>
                                      </p:cBhvr>
                                      <p:to>
                                        <p:strVal val="visible"/>
                                      </p:to>
                                    </p:set>
                                    <p:animEffect transition="in" filter="fade">
                                      <p:cBhvr>
                                        <p:cTn id="7" dur="1000"/>
                                        <p:tgtEl>
                                          <p:spTgt spid="927"/>
                                        </p:tgtEl>
                                      </p:cBhvr>
                                    </p:animEffect>
                                    <p:anim calcmode="lin" valueType="num">
                                      <p:cBhvr>
                                        <p:cTn id="8" dur="1000" fill="hold"/>
                                        <p:tgtEl>
                                          <p:spTgt spid="927"/>
                                        </p:tgtEl>
                                        <p:attrNameLst>
                                          <p:attrName>ppt_x</p:attrName>
                                        </p:attrNameLst>
                                      </p:cBhvr>
                                      <p:tavLst>
                                        <p:tav tm="0">
                                          <p:val>
                                            <p:strVal val="#ppt_x"/>
                                          </p:val>
                                        </p:tav>
                                        <p:tav tm="100000">
                                          <p:val>
                                            <p:strVal val="#ppt_x"/>
                                          </p:val>
                                        </p:tav>
                                      </p:tavLst>
                                    </p:anim>
                                    <p:anim calcmode="lin" valueType="num">
                                      <p:cBhvr>
                                        <p:cTn id="9" dur="1000" fill="hold"/>
                                        <p:tgtEl>
                                          <p:spTgt spid="927"/>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1000"/>
                                        <p:tgtEl>
                                          <p:spTgt spid="5"/>
                                        </p:tgtEl>
                                      </p:cBhvr>
                                    </p:animEffect>
                                    <p:anim calcmode="lin" valueType="num">
                                      <p:cBhvr>
                                        <p:cTn id="18" dur="1000" fill="hold"/>
                                        <p:tgtEl>
                                          <p:spTgt spid="5"/>
                                        </p:tgtEl>
                                        <p:attrNameLst>
                                          <p:attrName>ppt_x</p:attrName>
                                        </p:attrNameLst>
                                      </p:cBhvr>
                                      <p:tavLst>
                                        <p:tav tm="0">
                                          <p:val>
                                            <p:strVal val="#ppt_x"/>
                                          </p:val>
                                        </p:tav>
                                        <p:tav tm="100000">
                                          <p:val>
                                            <p:strVal val="#ppt_x"/>
                                          </p:val>
                                        </p:tav>
                                      </p:tavLst>
                                    </p:anim>
                                    <p:anim calcmode="lin" valueType="num">
                                      <p:cBhvr>
                                        <p:cTn id="19" dur="1000" fill="hold"/>
                                        <p:tgtEl>
                                          <p:spTgt spid="5"/>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1000"/>
                                        <p:tgtEl>
                                          <p:spTgt spid="8"/>
                                        </p:tgtEl>
                                      </p:cBhvr>
                                    </p:animEffect>
                                    <p:anim calcmode="lin" valueType="num">
                                      <p:cBhvr>
                                        <p:cTn id="23" dur="1000" fill="hold"/>
                                        <p:tgtEl>
                                          <p:spTgt spid="8"/>
                                        </p:tgtEl>
                                        <p:attrNameLst>
                                          <p:attrName>ppt_x</p:attrName>
                                        </p:attrNameLst>
                                      </p:cBhvr>
                                      <p:tavLst>
                                        <p:tav tm="0">
                                          <p:val>
                                            <p:strVal val="#ppt_x"/>
                                          </p:val>
                                        </p:tav>
                                        <p:tav tm="100000">
                                          <p:val>
                                            <p:strVal val="#ppt_x"/>
                                          </p:val>
                                        </p:tav>
                                      </p:tavLst>
                                    </p:anim>
                                    <p:anim calcmode="lin" valueType="num">
                                      <p:cBhvr>
                                        <p:cTn id="24" dur="1000" fill="hold"/>
                                        <p:tgtEl>
                                          <p:spTgt spid="8"/>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979"/>
                                        </p:tgtEl>
                                        <p:attrNameLst>
                                          <p:attrName>style.visibility</p:attrName>
                                        </p:attrNameLst>
                                      </p:cBhvr>
                                      <p:to>
                                        <p:strVal val="visible"/>
                                      </p:to>
                                    </p:set>
                                    <p:animEffect transition="in" filter="fade">
                                      <p:cBhvr>
                                        <p:cTn id="27" dur="1000"/>
                                        <p:tgtEl>
                                          <p:spTgt spid="979"/>
                                        </p:tgtEl>
                                      </p:cBhvr>
                                    </p:animEffect>
                                    <p:anim calcmode="lin" valueType="num">
                                      <p:cBhvr>
                                        <p:cTn id="28" dur="1000" fill="hold"/>
                                        <p:tgtEl>
                                          <p:spTgt spid="979"/>
                                        </p:tgtEl>
                                        <p:attrNameLst>
                                          <p:attrName>ppt_x</p:attrName>
                                        </p:attrNameLst>
                                      </p:cBhvr>
                                      <p:tavLst>
                                        <p:tav tm="0">
                                          <p:val>
                                            <p:strVal val="#ppt_x"/>
                                          </p:val>
                                        </p:tav>
                                        <p:tav tm="100000">
                                          <p:val>
                                            <p:strVal val="#ppt_x"/>
                                          </p:val>
                                        </p:tav>
                                      </p:tavLst>
                                    </p:anim>
                                    <p:anim calcmode="lin" valueType="num">
                                      <p:cBhvr>
                                        <p:cTn id="29" dur="1000" fill="hold"/>
                                        <p:tgtEl>
                                          <p:spTgt spid="979"/>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928"/>
                                        </p:tgtEl>
                                        <p:attrNameLst>
                                          <p:attrName>style.visibility</p:attrName>
                                        </p:attrNameLst>
                                      </p:cBhvr>
                                      <p:to>
                                        <p:strVal val="visible"/>
                                      </p:to>
                                    </p:set>
                                    <p:animEffect transition="in" filter="fade">
                                      <p:cBhvr>
                                        <p:cTn id="32" dur="1000"/>
                                        <p:tgtEl>
                                          <p:spTgt spid="928"/>
                                        </p:tgtEl>
                                      </p:cBhvr>
                                    </p:animEffect>
                                    <p:anim calcmode="lin" valueType="num">
                                      <p:cBhvr>
                                        <p:cTn id="33" dur="1000" fill="hold"/>
                                        <p:tgtEl>
                                          <p:spTgt spid="928"/>
                                        </p:tgtEl>
                                        <p:attrNameLst>
                                          <p:attrName>ppt_x</p:attrName>
                                        </p:attrNameLst>
                                      </p:cBhvr>
                                      <p:tavLst>
                                        <p:tav tm="0">
                                          <p:val>
                                            <p:strVal val="#ppt_x"/>
                                          </p:val>
                                        </p:tav>
                                        <p:tav tm="100000">
                                          <p:val>
                                            <p:strVal val="#ppt_x"/>
                                          </p:val>
                                        </p:tav>
                                      </p:tavLst>
                                    </p:anim>
                                    <p:anim calcmode="lin" valueType="num">
                                      <p:cBhvr>
                                        <p:cTn id="34" dur="1000" fill="hold"/>
                                        <p:tgtEl>
                                          <p:spTgt spid="928"/>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919"/>
                                        </p:tgtEl>
                                        <p:attrNameLst>
                                          <p:attrName>style.visibility</p:attrName>
                                        </p:attrNameLst>
                                      </p:cBhvr>
                                      <p:to>
                                        <p:strVal val="visible"/>
                                      </p:to>
                                    </p:set>
                                    <p:anim calcmode="lin" valueType="num">
                                      <p:cBhvr additive="base">
                                        <p:cTn id="39" dur="500" fill="hold"/>
                                        <p:tgtEl>
                                          <p:spTgt spid="919"/>
                                        </p:tgtEl>
                                        <p:attrNameLst>
                                          <p:attrName>ppt_x</p:attrName>
                                        </p:attrNameLst>
                                      </p:cBhvr>
                                      <p:tavLst>
                                        <p:tav tm="0">
                                          <p:val>
                                            <p:strVal val="#ppt_x"/>
                                          </p:val>
                                        </p:tav>
                                        <p:tav tm="100000">
                                          <p:val>
                                            <p:strVal val="#ppt_x"/>
                                          </p:val>
                                        </p:tav>
                                      </p:tavLst>
                                    </p:anim>
                                    <p:anim calcmode="lin" valueType="num">
                                      <p:cBhvr additive="base">
                                        <p:cTn id="40" dur="500" fill="hold"/>
                                        <p:tgtEl>
                                          <p:spTgt spid="9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 name="Rectangle 283"/>
          <p:cNvSpPr/>
          <p:nvPr/>
        </p:nvSpPr>
        <p:spPr bwMode="auto">
          <a:xfrm>
            <a:off x="463282" y="894279"/>
            <a:ext cx="11307607" cy="2002349"/>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defTabSz="913650" fontAlgn="base">
              <a:spcBef>
                <a:spcPct val="0"/>
              </a:spcBef>
              <a:spcAft>
                <a:spcPct val="0"/>
              </a:spcAft>
            </a:pPr>
            <a:endParaRPr lang="en-US" sz="1764" dirty="0">
              <a:gradFill>
                <a:gsLst>
                  <a:gs pos="10619">
                    <a:srgbClr val="505050"/>
                  </a:gs>
                  <a:gs pos="28000">
                    <a:srgbClr val="505050"/>
                  </a:gs>
                </a:gsLst>
                <a:lin ang="5400000" scaled="0"/>
              </a:gradFill>
            </a:endParaRPr>
          </a:p>
        </p:txBody>
      </p:sp>
      <p:pic>
        <p:nvPicPr>
          <p:cNvPr id="547" name="Picture 54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81703" y="1276109"/>
            <a:ext cx="3789186" cy="1554271"/>
          </a:xfrm>
          <a:prstGeom prst="rect">
            <a:avLst/>
          </a:prstGeom>
        </p:spPr>
      </p:pic>
      <p:sp>
        <p:nvSpPr>
          <p:cNvPr id="9" name="Title 8"/>
          <p:cNvSpPr>
            <a:spLocks noGrp="1"/>
          </p:cNvSpPr>
          <p:nvPr>
            <p:ph type="title"/>
          </p:nvPr>
        </p:nvSpPr>
        <p:spPr>
          <a:xfrm>
            <a:off x="292512" y="-1501"/>
            <a:ext cx="11652805" cy="899431"/>
          </a:xfrm>
        </p:spPr>
        <p:txBody>
          <a:bodyPr/>
          <a:lstStyle/>
          <a:p>
            <a:r>
              <a:rPr lang="en-US" dirty="0" smtClean="0"/>
              <a:t>Vision</a:t>
            </a:r>
            <a:endParaRPr lang="en-US" dirty="0"/>
          </a:p>
        </p:txBody>
      </p:sp>
      <p:grpSp>
        <p:nvGrpSpPr>
          <p:cNvPr id="357" name="Group 356"/>
          <p:cNvGrpSpPr/>
          <p:nvPr/>
        </p:nvGrpSpPr>
        <p:grpSpPr>
          <a:xfrm>
            <a:off x="286285" y="1172695"/>
            <a:ext cx="3695234" cy="1487429"/>
            <a:chOff x="292100" y="1016000"/>
            <a:chExt cx="3770313" cy="1517650"/>
          </a:xfrm>
        </p:grpSpPr>
        <p:sp>
          <p:nvSpPr>
            <p:cNvPr id="363" name="Rectangle 362"/>
            <p:cNvSpPr/>
            <p:nvPr/>
          </p:nvSpPr>
          <p:spPr bwMode="auto">
            <a:xfrm>
              <a:off x="1203489" y="1050925"/>
              <a:ext cx="1896947" cy="111330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64" name="Group 363"/>
            <p:cNvGrpSpPr/>
            <p:nvPr/>
          </p:nvGrpSpPr>
          <p:grpSpPr>
            <a:xfrm>
              <a:off x="1160464" y="1016000"/>
              <a:ext cx="1978025" cy="1500188"/>
              <a:chOff x="1363663" y="914400"/>
              <a:chExt cx="1978025" cy="1500188"/>
            </a:xfrm>
          </p:grpSpPr>
          <p:sp>
            <p:nvSpPr>
              <p:cNvPr id="405" name="Rectangle 5"/>
              <p:cNvSpPr>
                <a:spLocks noChangeArrowheads="1"/>
              </p:cNvSpPr>
              <p:nvPr/>
            </p:nvSpPr>
            <p:spPr bwMode="auto">
              <a:xfrm>
                <a:off x="1858963" y="2382838"/>
                <a:ext cx="982663" cy="317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06" name="Freeform 405"/>
              <p:cNvSpPr>
                <a:spLocks/>
              </p:cNvSpPr>
              <p:nvPr/>
            </p:nvSpPr>
            <p:spPr bwMode="auto">
              <a:xfrm>
                <a:off x="1363663" y="914400"/>
                <a:ext cx="1978025" cy="1179513"/>
              </a:xfrm>
              <a:custGeom>
                <a:avLst/>
                <a:gdLst>
                  <a:gd name="connsiteX0" fmla="*/ 82097 w 1978025"/>
                  <a:gd name="connsiteY0" fmla="*/ 50800 h 1179513"/>
                  <a:gd name="connsiteX1" fmla="*/ 50800 w 1978025"/>
                  <a:gd name="connsiteY1" fmla="*/ 82163 h 1179513"/>
                  <a:gd name="connsiteX2" fmla="*/ 50800 w 1978025"/>
                  <a:gd name="connsiteY2" fmla="*/ 1054410 h 1179513"/>
                  <a:gd name="connsiteX3" fmla="*/ 82097 w 1978025"/>
                  <a:gd name="connsiteY3" fmla="*/ 1079500 h 1179513"/>
                  <a:gd name="connsiteX4" fmla="*/ 1891075 w 1978025"/>
                  <a:gd name="connsiteY4" fmla="*/ 1079500 h 1179513"/>
                  <a:gd name="connsiteX5" fmla="*/ 1916113 w 1978025"/>
                  <a:gd name="connsiteY5" fmla="*/ 1054410 h 1179513"/>
                  <a:gd name="connsiteX6" fmla="*/ 1916113 w 1978025"/>
                  <a:gd name="connsiteY6" fmla="*/ 82163 h 1179513"/>
                  <a:gd name="connsiteX7" fmla="*/ 1891075 w 1978025"/>
                  <a:gd name="connsiteY7" fmla="*/ 50800 h 1179513"/>
                  <a:gd name="connsiteX8" fmla="*/ 82097 w 1978025"/>
                  <a:gd name="connsiteY8" fmla="*/ 50800 h 1179513"/>
                  <a:gd name="connsiteX9" fmla="*/ 62596 w 1978025"/>
                  <a:gd name="connsiteY9" fmla="*/ 0 h 1179513"/>
                  <a:gd name="connsiteX10" fmla="*/ 1915429 w 1978025"/>
                  <a:gd name="connsiteY10" fmla="*/ 0 h 1179513"/>
                  <a:gd name="connsiteX11" fmla="*/ 1978025 w 1978025"/>
                  <a:gd name="connsiteY11" fmla="*/ 62740 h 1179513"/>
                  <a:gd name="connsiteX12" fmla="*/ 1978025 w 1978025"/>
                  <a:gd name="connsiteY12" fmla="*/ 1116773 h 1179513"/>
                  <a:gd name="connsiteX13" fmla="*/ 1915429 w 1978025"/>
                  <a:gd name="connsiteY13" fmla="*/ 1179513 h 1179513"/>
                  <a:gd name="connsiteX14" fmla="*/ 62596 w 1978025"/>
                  <a:gd name="connsiteY14" fmla="*/ 1179513 h 1179513"/>
                  <a:gd name="connsiteX15" fmla="*/ 0 w 1978025"/>
                  <a:gd name="connsiteY15" fmla="*/ 1116773 h 1179513"/>
                  <a:gd name="connsiteX16" fmla="*/ 0 w 1978025"/>
                  <a:gd name="connsiteY16" fmla="*/ 62740 h 1179513"/>
                  <a:gd name="connsiteX17" fmla="*/ 62596 w 1978025"/>
                  <a:gd name="connsiteY17" fmla="*/ 0 h 117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78025" h="1179513">
                    <a:moveTo>
                      <a:pt x="82097" y="50800"/>
                    </a:moveTo>
                    <a:cubicBezTo>
                      <a:pt x="63319" y="50800"/>
                      <a:pt x="50800" y="63345"/>
                      <a:pt x="50800" y="82163"/>
                    </a:cubicBezTo>
                    <a:cubicBezTo>
                      <a:pt x="50800" y="82163"/>
                      <a:pt x="50800" y="82163"/>
                      <a:pt x="50800" y="1054410"/>
                    </a:cubicBezTo>
                    <a:cubicBezTo>
                      <a:pt x="50800" y="1066955"/>
                      <a:pt x="63319" y="1079500"/>
                      <a:pt x="82097" y="1079500"/>
                    </a:cubicBezTo>
                    <a:cubicBezTo>
                      <a:pt x="82097" y="1079500"/>
                      <a:pt x="82097" y="1079500"/>
                      <a:pt x="1891075" y="1079500"/>
                    </a:cubicBezTo>
                    <a:cubicBezTo>
                      <a:pt x="1903594" y="1079500"/>
                      <a:pt x="1916113" y="1066955"/>
                      <a:pt x="1916113" y="1054410"/>
                    </a:cubicBezTo>
                    <a:lnTo>
                      <a:pt x="1916113" y="82163"/>
                    </a:lnTo>
                    <a:cubicBezTo>
                      <a:pt x="1916113" y="63345"/>
                      <a:pt x="1903594" y="50800"/>
                      <a:pt x="1891075" y="50800"/>
                    </a:cubicBezTo>
                    <a:cubicBezTo>
                      <a:pt x="1891075" y="50800"/>
                      <a:pt x="1891075" y="50800"/>
                      <a:pt x="82097" y="50800"/>
                    </a:cubicBezTo>
                    <a:close/>
                    <a:moveTo>
                      <a:pt x="62596" y="0"/>
                    </a:moveTo>
                    <a:cubicBezTo>
                      <a:pt x="1915429" y="0"/>
                      <a:pt x="1915429" y="0"/>
                      <a:pt x="1915429" y="0"/>
                    </a:cubicBezTo>
                    <a:cubicBezTo>
                      <a:pt x="1946727" y="0"/>
                      <a:pt x="1978025" y="25096"/>
                      <a:pt x="1978025" y="62740"/>
                    </a:cubicBezTo>
                    <a:lnTo>
                      <a:pt x="1978025" y="1116773"/>
                    </a:lnTo>
                    <a:cubicBezTo>
                      <a:pt x="1978025" y="1154417"/>
                      <a:pt x="1946727" y="1179513"/>
                      <a:pt x="1915429" y="1179513"/>
                    </a:cubicBezTo>
                    <a:cubicBezTo>
                      <a:pt x="62596" y="1179513"/>
                      <a:pt x="62596" y="1179513"/>
                      <a:pt x="62596" y="1179513"/>
                    </a:cubicBezTo>
                    <a:cubicBezTo>
                      <a:pt x="25038" y="1179513"/>
                      <a:pt x="0" y="1154417"/>
                      <a:pt x="0" y="1116773"/>
                    </a:cubicBezTo>
                    <a:cubicBezTo>
                      <a:pt x="0" y="62740"/>
                      <a:pt x="0" y="62740"/>
                      <a:pt x="0" y="62740"/>
                    </a:cubicBezTo>
                    <a:cubicBezTo>
                      <a:pt x="0" y="25096"/>
                      <a:pt x="25038" y="0"/>
                      <a:pt x="62596" y="0"/>
                    </a:cubicBezTo>
                    <a:close/>
                  </a:path>
                </a:pathLst>
              </a:custGeom>
              <a:solidFill>
                <a:srgbClr val="000000"/>
              </a:solidFill>
              <a:ln>
                <a:noFill/>
              </a:ln>
              <a:extLst/>
            </p:spPr>
            <p:txBody>
              <a:bodyPr vert="horz" wrap="square" lIns="89619" tIns="44809" rIns="89619" bIns="44809" numCol="1" anchor="t" anchorCtr="0" compatLnSpc="1">
                <a:prstTxWarp prst="textNoShape">
                  <a:avLst/>
                </a:prstTxWarp>
                <a:noAutofit/>
              </a:bodyPr>
              <a:lstStyle/>
              <a:p>
                <a:pPr defTabSz="914093"/>
                <a:endParaRPr lang="en-US" sz="1764">
                  <a:solidFill>
                    <a:srgbClr val="FFFFFF"/>
                  </a:solidFill>
                </a:endParaRPr>
              </a:p>
            </p:txBody>
          </p:sp>
          <p:sp>
            <p:nvSpPr>
              <p:cNvPr id="407" name="Rectangle 33"/>
              <p:cNvSpPr>
                <a:spLocks noChangeArrowheads="1"/>
              </p:cNvSpPr>
              <p:nvPr/>
            </p:nvSpPr>
            <p:spPr bwMode="auto">
              <a:xfrm>
                <a:off x="2309813" y="2081213"/>
                <a:ext cx="80963" cy="3206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
          <p:nvSpPr>
            <p:cNvPr id="365" name="Oval 115"/>
            <p:cNvSpPr>
              <a:spLocks noChangeArrowheads="1"/>
            </p:cNvSpPr>
            <p:nvPr/>
          </p:nvSpPr>
          <p:spPr bwMode="auto">
            <a:xfrm>
              <a:off x="1422401" y="1611312"/>
              <a:ext cx="20638" cy="190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nvGrpSpPr>
            <p:cNvPr id="366" name="Group 365"/>
            <p:cNvGrpSpPr/>
            <p:nvPr/>
          </p:nvGrpSpPr>
          <p:grpSpPr>
            <a:xfrm>
              <a:off x="1264391" y="1121515"/>
              <a:ext cx="1751120" cy="977160"/>
              <a:chOff x="3305410" y="464807"/>
              <a:chExt cx="993287" cy="554274"/>
            </a:xfrm>
          </p:grpSpPr>
          <p:sp>
            <p:nvSpPr>
              <p:cNvPr id="393" name="Rectangle 392"/>
              <p:cNvSpPr/>
              <p:nvPr/>
            </p:nvSpPr>
            <p:spPr bwMode="auto">
              <a:xfrm>
                <a:off x="3305410" y="464807"/>
                <a:ext cx="74317" cy="7431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394" name="Rectangle 393"/>
              <p:cNvSpPr/>
              <p:nvPr/>
            </p:nvSpPr>
            <p:spPr bwMode="auto">
              <a:xfrm>
                <a:off x="3392488" y="464807"/>
                <a:ext cx="906209" cy="74317"/>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395" name="Rectangle 394"/>
              <p:cNvSpPr/>
              <p:nvPr/>
            </p:nvSpPr>
            <p:spPr bwMode="auto">
              <a:xfrm>
                <a:off x="3305410" y="558053"/>
                <a:ext cx="993287" cy="461028"/>
              </a:xfrm>
              <a:prstGeom prst="rect">
                <a:avLst/>
              </a:prstGeom>
              <a:solidFill>
                <a:schemeClr val="tx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396" name="Freeform 303"/>
              <p:cNvSpPr>
                <a:spLocks noEditPoints="1"/>
              </p:cNvSpPr>
              <p:nvPr/>
            </p:nvSpPr>
            <p:spPr bwMode="auto">
              <a:xfrm>
                <a:off x="3315378" y="477061"/>
                <a:ext cx="51918" cy="49841"/>
              </a:xfrm>
              <a:custGeom>
                <a:avLst/>
                <a:gdLst>
                  <a:gd name="T0" fmla="*/ 528 w 1440"/>
                  <a:gd name="T1" fmla="*/ 191 h 1371"/>
                  <a:gd name="T2" fmla="*/ 864 w 1440"/>
                  <a:gd name="T3" fmla="*/ 526 h 1371"/>
                  <a:gd name="T4" fmla="*/ 528 w 1440"/>
                  <a:gd name="T5" fmla="*/ 861 h 1371"/>
                  <a:gd name="T6" fmla="*/ 208 w 1440"/>
                  <a:gd name="T7" fmla="*/ 526 h 1371"/>
                  <a:gd name="T8" fmla="*/ 528 w 1440"/>
                  <a:gd name="T9" fmla="*/ 191 h 1371"/>
                  <a:gd name="T10" fmla="*/ 528 w 1440"/>
                  <a:gd name="T11" fmla="*/ 0 h 1371"/>
                  <a:gd name="T12" fmla="*/ 0 w 1440"/>
                  <a:gd name="T13" fmla="*/ 526 h 1371"/>
                  <a:gd name="T14" fmla="*/ 528 w 1440"/>
                  <a:gd name="T15" fmla="*/ 1052 h 1371"/>
                  <a:gd name="T16" fmla="*/ 880 w 1440"/>
                  <a:gd name="T17" fmla="*/ 924 h 1371"/>
                  <a:gd name="T18" fmla="*/ 1280 w 1440"/>
                  <a:gd name="T19" fmla="*/ 1339 h 1371"/>
                  <a:gd name="T20" fmla="*/ 1408 w 1440"/>
                  <a:gd name="T21" fmla="*/ 1339 h 1371"/>
                  <a:gd name="T22" fmla="*/ 1408 w 1440"/>
                  <a:gd name="T23" fmla="*/ 1339 h 1371"/>
                  <a:gd name="T24" fmla="*/ 1408 w 1440"/>
                  <a:gd name="T25" fmla="*/ 1211 h 1371"/>
                  <a:gd name="T26" fmla="*/ 976 w 1440"/>
                  <a:gd name="T27" fmla="*/ 797 h 1371"/>
                  <a:gd name="T28" fmla="*/ 1056 w 1440"/>
                  <a:gd name="T29" fmla="*/ 526 h 1371"/>
                  <a:gd name="T30" fmla="*/ 528 w 1440"/>
                  <a:gd name="T31" fmla="*/ 0 h 1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40" h="1371">
                    <a:moveTo>
                      <a:pt x="528" y="191"/>
                    </a:moveTo>
                    <a:cubicBezTo>
                      <a:pt x="704" y="191"/>
                      <a:pt x="864" y="350"/>
                      <a:pt x="864" y="526"/>
                    </a:cubicBezTo>
                    <a:cubicBezTo>
                      <a:pt x="864" y="701"/>
                      <a:pt x="704" y="861"/>
                      <a:pt x="528" y="861"/>
                    </a:cubicBezTo>
                    <a:cubicBezTo>
                      <a:pt x="352" y="861"/>
                      <a:pt x="208" y="701"/>
                      <a:pt x="208" y="526"/>
                    </a:cubicBezTo>
                    <a:cubicBezTo>
                      <a:pt x="208" y="350"/>
                      <a:pt x="352" y="191"/>
                      <a:pt x="528" y="191"/>
                    </a:cubicBezTo>
                    <a:close/>
                    <a:moveTo>
                      <a:pt x="528" y="0"/>
                    </a:moveTo>
                    <a:cubicBezTo>
                      <a:pt x="240" y="0"/>
                      <a:pt x="0" y="239"/>
                      <a:pt x="0" y="526"/>
                    </a:cubicBezTo>
                    <a:cubicBezTo>
                      <a:pt x="0" y="813"/>
                      <a:pt x="240" y="1052"/>
                      <a:pt x="528" y="1052"/>
                    </a:cubicBezTo>
                    <a:cubicBezTo>
                      <a:pt x="656" y="1052"/>
                      <a:pt x="784" y="1004"/>
                      <a:pt x="880" y="924"/>
                    </a:cubicBezTo>
                    <a:cubicBezTo>
                      <a:pt x="1280" y="1339"/>
                      <a:pt x="1280" y="1339"/>
                      <a:pt x="1280" y="1339"/>
                    </a:cubicBezTo>
                    <a:cubicBezTo>
                      <a:pt x="1312" y="1371"/>
                      <a:pt x="1376" y="1371"/>
                      <a:pt x="1408" y="1339"/>
                    </a:cubicBezTo>
                    <a:cubicBezTo>
                      <a:pt x="1408" y="1339"/>
                      <a:pt x="1408" y="1339"/>
                      <a:pt x="1408" y="1339"/>
                    </a:cubicBezTo>
                    <a:cubicBezTo>
                      <a:pt x="1440" y="1307"/>
                      <a:pt x="1440" y="1243"/>
                      <a:pt x="1408" y="1211"/>
                    </a:cubicBezTo>
                    <a:cubicBezTo>
                      <a:pt x="976" y="797"/>
                      <a:pt x="976" y="797"/>
                      <a:pt x="976" y="797"/>
                    </a:cubicBezTo>
                    <a:cubicBezTo>
                      <a:pt x="1040" y="717"/>
                      <a:pt x="1056" y="621"/>
                      <a:pt x="1056" y="526"/>
                    </a:cubicBezTo>
                    <a:cubicBezTo>
                      <a:pt x="1056" y="239"/>
                      <a:pt x="816" y="0"/>
                      <a:pt x="528"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7" tIns="44802" rIns="89607" bIns="44802" numCol="1" anchor="t" anchorCtr="0" compatLnSpc="1">
                <a:prstTxWarp prst="textNoShape">
                  <a:avLst/>
                </a:prstTxWarp>
              </a:bodyPr>
              <a:lstStyle/>
              <a:p>
                <a:pPr defTabSz="913918"/>
                <a:endParaRPr lang="en-US" sz="1764">
                  <a:solidFill>
                    <a:srgbClr val="FFFFFF"/>
                  </a:solidFill>
                </a:endParaRPr>
              </a:p>
            </p:txBody>
          </p:sp>
          <p:cxnSp>
            <p:nvCxnSpPr>
              <p:cNvPr id="397" name="Straight Connector 396"/>
              <p:cNvCxnSpPr/>
              <p:nvPr/>
            </p:nvCxnSpPr>
            <p:spPr>
              <a:xfrm>
                <a:off x="3366983" y="625545"/>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8" name="Straight Connector 397"/>
              <p:cNvCxnSpPr/>
              <p:nvPr/>
            </p:nvCxnSpPr>
            <p:spPr>
              <a:xfrm>
                <a:off x="3366983" y="672832"/>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9" name="Straight Connector 398"/>
              <p:cNvCxnSpPr/>
              <p:nvPr/>
            </p:nvCxnSpPr>
            <p:spPr>
              <a:xfrm>
                <a:off x="3366983" y="720120"/>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0" name="Straight Connector 399"/>
              <p:cNvCxnSpPr/>
              <p:nvPr/>
            </p:nvCxnSpPr>
            <p:spPr>
              <a:xfrm>
                <a:off x="3366983" y="767407"/>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1" name="Straight Connector 400"/>
              <p:cNvCxnSpPr/>
              <p:nvPr/>
            </p:nvCxnSpPr>
            <p:spPr>
              <a:xfrm>
                <a:off x="3366983" y="814694"/>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2" name="Straight Connector 401"/>
              <p:cNvCxnSpPr/>
              <p:nvPr/>
            </p:nvCxnSpPr>
            <p:spPr>
              <a:xfrm>
                <a:off x="3366983" y="861982"/>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3" name="Straight Connector 402"/>
              <p:cNvCxnSpPr/>
              <p:nvPr/>
            </p:nvCxnSpPr>
            <p:spPr>
              <a:xfrm>
                <a:off x="3366983" y="909269"/>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4" name="Straight Connector 403"/>
              <p:cNvCxnSpPr/>
              <p:nvPr/>
            </p:nvCxnSpPr>
            <p:spPr>
              <a:xfrm>
                <a:off x="3366983" y="956558"/>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67" name="Group 366"/>
            <p:cNvGrpSpPr/>
            <p:nvPr/>
          </p:nvGrpSpPr>
          <p:grpSpPr>
            <a:xfrm>
              <a:off x="2838450" y="1767176"/>
              <a:ext cx="1223963" cy="766474"/>
              <a:chOff x="2838450" y="1767176"/>
              <a:chExt cx="1223963" cy="766474"/>
            </a:xfrm>
          </p:grpSpPr>
          <p:grpSp>
            <p:nvGrpSpPr>
              <p:cNvPr id="387" name="Group 386"/>
              <p:cNvGrpSpPr/>
              <p:nvPr/>
            </p:nvGrpSpPr>
            <p:grpSpPr>
              <a:xfrm>
                <a:off x="2838450" y="1767176"/>
                <a:ext cx="1223963" cy="766474"/>
                <a:chOff x="2439988" y="1517650"/>
                <a:chExt cx="1622425" cy="1016000"/>
              </a:xfrm>
            </p:grpSpPr>
            <p:sp>
              <p:nvSpPr>
                <p:cNvPr id="389" name="Rectangle 388"/>
                <p:cNvSpPr/>
                <p:nvPr/>
              </p:nvSpPr>
              <p:spPr bwMode="auto">
                <a:xfrm>
                  <a:off x="2501924" y="1605756"/>
                  <a:ext cx="1508101" cy="830475"/>
                </a:xfrm>
                <a:prstGeom prst="rect">
                  <a:avLst/>
                </a:prstGeom>
                <a:solidFill>
                  <a:srgbClr val="EB3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90" name="Group 158"/>
                <p:cNvGrpSpPr>
                  <a:grpSpLocks noChangeAspect="1"/>
                </p:cNvGrpSpPr>
                <p:nvPr/>
              </p:nvGrpSpPr>
              <p:grpSpPr bwMode="auto">
                <a:xfrm>
                  <a:off x="2439988" y="1517650"/>
                  <a:ext cx="1622425" cy="1016000"/>
                  <a:chOff x="1537" y="956"/>
                  <a:chExt cx="1022" cy="640"/>
                </a:xfrm>
              </p:grpSpPr>
              <p:sp>
                <p:nvSpPr>
                  <p:cNvPr id="391" name="Freeform 159"/>
                  <p:cNvSpPr>
                    <a:spLocks noEditPoints="1"/>
                  </p:cNvSpPr>
                  <p:nvPr/>
                </p:nvSpPr>
                <p:spPr bwMode="auto">
                  <a:xfrm>
                    <a:off x="1537" y="956"/>
                    <a:ext cx="1022" cy="640"/>
                  </a:xfrm>
                  <a:custGeom>
                    <a:avLst/>
                    <a:gdLst>
                      <a:gd name="T0" fmla="*/ 284 w 289"/>
                      <a:gd name="T1" fmla="*/ 0 h 180"/>
                      <a:gd name="T2" fmla="*/ 4 w 289"/>
                      <a:gd name="T3" fmla="*/ 0 h 180"/>
                      <a:gd name="T4" fmla="*/ 0 w 289"/>
                      <a:gd name="T5" fmla="*/ 5 h 180"/>
                      <a:gd name="T6" fmla="*/ 0 w 289"/>
                      <a:gd name="T7" fmla="*/ 175 h 180"/>
                      <a:gd name="T8" fmla="*/ 4 w 289"/>
                      <a:gd name="T9" fmla="*/ 180 h 180"/>
                      <a:gd name="T10" fmla="*/ 284 w 289"/>
                      <a:gd name="T11" fmla="*/ 180 h 180"/>
                      <a:gd name="T12" fmla="*/ 289 w 289"/>
                      <a:gd name="T13" fmla="*/ 175 h 180"/>
                      <a:gd name="T14" fmla="*/ 289 w 289"/>
                      <a:gd name="T15" fmla="*/ 5 h 180"/>
                      <a:gd name="T16" fmla="*/ 284 w 289"/>
                      <a:gd name="T17" fmla="*/ 0 h 180"/>
                      <a:gd name="T18" fmla="*/ 275 w 289"/>
                      <a:gd name="T19" fmla="*/ 157 h 180"/>
                      <a:gd name="T20" fmla="*/ 271 w 289"/>
                      <a:gd name="T21" fmla="*/ 161 h 180"/>
                      <a:gd name="T22" fmla="*/ 18 w 289"/>
                      <a:gd name="T23" fmla="*/ 161 h 180"/>
                      <a:gd name="T24" fmla="*/ 14 w 289"/>
                      <a:gd name="T25" fmla="*/ 157 h 180"/>
                      <a:gd name="T26" fmla="*/ 14 w 289"/>
                      <a:gd name="T27" fmla="*/ 21 h 180"/>
                      <a:gd name="T28" fmla="*/ 18 w 289"/>
                      <a:gd name="T29" fmla="*/ 17 h 180"/>
                      <a:gd name="T30" fmla="*/ 271 w 289"/>
                      <a:gd name="T31" fmla="*/ 17 h 180"/>
                      <a:gd name="T32" fmla="*/ 275 w 289"/>
                      <a:gd name="T33" fmla="*/ 21 h 180"/>
                      <a:gd name="T34" fmla="*/ 275 w 289"/>
                      <a:gd name="T35" fmla="*/ 157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9" h="180">
                        <a:moveTo>
                          <a:pt x="284" y="0"/>
                        </a:moveTo>
                        <a:cubicBezTo>
                          <a:pt x="4" y="0"/>
                          <a:pt x="4" y="0"/>
                          <a:pt x="4" y="0"/>
                        </a:cubicBezTo>
                        <a:cubicBezTo>
                          <a:pt x="2" y="0"/>
                          <a:pt x="0" y="2"/>
                          <a:pt x="0" y="5"/>
                        </a:cubicBezTo>
                        <a:cubicBezTo>
                          <a:pt x="0" y="175"/>
                          <a:pt x="0" y="175"/>
                          <a:pt x="0" y="175"/>
                        </a:cubicBezTo>
                        <a:cubicBezTo>
                          <a:pt x="0" y="178"/>
                          <a:pt x="2" y="180"/>
                          <a:pt x="4" y="180"/>
                        </a:cubicBezTo>
                        <a:cubicBezTo>
                          <a:pt x="284" y="180"/>
                          <a:pt x="284" y="180"/>
                          <a:pt x="284" y="180"/>
                        </a:cubicBezTo>
                        <a:cubicBezTo>
                          <a:pt x="287" y="180"/>
                          <a:pt x="289" y="178"/>
                          <a:pt x="289" y="175"/>
                        </a:cubicBezTo>
                        <a:cubicBezTo>
                          <a:pt x="289" y="5"/>
                          <a:pt x="289" y="5"/>
                          <a:pt x="289" y="5"/>
                        </a:cubicBezTo>
                        <a:cubicBezTo>
                          <a:pt x="289" y="2"/>
                          <a:pt x="287" y="0"/>
                          <a:pt x="284" y="0"/>
                        </a:cubicBezTo>
                        <a:close/>
                        <a:moveTo>
                          <a:pt x="275" y="157"/>
                        </a:moveTo>
                        <a:cubicBezTo>
                          <a:pt x="275" y="160"/>
                          <a:pt x="273" y="161"/>
                          <a:pt x="271" y="161"/>
                        </a:cubicBezTo>
                        <a:cubicBezTo>
                          <a:pt x="18" y="161"/>
                          <a:pt x="18" y="161"/>
                          <a:pt x="18" y="161"/>
                        </a:cubicBezTo>
                        <a:cubicBezTo>
                          <a:pt x="16" y="161"/>
                          <a:pt x="14" y="160"/>
                          <a:pt x="14" y="157"/>
                        </a:cubicBezTo>
                        <a:cubicBezTo>
                          <a:pt x="14" y="21"/>
                          <a:pt x="14" y="21"/>
                          <a:pt x="14" y="21"/>
                        </a:cubicBezTo>
                        <a:cubicBezTo>
                          <a:pt x="14" y="19"/>
                          <a:pt x="16" y="17"/>
                          <a:pt x="18" y="17"/>
                        </a:cubicBezTo>
                        <a:cubicBezTo>
                          <a:pt x="271" y="17"/>
                          <a:pt x="271" y="17"/>
                          <a:pt x="271" y="17"/>
                        </a:cubicBezTo>
                        <a:cubicBezTo>
                          <a:pt x="273" y="17"/>
                          <a:pt x="275" y="19"/>
                          <a:pt x="275" y="21"/>
                        </a:cubicBezTo>
                        <a:lnTo>
                          <a:pt x="275" y="15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92" name="Oval 160"/>
                  <p:cNvSpPr>
                    <a:spLocks noChangeArrowheads="1"/>
                  </p:cNvSpPr>
                  <p:nvPr/>
                </p:nvSpPr>
                <p:spPr bwMode="auto">
                  <a:xfrm>
                    <a:off x="2036" y="1550"/>
                    <a:ext cx="25" cy="21"/>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sp>
            <p:nvSpPr>
              <p:cNvPr id="388" name="Freeform 23"/>
              <p:cNvSpPr>
                <a:spLocks noChangeAspect="1" noEditPoints="1"/>
              </p:cNvSpPr>
              <p:nvPr/>
            </p:nvSpPr>
            <p:spPr bwMode="auto">
              <a:xfrm>
                <a:off x="3098093" y="2038982"/>
                <a:ext cx="704677" cy="222862"/>
              </a:xfrm>
              <a:custGeom>
                <a:avLst/>
                <a:gdLst>
                  <a:gd name="T0" fmla="*/ 1442 w 2741"/>
                  <a:gd name="T1" fmla="*/ 572 h 865"/>
                  <a:gd name="T2" fmla="*/ 1224 w 2741"/>
                  <a:gd name="T3" fmla="*/ 701 h 865"/>
                  <a:gd name="T4" fmla="*/ 1012 w 2741"/>
                  <a:gd name="T5" fmla="*/ 576 h 865"/>
                  <a:gd name="T6" fmla="*/ 1012 w 2741"/>
                  <a:gd name="T7" fmla="*/ 295 h 865"/>
                  <a:gd name="T8" fmla="*/ 1233 w 2741"/>
                  <a:gd name="T9" fmla="*/ 165 h 865"/>
                  <a:gd name="T10" fmla="*/ 1442 w 2741"/>
                  <a:gd name="T11" fmla="*/ 291 h 865"/>
                  <a:gd name="T12" fmla="*/ 1408 w 2741"/>
                  <a:gd name="T13" fmla="*/ 435 h 865"/>
                  <a:gd name="T14" fmla="*/ 1229 w 2741"/>
                  <a:gd name="T15" fmla="*/ 220 h 865"/>
                  <a:gd name="T16" fmla="*/ 1068 w 2741"/>
                  <a:gd name="T17" fmla="*/ 323 h 865"/>
                  <a:gd name="T18" fmla="*/ 1067 w 2741"/>
                  <a:gd name="T19" fmla="*/ 545 h 865"/>
                  <a:gd name="T20" fmla="*/ 1224 w 2741"/>
                  <a:gd name="T21" fmla="*/ 646 h 865"/>
                  <a:gd name="T22" fmla="*/ 1408 w 2741"/>
                  <a:gd name="T23" fmla="*/ 435 h 865"/>
                  <a:gd name="T24" fmla="*/ 1695 w 2741"/>
                  <a:gd name="T25" fmla="*/ 186 h 865"/>
                  <a:gd name="T26" fmla="*/ 1632 w 2741"/>
                  <a:gd name="T27" fmla="*/ 322 h 865"/>
                  <a:gd name="T28" fmla="*/ 1719 w 2741"/>
                  <a:gd name="T29" fmla="*/ 372 h 865"/>
                  <a:gd name="T30" fmla="*/ 1632 w 2741"/>
                  <a:gd name="T31" fmla="*/ 692 h 865"/>
                  <a:gd name="T32" fmla="*/ 1573 w 2741"/>
                  <a:gd name="T33" fmla="*/ 372 h 865"/>
                  <a:gd name="T34" fmla="*/ 1510 w 2741"/>
                  <a:gd name="T35" fmla="*/ 322 h 865"/>
                  <a:gd name="T36" fmla="*/ 1573 w 2741"/>
                  <a:gd name="T37" fmla="*/ 262 h 865"/>
                  <a:gd name="T38" fmla="*/ 1691 w 2741"/>
                  <a:gd name="T39" fmla="*/ 136 h 865"/>
                  <a:gd name="T40" fmla="*/ 1734 w 2741"/>
                  <a:gd name="T41" fmla="*/ 196 h 865"/>
                  <a:gd name="T42" fmla="*/ 1898 w 2741"/>
                  <a:gd name="T43" fmla="*/ 186 h 865"/>
                  <a:gd name="T44" fmla="*/ 1836 w 2741"/>
                  <a:gd name="T45" fmla="*/ 322 h 865"/>
                  <a:gd name="T46" fmla="*/ 1923 w 2741"/>
                  <a:gd name="T47" fmla="*/ 372 h 865"/>
                  <a:gd name="T48" fmla="*/ 1836 w 2741"/>
                  <a:gd name="T49" fmla="*/ 692 h 865"/>
                  <a:gd name="T50" fmla="*/ 1777 w 2741"/>
                  <a:gd name="T51" fmla="*/ 372 h 865"/>
                  <a:gd name="T52" fmla="*/ 1714 w 2741"/>
                  <a:gd name="T53" fmla="*/ 322 h 865"/>
                  <a:gd name="T54" fmla="*/ 1777 w 2741"/>
                  <a:gd name="T55" fmla="*/ 262 h 865"/>
                  <a:gd name="T56" fmla="*/ 1895 w 2741"/>
                  <a:gd name="T57" fmla="*/ 136 h 865"/>
                  <a:gd name="T58" fmla="*/ 1938 w 2741"/>
                  <a:gd name="T59" fmla="*/ 196 h 865"/>
                  <a:gd name="T60" fmla="*/ 2036 w 2741"/>
                  <a:gd name="T61" fmla="*/ 217 h 865"/>
                  <a:gd name="T62" fmla="*/ 1981 w 2741"/>
                  <a:gd name="T63" fmla="*/ 217 h 865"/>
                  <a:gd name="T64" fmla="*/ 1981 w 2741"/>
                  <a:gd name="T65" fmla="*/ 162 h 865"/>
                  <a:gd name="T66" fmla="*/ 2036 w 2741"/>
                  <a:gd name="T67" fmla="*/ 162 h 865"/>
                  <a:gd name="T68" fmla="*/ 2037 w 2741"/>
                  <a:gd name="T69" fmla="*/ 692 h 865"/>
                  <a:gd name="T70" fmla="*/ 1978 w 2741"/>
                  <a:gd name="T71" fmla="*/ 322 h 865"/>
                  <a:gd name="T72" fmla="*/ 2037 w 2741"/>
                  <a:gd name="T73" fmla="*/ 692 h 865"/>
                  <a:gd name="T74" fmla="*/ 2274 w 2741"/>
                  <a:gd name="T75" fmla="*/ 701 h 865"/>
                  <a:gd name="T76" fmla="*/ 2120 w 2741"/>
                  <a:gd name="T77" fmla="*/ 612 h 865"/>
                  <a:gd name="T78" fmla="*/ 2151 w 2741"/>
                  <a:gd name="T79" fmla="*/ 369 h 865"/>
                  <a:gd name="T80" fmla="*/ 2376 w 2741"/>
                  <a:gd name="T81" fmla="*/ 332 h 865"/>
                  <a:gd name="T82" fmla="*/ 2288 w 2741"/>
                  <a:gd name="T83" fmla="*/ 364 h 865"/>
                  <a:gd name="T84" fmla="*/ 2159 w 2741"/>
                  <a:gd name="T85" fmla="*/ 511 h 865"/>
                  <a:gd name="T86" fmla="*/ 2285 w 2741"/>
                  <a:gd name="T87" fmla="*/ 651 h 865"/>
                  <a:gd name="T88" fmla="*/ 2376 w 2741"/>
                  <a:gd name="T89" fmla="*/ 675 h 865"/>
                  <a:gd name="T90" fmla="*/ 2480 w 2741"/>
                  <a:gd name="T91" fmla="*/ 522 h 865"/>
                  <a:gd name="T92" fmla="*/ 2600 w 2741"/>
                  <a:gd name="T93" fmla="*/ 651 h 865"/>
                  <a:gd name="T94" fmla="*/ 2715 w 2741"/>
                  <a:gd name="T95" fmla="*/ 666 h 865"/>
                  <a:gd name="T96" fmla="*/ 2463 w 2741"/>
                  <a:gd name="T97" fmla="*/ 650 h 865"/>
                  <a:gd name="T98" fmla="*/ 2440 w 2741"/>
                  <a:gd name="T99" fmla="*/ 408 h 865"/>
                  <a:gd name="T100" fmla="*/ 2588 w 2741"/>
                  <a:gd name="T101" fmla="*/ 313 h 865"/>
                  <a:gd name="T102" fmla="*/ 2741 w 2741"/>
                  <a:gd name="T103" fmla="*/ 491 h 865"/>
                  <a:gd name="T104" fmla="*/ 2680 w 2741"/>
                  <a:gd name="T105" fmla="*/ 472 h 865"/>
                  <a:gd name="T106" fmla="*/ 2588 w 2741"/>
                  <a:gd name="T107" fmla="*/ 364 h 865"/>
                  <a:gd name="T108" fmla="*/ 2480 w 2741"/>
                  <a:gd name="T109" fmla="*/ 472 h 865"/>
                  <a:gd name="T110" fmla="*/ 721 w 2741"/>
                  <a:gd name="T111" fmla="*/ 793 h 865"/>
                  <a:gd name="T112" fmla="*/ 721 w 2741"/>
                  <a:gd name="T113" fmla="*/ 74 h 865"/>
                  <a:gd name="T114" fmla="*/ 1 w 2741"/>
                  <a:gd name="T115" fmla="*/ 174 h 865"/>
                  <a:gd name="T116" fmla="*/ 0 w 2741"/>
                  <a:gd name="T117" fmla="*/ 694 h 865"/>
                  <a:gd name="T118" fmla="*/ 158 w 2741"/>
                  <a:gd name="T119" fmla="*/ 209 h 865"/>
                  <a:gd name="T120" fmla="*/ 464 w 2741"/>
                  <a:gd name="T121" fmla="*/ 758 h 865"/>
                  <a:gd name="T122" fmla="*/ 464 w 2741"/>
                  <a:gd name="T123" fmla="*/ 865 h 865"/>
                  <a:gd name="T124" fmla="*/ 721 w 2741"/>
                  <a:gd name="T125" fmla="*/ 794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741" h="865">
                    <a:moveTo>
                      <a:pt x="1472" y="427"/>
                    </a:moveTo>
                    <a:cubicBezTo>
                      <a:pt x="1472" y="482"/>
                      <a:pt x="1462" y="530"/>
                      <a:pt x="1442" y="572"/>
                    </a:cubicBezTo>
                    <a:cubicBezTo>
                      <a:pt x="1421" y="613"/>
                      <a:pt x="1392" y="645"/>
                      <a:pt x="1355" y="668"/>
                    </a:cubicBezTo>
                    <a:cubicBezTo>
                      <a:pt x="1317" y="690"/>
                      <a:pt x="1274" y="701"/>
                      <a:pt x="1224" y="701"/>
                    </a:cubicBezTo>
                    <a:cubicBezTo>
                      <a:pt x="1177" y="701"/>
                      <a:pt x="1135" y="691"/>
                      <a:pt x="1098" y="669"/>
                    </a:cubicBezTo>
                    <a:cubicBezTo>
                      <a:pt x="1061" y="647"/>
                      <a:pt x="1032" y="616"/>
                      <a:pt x="1012" y="576"/>
                    </a:cubicBezTo>
                    <a:cubicBezTo>
                      <a:pt x="991" y="536"/>
                      <a:pt x="981" y="490"/>
                      <a:pt x="981" y="439"/>
                    </a:cubicBezTo>
                    <a:cubicBezTo>
                      <a:pt x="981" y="384"/>
                      <a:pt x="992" y="336"/>
                      <a:pt x="1012" y="295"/>
                    </a:cubicBezTo>
                    <a:cubicBezTo>
                      <a:pt x="1033" y="253"/>
                      <a:pt x="1062" y="221"/>
                      <a:pt x="1100" y="199"/>
                    </a:cubicBezTo>
                    <a:cubicBezTo>
                      <a:pt x="1139" y="176"/>
                      <a:pt x="1183" y="165"/>
                      <a:pt x="1233" y="165"/>
                    </a:cubicBezTo>
                    <a:cubicBezTo>
                      <a:pt x="1279" y="165"/>
                      <a:pt x="1321" y="176"/>
                      <a:pt x="1357" y="198"/>
                    </a:cubicBezTo>
                    <a:cubicBezTo>
                      <a:pt x="1394" y="220"/>
                      <a:pt x="1422" y="251"/>
                      <a:pt x="1442" y="291"/>
                    </a:cubicBezTo>
                    <a:cubicBezTo>
                      <a:pt x="1462" y="330"/>
                      <a:pt x="1472" y="376"/>
                      <a:pt x="1472" y="427"/>
                    </a:cubicBezTo>
                    <a:close/>
                    <a:moveTo>
                      <a:pt x="1408" y="435"/>
                    </a:moveTo>
                    <a:cubicBezTo>
                      <a:pt x="1408" y="367"/>
                      <a:pt x="1392" y="314"/>
                      <a:pt x="1361" y="276"/>
                    </a:cubicBezTo>
                    <a:cubicBezTo>
                      <a:pt x="1329" y="239"/>
                      <a:pt x="1285" y="220"/>
                      <a:pt x="1229" y="220"/>
                    </a:cubicBezTo>
                    <a:cubicBezTo>
                      <a:pt x="1193" y="220"/>
                      <a:pt x="1161" y="229"/>
                      <a:pt x="1133" y="247"/>
                    </a:cubicBezTo>
                    <a:cubicBezTo>
                      <a:pt x="1105" y="265"/>
                      <a:pt x="1084" y="290"/>
                      <a:pt x="1068" y="323"/>
                    </a:cubicBezTo>
                    <a:cubicBezTo>
                      <a:pt x="1053" y="356"/>
                      <a:pt x="1045" y="393"/>
                      <a:pt x="1045" y="434"/>
                    </a:cubicBezTo>
                    <a:cubicBezTo>
                      <a:pt x="1045" y="475"/>
                      <a:pt x="1052" y="512"/>
                      <a:pt x="1067" y="545"/>
                    </a:cubicBezTo>
                    <a:cubicBezTo>
                      <a:pt x="1082" y="577"/>
                      <a:pt x="1103" y="602"/>
                      <a:pt x="1131" y="620"/>
                    </a:cubicBezTo>
                    <a:cubicBezTo>
                      <a:pt x="1158" y="638"/>
                      <a:pt x="1189" y="646"/>
                      <a:pt x="1224" y="646"/>
                    </a:cubicBezTo>
                    <a:cubicBezTo>
                      <a:pt x="1282" y="646"/>
                      <a:pt x="1327" y="628"/>
                      <a:pt x="1359" y="590"/>
                    </a:cubicBezTo>
                    <a:cubicBezTo>
                      <a:pt x="1392" y="552"/>
                      <a:pt x="1408" y="501"/>
                      <a:pt x="1408" y="435"/>
                    </a:cubicBezTo>
                    <a:close/>
                    <a:moveTo>
                      <a:pt x="1734" y="196"/>
                    </a:moveTo>
                    <a:cubicBezTo>
                      <a:pt x="1722" y="190"/>
                      <a:pt x="1709" y="186"/>
                      <a:pt x="1695" y="186"/>
                    </a:cubicBezTo>
                    <a:cubicBezTo>
                      <a:pt x="1653" y="186"/>
                      <a:pt x="1632" y="213"/>
                      <a:pt x="1632" y="265"/>
                    </a:cubicBezTo>
                    <a:cubicBezTo>
                      <a:pt x="1632" y="322"/>
                      <a:pt x="1632" y="322"/>
                      <a:pt x="1632" y="322"/>
                    </a:cubicBezTo>
                    <a:cubicBezTo>
                      <a:pt x="1719" y="322"/>
                      <a:pt x="1719" y="322"/>
                      <a:pt x="1719" y="322"/>
                    </a:cubicBezTo>
                    <a:cubicBezTo>
                      <a:pt x="1719" y="372"/>
                      <a:pt x="1719" y="372"/>
                      <a:pt x="1719" y="372"/>
                    </a:cubicBezTo>
                    <a:cubicBezTo>
                      <a:pt x="1632" y="372"/>
                      <a:pt x="1632" y="372"/>
                      <a:pt x="1632" y="372"/>
                    </a:cubicBezTo>
                    <a:cubicBezTo>
                      <a:pt x="1632" y="692"/>
                      <a:pt x="1632" y="692"/>
                      <a:pt x="1632" y="692"/>
                    </a:cubicBezTo>
                    <a:cubicBezTo>
                      <a:pt x="1573" y="692"/>
                      <a:pt x="1573" y="692"/>
                      <a:pt x="1573" y="692"/>
                    </a:cubicBezTo>
                    <a:cubicBezTo>
                      <a:pt x="1573" y="372"/>
                      <a:pt x="1573" y="372"/>
                      <a:pt x="1573" y="372"/>
                    </a:cubicBezTo>
                    <a:cubicBezTo>
                      <a:pt x="1510" y="372"/>
                      <a:pt x="1510" y="372"/>
                      <a:pt x="1510" y="372"/>
                    </a:cubicBezTo>
                    <a:cubicBezTo>
                      <a:pt x="1510" y="322"/>
                      <a:pt x="1510" y="322"/>
                      <a:pt x="1510" y="322"/>
                    </a:cubicBezTo>
                    <a:cubicBezTo>
                      <a:pt x="1573" y="322"/>
                      <a:pt x="1573" y="322"/>
                      <a:pt x="1573" y="322"/>
                    </a:cubicBezTo>
                    <a:cubicBezTo>
                      <a:pt x="1573" y="262"/>
                      <a:pt x="1573" y="262"/>
                      <a:pt x="1573" y="262"/>
                    </a:cubicBezTo>
                    <a:cubicBezTo>
                      <a:pt x="1573" y="224"/>
                      <a:pt x="1584" y="194"/>
                      <a:pt x="1606" y="171"/>
                    </a:cubicBezTo>
                    <a:cubicBezTo>
                      <a:pt x="1629" y="148"/>
                      <a:pt x="1657" y="136"/>
                      <a:pt x="1691" y="136"/>
                    </a:cubicBezTo>
                    <a:cubicBezTo>
                      <a:pt x="1709" y="136"/>
                      <a:pt x="1723" y="138"/>
                      <a:pt x="1734" y="143"/>
                    </a:cubicBezTo>
                    <a:lnTo>
                      <a:pt x="1734" y="196"/>
                    </a:lnTo>
                    <a:close/>
                    <a:moveTo>
                      <a:pt x="1938" y="196"/>
                    </a:moveTo>
                    <a:cubicBezTo>
                      <a:pt x="1926" y="190"/>
                      <a:pt x="1913" y="186"/>
                      <a:pt x="1898" y="186"/>
                    </a:cubicBezTo>
                    <a:cubicBezTo>
                      <a:pt x="1857" y="186"/>
                      <a:pt x="1836" y="213"/>
                      <a:pt x="1836" y="265"/>
                    </a:cubicBezTo>
                    <a:cubicBezTo>
                      <a:pt x="1836" y="322"/>
                      <a:pt x="1836" y="322"/>
                      <a:pt x="1836" y="322"/>
                    </a:cubicBezTo>
                    <a:cubicBezTo>
                      <a:pt x="1923" y="322"/>
                      <a:pt x="1923" y="322"/>
                      <a:pt x="1923" y="322"/>
                    </a:cubicBezTo>
                    <a:cubicBezTo>
                      <a:pt x="1923" y="372"/>
                      <a:pt x="1923" y="372"/>
                      <a:pt x="1923" y="372"/>
                    </a:cubicBezTo>
                    <a:cubicBezTo>
                      <a:pt x="1836" y="372"/>
                      <a:pt x="1836" y="372"/>
                      <a:pt x="1836" y="372"/>
                    </a:cubicBezTo>
                    <a:cubicBezTo>
                      <a:pt x="1836" y="692"/>
                      <a:pt x="1836" y="692"/>
                      <a:pt x="1836" y="692"/>
                    </a:cubicBezTo>
                    <a:cubicBezTo>
                      <a:pt x="1777" y="692"/>
                      <a:pt x="1777" y="692"/>
                      <a:pt x="1777" y="692"/>
                    </a:cubicBezTo>
                    <a:cubicBezTo>
                      <a:pt x="1777" y="372"/>
                      <a:pt x="1777" y="372"/>
                      <a:pt x="1777" y="372"/>
                    </a:cubicBezTo>
                    <a:cubicBezTo>
                      <a:pt x="1714" y="372"/>
                      <a:pt x="1714" y="372"/>
                      <a:pt x="1714" y="372"/>
                    </a:cubicBezTo>
                    <a:cubicBezTo>
                      <a:pt x="1714" y="322"/>
                      <a:pt x="1714" y="322"/>
                      <a:pt x="1714" y="322"/>
                    </a:cubicBezTo>
                    <a:cubicBezTo>
                      <a:pt x="1777" y="322"/>
                      <a:pt x="1777" y="322"/>
                      <a:pt x="1777" y="322"/>
                    </a:cubicBezTo>
                    <a:cubicBezTo>
                      <a:pt x="1777" y="262"/>
                      <a:pt x="1777" y="262"/>
                      <a:pt x="1777" y="262"/>
                    </a:cubicBezTo>
                    <a:cubicBezTo>
                      <a:pt x="1777" y="224"/>
                      <a:pt x="1788" y="194"/>
                      <a:pt x="1810" y="171"/>
                    </a:cubicBezTo>
                    <a:cubicBezTo>
                      <a:pt x="1832" y="148"/>
                      <a:pt x="1861" y="136"/>
                      <a:pt x="1895" y="136"/>
                    </a:cubicBezTo>
                    <a:cubicBezTo>
                      <a:pt x="1913" y="136"/>
                      <a:pt x="1927" y="138"/>
                      <a:pt x="1938" y="143"/>
                    </a:cubicBezTo>
                    <a:lnTo>
                      <a:pt x="1938" y="196"/>
                    </a:lnTo>
                    <a:close/>
                    <a:moveTo>
                      <a:pt x="2047" y="189"/>
                    </a:moveTo>
                    <a:cubicBezTo>
                      <a:pt x="2047" y="200"/>
                      <a:pt x="2043" y="210"/>
                      <a:pt x="2036" y="217"/>
                    </a:cubicBezTo>
                    <a:cubicBezTo>
                      <a:pt x="2028" y="224"/>
                      <a:pt x="2019" y="228"/>
                      <a:pt x="2008" y="228"/>
                    </a:cubicBezTo>
                    <a:cubicBezTo>
                      <a:pt x="1997" y="228"/>
                      <a:pt x="1988" y="224"/>
                      <a:pt x="1981" y="217"/>
                    </a:cubicBezTo>
                    <a:cubicBezTo>
                      <a:pt x="1973" y="210"/>
                      <a:pt x="1970" y="201"/>
                      <a:pt x="1970" y="189"/>
                    </a:cubicBezTo>
                    <a:cubicBezTo>
                      <a:pt x="1970" y="179"/>
                      <a:pt x="1973" y="170"/>
                      <a:pt x="1981" y="162"/>
                    </a:cubicBezTo>
                    <a:cubicBezTo>
                      <a:pt x="1988" y="155"/>
                      <a:pt x="1997" y="151"/>
                      <a:pt x="2008" y="151"/>
                    </a:cubicBezTo>
                    <a:cubicBezTo>
                      <a:pt x="2019" y="151"/>
                      <a:pt x="2029" y="155"/>
                      <a:pt x="2036" y="162"/>
                    </a:cubicBezTo>
                    <a:cubicBezTo>
                      <a:pt x="2044" y="170"/>
                      <a:pt x="2047" y="179"/>
                      <a:pt x="2047" y="189"/>
                    </a:cubicBezTo>
                    <a:close/>
                    <a:moveTo>
                      <a:pt x="2037" y="692"/>
                    </a:moveTo>
                    <a:cubicBezTo>
                      <a:pt x="1978" y="692"/>
                      <a:pt x="1978" y="692"/>
                      <a:pt x="1978" y="692"/>
                    </a:cubicBezTo>
                    <a:cubicBezTo>
                      <a:pt x="1978" y="322"/>
                      <a:pt x="1978" y="322"/>
                      <a:pt x="1978" y="322"/>
                    </a:cubicBezTo>
                    <a:cubicBezTo>
                      <a:pt x="2037" y="322"/>
                      <a:pt x="2037" y="322"/>
                      <a:pt x="2037" y="322"/>
                    </a:cubicBezTo>
                    <a:lnTo>
                      <a:pt x="2037" y="692"/>
                    </a:lnTo>
                    <a:close/>
                    <a:moveTo>
                      <a:pt x="2376" y="675"/>
                    </a:moveTo>
                    <a:cubicBezTo>
                      <a:pt x="2347" y="693"/>
                      <a:pt x="2313" y="701"/>
                      <a:pt x="2274" y="701"/>
                    </a:cubicBezTo>
                    <a:cubicBezTo>
                      <a:pt x="2240" y="701"/>
                      <a:pt x="2210" y="694"/>
                      <a:pt x="2183" y="678"/>
                    </a:cubicBezTo>
                    <a:cubicBezTo>
                      <a:pt x="2156" y="663"/>
                      <a:pt x="2135" y="641"/>
                      <a:pt x="2120" y="612"/>
                    </a:cubicBezTo>
                    <a:cubicBezTo>
                      <a:pt x="2105" y="584"/>
                      <a:pt x="2098" y="552"/>
                      <a:pt x="2098" y="516"/>
                    </a:cubicBezTo>
                    <a:cubicBezTo>
                      <a:pt x="2098" y="455"/>
                      <a:pt x="2116" y="406"/>
                      <a:pt x="2151" y="369"/>
                    </a:cubicBezTo>
                    <a:cubicBezTo>
                      <a:pt x="2186" y="332"/>
                      <a:pt x="2232" y="313"/>
                      <a:pt x="2291" y="313"/>
                    </a:cubicBezTo>
                    <a:cubicBezTo>
                      <a:pt x="2323" y="313"/>
                      <a:pt x="2352" y="319"/>
                      <a:pt x="2376" y="332"/>
                    </a:cubicBezTo>
                    <a:cubicBezTo>
                      <a:pt x="2376" y="393"/>
                      <a:pt x="2376" y="393"/>
                      <a:pt x="2376" y="393"/>
                    </a:cubicBezTo>
                    <a:cubicBezTo>
                      <a:pt x="2349" y="373"/>
                      <a:pt x="2319" y="364"/>
                      <a:pt x="2288" y="364"/>
                    </a:cubicBezTo>
                    <a:cubicBezTo>
                      <a:pt x="2250" y="364"/>
                      <a:pt x="2219" y="377"/>
                      <a:pt x="2195" y="405"/>
                    </a:cubicBezTo>
                    <a:cubicBezTo>
                      <a:pt x="2171" y="432"/>
                      <a:pt x="2159" y="467"/>
                      <a:pt x="2159" y="511"/>
                    </a:cubicBezTo>
                    <a:cubicBezTo>
                      <a:pt x="2159" y="554"/>
                      <a:pt x="2170" y="588"/>
                      <a:pt x="2193" y="613"/>
                    </a:cubicBezTo>
                    <a:cubicBezTo>
                      <a:pt x="2216" y="638"/>
                      <a:pt x="2246" y="651"/>
                      <a:pt x="2285" y="651"/>
                    </a:cubicBezTo>
                    <a:cubicBezTo>
                      <a:pt x="2317" y="651"/>
                      <a:pt x="2347" y="640"/>
                      <a:pt x="2376" y="619"/>
                    </a:cubicBezTo>
                    <a:lnTo>
                      <a:pt x="2376" y="675"/>
                    </a:lnTo>
                    <a:close/>
                    <a:moveTo>
                      <a:pt x="2741" y="522"/>
                    </a:moveTo>
                    <a:cubicBezTo>
                      <a:pt x="2480" y="522"/>
                      <a:pt x="2480" y="522"/>
                      <a:pt x="2480" y="522"/>
                    </a:cubicBezTo>
                    <a:cubicBezTo>
                      <a:pt x="2480" y="564"/>
                      <a:pt x="2492" y="596"/>
                      <a:pt x="2513" y="618"/>
                    </a:cubicBezTo>
                    <a:cubicBezTo>
                      <a:pt x="2534" y="640"/>
                      <a:pt x="2563" y="651"/>
                      <a:pt x="2600" y="651"/>
                    </a:cubicBezTo>
                    <a:cubicBezTo>
                      <a:pt x="2642" y="651"/>
                      <a:pt x="2680" y="637"/>
                      <a:pt x="2715" y="610"/>
                    </a:cubicBezTo>
                    <a:cubicBezTo>
                      <a:pt x="2715" y="666"/>
                      <a:pt x="2715" y="666"/>
                      <a:pt x="2715" y="666"/>
                    </a:cubicBezTo>
                    <a:cubicBezTo>
                      <a:pt x="2683" y="689"/>
                      <a:pt x="2640" y="701"/>
                      <a:pt x="2586" y="701"/>
                    </a:cubicBezTo>
                    <a:cubicBezTo>
                      <a:pt x="2533" y="701"/>
                      <a:pt x="2492" y="684"/>
                      <a:pt x="2463" y="650"/>
                    </a:cubicBezTo>
                    <a:cubicBezTo>
                      <a:pt x="2433" y="616"/>
                      <a:pt x="2418" y="569"/>
                      <a:pt x="2418" y="509"/>
                    </a:cubicBezTo>
                    <a:cubicBezTo>
                      <a:pt x="2418" y="472"/>
                      <a:pt x="2425" y="439"/>
                      <a:pt x="2440" y="408"/>
                    </a:cubicBezTo>
                    <a:cubicBezTo>
                      <a:pt x="2455" y="378"/>
                      <a:pt x="2476" y="355"/>
                      <a:pt x="2502" y="338"/>
                    </a:cubicBezTo>
                    <a:cubicBezTo>
                      <a:pt x="2528" y="321"/>
                      <a:pt x="2557" y="313"/>
                      <a:pt x="2588" y="313"/>
                    </a:cubicBezTo>
                    <a:cubicBezTo>
                      <a:pt x="2636" y="313"/>
                      <a:pt x="2674" y="329"/>
                      <a:pt x="2701" y="360"/>
                    </a:cubicBezTo>
                    <a:cubicBezTo>
                      <a:pt x="2728" y="391"/>
                      <a:pt x="2741" y="435"/>
                      <a:pt x="2741" y="491"/>
                    </a:cubicBezTo>
                    <a:lnTo>
                      <a:pt x="2741" y="522"/>
                    </a:lnTo>
                    <a:close/>
                    <a:moveTo>
                      <a:pt x="2680" y="472"/>
                    </a:moveTo>
                    <a:cubicBezTo>
                      <a:pt x="2680" y="438"/>
                      <a:pt x="2672" y="411"/>
                      <a:pt x="2655" y="392"/>
                    </a:cubicBezTo>
                    <a:cubicBezTo>
                      <a:pt x="2639" y="373"/>
                      <a:pt x="2617" y="364"/>
                      <a:pt x="2588" y="364"/>
                    </a:cubicBezTo>
                    <a:cubicBezTo>
                      <a:pt x="2560" y="364"/>
                      <a:pt x="2537" y="374"/>
                      <a:pt x="2517" y="393"/>
                    </a:cubicBezTo>
                    <a:cubicBezTo>
                      <a:pt x="2498" y="413"/>
                      <a:pt x="2485" y="439"/>
                      <a:pt x="2480" y="472"/>
                    </a:cubicBezTo>
                    <a:lnTo>
                      <a:pt x="2680" y="472"/>
                    </a:lnTo>
                    <a:close/>
                    <a:moveTo>
                      <a:pt x="721" y="793"/>
                    </a:moveTo>
                    <a:cubicBezTo>
                      <a:pt x="721" y="793"/>
                      <a:pt x="721" y="793"/>
                      <a:pt x="721" y="793"/>
                    </a:cubicBezTo>
                    <a:cubicBezTo>
                      <a:pt x="721" y="74"/>
                      <a:pt x="721" y="74"/>
                      <a:pt x="721" y="74"/>
                    </a:cubicBezTo>
                    <a:cubicBezTo>
                      <a:pt x="464" y="0"/>
                      <a:pt x="464" y="0"/>
                      <a:pt x="464" y="0"/>
                    </a:cubicBezTo>
                    <a:cubicBezTo>
                      <a:pt x="1" y="174"/>
                      <a:pt x="1" y="174"/>
                      <a:pt x="1" y="174"/>
                    </a:cubicBezTo>
                    <a:cubicBezTo>
                      <a:pt x="0" y="174"/>
                      <a:pt x="0" y="174"/>
                      <a:pt x="0" y="174"/>
                    </a:cubicBezTo>
                    <a:cubicBezTo>
                      <a:pt x="0" y="694"/>
                      <a:pt x="0" y="694"/>
                      <a:pt x="0" y="694"/>
                    </a:cubicBezTo>
                    <a:cubicBezTo>
                      <a:pt x="158" y="632"/>
                      <a:pt x="158" y="632"/>
                      <a:pt x="158" y="632"/>
                    </a:cubicBezTo>
                    <a:cubicBezTo>
                      <a:pt x="158" y="209"/>
                      <a:pt x="158" y="209"/>
                      <a:pt x="158" y="209"/>
                    </a:cubicBezTo>
                    <a:cubicBezTo>
                      <a:pt x="464" y="136"/>
                      <a:pt x="464" y="136"/>
                      <a:pt x="464" y="136"/>
                    </a:cubicBezTo>
                    <a:cubicBezTo>
                      <a:pt x="464" y="758"/>
                      <a:pt x="464" y="758"/>
                      <a:pt x="464" y="758"/>
                    </a:cubicBezTo>
                    <a:cubicBezTo>
                      <a:pt x="0" y="694"/>
                      <a:pt x="0" y="694"/>
                      <a:pt x="0" y="694"/>
                    </a:cubicBezTo>
                    <a:cubicBezTo>
                      <a:pt x="464" y="865"/>
                      <a:pt x="464" y="865"/>
                      <a:pt x="464" y="865"/>
                    </a:cubicBezTo>
                    <a:cubicBezTo>
                      <a:pt x="464" y="865"/>
                      <a:pt x="464" y="865"/>
                      <a:pt x="464" y="865"/>
                    </a:cubicBezTo>
                    <a:cubicBezTo>
                      <a:pt x="721" y="794"/>
                      <a:pt x="721" y="794"/>
                      <a:pt x="721" y="794"/>
                    </a:cubicBezTo>
                    <a:cubicBezTo>
                      <a:pt x="721" y="793"/>
                      <a:pt x="721" y="793"/>
                      <a:pt x="721" y="793"/>
                    </a:cubicBezTo>
                    <a:close/>
                  </a:path>
                </a:pathLst>
              </a:custGeom>
              <a:solidFill>
                <a:schemeClr val="tx1"/>
              </a:solidFill>
              <a:ln>
                <a:noFill/>
              </a:ln>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nvGrpSpPr>
            <p:cNvPr id="368" name="Group 299"/>
            <p:cNvGrpSpPr>
              <a:grpSpLocks noChangeAspect="1"/>
            </p:cNvGrpSpPr>
            <p:nvPr/>
          </p:nvGrpSpPr>
          <p:grpSpPr bwMode="auto">
            <a:xfrm>
              <a:off x="292100" y="1517955"/>
              <a:ext cx="1885896" cy="1015695"/>
              <a:chOff x="-158" y="615"/>
              <a:chExt cx="2048" cy="1103"/>
            </a:xfrm>
          </p:grpSpPr>
          <p:sp>
            <p:nvSpPr>
              <p:cNvPr id="369" name="Freeform 300"/>
              <p:cNvSpPr>
                <a:spLocks/>
              </p:cNvSpPr>
              <p:nvPr/>
            </p:nvSpPr>
            <p:spPr bwMode="auto">
              <a:xfrm>
                <a:off x="102" y="615"/>
                <a:ext cx="1532" cy="984"/>
              </a:xfrm>
              <a:custGeom>
                <a:avLst/>
                <a:gdLst>
                  <a:gd name="T0" fmla="*/ 625 w 646"/>
                  <a:gd name="T1" fmla="*/ 0 h 414"/>
                  <a:gd name="T2" fmla="*/ 22 w 646"/>
                  <a:gd name="T3" fmla="*/ 0 h 414"/>
                  <a:gd name="T4" fmla="*/ 0 w 646"/>
                  <a:gd name="T5" fmla="*/ 22 h 414"/>
                  <a:gd name="T6" fmla="*/ 0 w 646"/>
                  <a:gd name="T7" fmla="*/ 393 h 414"/>
                  <a:gd name="T8" fmla="*/ 22 w 646"/>
                  <a:gd name="T9" fmla="*/ 414 h 414"/>
                  <a:gd name="T10" fmla="*/ 625 w 646"/>
                  <a:gd name="T11" fmla="*/ 414 h 414"/>
                  <a:gd name="T12" fmla="*/ 646 w 646"/>
                  <a:gd name="T13" fmla="*/ 393 h 414"/>
                  <a:gd name="T14" fmla="*/ 646 w 646"/>
                  <a:gd name="T15" fmla="*/ 22 h 414"/>
                  <a:gd name="T16" fmla="*/ 625 w 646"/>
                  <a:gd name="T17" fmla="*/ 0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6" h="414">
                    <a:moveTo>
                      <a:pt x="625" y="0"/>
                    </a:moveTo>
                    <a:cubicBezTo>
                      <a:pt x="22" y="0"/>
                      <a:pt x="22" y="0"/>
                      <a:pt x="22" y="0"/>
                    </a:cubicBezTo>
                    <a:cubicBezTo>
                      <a:pt x="11" y="0"/>
                      <a:pt x="0" y="9"/>
                      <a:pt x="0" y="22"/>
                    </a:cubicBezTo>
                    <a:cubicBezTo>
                      <a:pt x="0" y="393"/>
                      <a:pt x="0" y="393"/>
                      <a:pt x="0" y="393"/>
                    </a:cubicBezTo>
                    <a:cubicBezTo>
                      <a:pt x="0" y="406"/>
                      <a:pt x="11" y="414"/>
                      <a:pt x="22" y="414"/>
                    </a:cubicBezTo>
                    <a:cubicBezTo>
                      <a:pt x="625" y="414"/>
                      <a:pt x="625" y="414"/>
                      <a:pt x="625" y="414"/>
                    </a:cubicBezTo>
                    <a:cubicBezTo>
                      <a:pt x="638" y="414"/>
                      <a:pt x="646" y="406"/>
                      <a:pt x="646" y="393"/>
                    </a:cubicBezTo>
                    <a:cubicBezTo>
                      <a:pt x="646" y="22"/>
                      <a:pt x="646" y="22"/>
                      <a:pt x="646" y="22"/>
                    </a:cubicBezTo>
                    <a:cubicBezTo>
                      <a:pt x="646" y="9"/>
                      <a:pt x="638" y="0"/>
                      <a:pt x="62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0" name="Freeform 301"/>
              <p:cNvSpPr>
                <a:spLocks/>
              </p:cNvSpPr>
              <p:nvPr/>
            </p:nvSpPr>
            <p:spPr bwMode="auto">
              <a:xfrm>
                <a:off x="169" y="672"/>
                <a:ext cx="1398" cy="865"/>
              </a:xfrm>
              <a:custGeom>
                <a:avLst/>
                <a:gdLst>
                  <a:gd name="T0" fmla="*/ 590 w 590"/>
                  <a:gd name="T1" fmla="*/ 364 h 364"/>
                  <a:gd name="T2" fmla="*/ 0 w 590"/>
                  <a:gd name="T3" fmla="*/ 364 h 364"/>
                  <a:gd name="T4" fmla="*/ 0 w 590"/>
                  <a:gd name="T5" fmla="*/ 0 h 364"/>
                  <a:gd name="T6" fmla="*/ 590 w 590"/>
                  <a:gd name="T7" fmla="*/ 0 h 364"/>
                  <a:gd name="T8" fmla="*/ 590 w 590"/>
                  <a:gd name="T9" fmla="*/ 364 h 364"/>
                </a:gdLst>
                <a:ahLst/>
                <a:cxnLst>
                  <a:cxn ang="0">
                    <a:pos x="T0" y="T1"/>
                  </a:cxn>
                  <a:cxn ang="0">
                    <a:pos x="T2" y="T3"/>
                  </a:cxn>
                  <a:cxn ang="0">
                    <a:pos x="T4" y="T5"/>
                  </a:cxn>
                  <a:cxn ang="0">
                    <a:pos x="T6" y="T7"/>
                  </a:cxn>
                  <a:cxn ang="0">
                    <a:pos x="T8" y="T9"/>
                  </a:cxn>
                </a:cxnLst>
                <a:rect l="0" t="0" r="r" b="b"/>
                <a:pathLst>
                  <a:path w="590" h="364">
                    <a:moveTo>
                      <a:pt x="590" y="364"/>
                    </a:moveTo>
                    <a:cubicBezTo>
                      <a:pt x="0" y="364"/>
                      <a:pt x="0" y="364"/>
                      <a:pt x="0" y="364"/>
                    </a:cubicBezTo>
                    <a:cubicBezTo>
                      <a:pt x="0" y="0"/>
                      <a:pt x="0" y="0"/>
                      <a:pt x="0" y="0"/>
                    </a:cubicBezTo>
                    <a:cubicBezTo>
                      <a:pt x="590" y="0"/>
                      <a:pt x="590" y="0"/>
                      <a:pt x="590" y="0"/>
                    </a:cubicBezTo>
                    <a:cubicBezTo>
                      <a:pt x="590" y="364"/>
                      <a:pt x="590" y="364"/>
                      <a:pt x="590" y="364"/>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1" name="Freeform 302"/>
              <p:cNvSpPr>
                <a:spLocks/>
              </p:cNvSpPr>
              <p:nvPr/>
            </p:nvSpPr>
            <p:spPr bwMode="auto">
              <a:xfrm>
                <a:off x="-158" y="1637"/>
                <a:ext cx="2048" cy="81"/>
              </a:xfrm>
              <a:custGeom>
                <a:avLst/>
                <a:gdLst>
                  <a:gd name="T0" fmla="*/ 493 w 864"/>
                  <a:gd name="T1" fmla="*/ 0 h 34"/>
                  <a:gd name="T2" fmla="*/ 493 w 864"/>
                  <a:gd name="T3" fmla="*/ 4 h 34"/>
                  <a:gd name="T4" fmla="*/ 484 w 864"/>
                  <a:gd name="T5" fmla="*/ 10 h 34"/>
                  <a:gd name="T6" fmla="*/ 383 w 864"/>
                  <a:gd name="T7" fmla="*/ 10 h 34"/>
                  <a:gd name="T8" fmla="*/ 374 w 864"/>
                  <a:gd name="T9" fmla="*/ 4 h 34"/>
                  <a:gd name="T10" fmla="*/ 374 w 864"/>
                  <a:gd name="T11" fmla="*/ 0 h 34"/>
                  <a:gd name="T12" fmla="*/ 0 w 864"/>
                  <a:gd name="T13" fmla="*/ 0 h 34"/>
                  <a:gd name="T14" fmla="*/ 0 w 864"/>
                  <a:gd name="T15" fmla="*/ 21 h 34"/>
                  <a:gd name="T16" fmla="*/ 28 w 864"/>
                  <a:gd name="T17" fmla="*/ 34 h 34"/>
                  <a:gd name="T18" fmla="*/ 836 w 864"/>
                  <a:gd name="T19" fmla="*/ 34 h 34"/>
                  <a:gd name="T20" fmla="*/ 864 w 864"/>
                  <a:gd name="T21" fmla="*/ 21 h 34"/>
                  <a:gd name="T22" fmla="*/ 864 w 864"/>
                  <a:gd name="T23" fmla="*/ 0 h 34"/>
                  <a:gd name="T24" fmla="*/ 493 w 864"/>
                  <a:gd name="T25"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4" h="34">
                    <a:moveTo>
                      <a:pt x="493" y="0"/>
                    </a:moveTo>
                    <a:cubicBezTo>
                      <a:pt x="493" y="4"/>
                      <a:pt x="493" y="4"/>
                      <a:pt x="493" y="4"/>
                    </a:cubicBezTo>
                    <a:cubicBezTo>
                      <a:pt x="493" y="8"/>
                      <a:pt x="488" y="10"/>
                      <a:pt x="484" y="10"/>
                    </a:cubicBezTo>
                    <a:cubicBezTo>
                      <a:pt x="383" y="10"/>
                      <a:pt x="383" y="10"/>
                      <a:pt x="383" y="10"/>
                    </a:cubicBezTo>
                    <a:cubicBezTo>
                      <a:pt x="378" y="10"/>
                      <a:pt x="374" y="8"/>
                      <a:pt x="374" y="4"/>
                    </a:cubicBezTo>
                    <a:cubicBezTo>
                      <a:pt x="374" y="0"/>
                      <a:pt x="374" y="0"/>
                      <a:pt x="374" y="0"/>
                    </a:cubicBezTo>
                    <a:cubicBezTo>
                      <a:pt x="0" y="0"/>
                      <a:pt x="0" y="0"/>
                      <a:pt x="0" y="0"/>
                    </a:cubicBezTo>
                    <a:cubicBezTo>
                      <a:pt x="0" y="21"/>
                      <a:pt x="0" y="21"/>
                      <a:pt x="0" y="21"/>
                    </a:cubicBezTo>
                    <a:cubicBezTo>
                      <a:pt x="0" y="21"/>
                      <a:pt x="20" y="34"/>
                      <a:pt x="28" y="34"/>
                    </a:cubicBezTo>
                    <a:cubicBezTo>
                      <a:pt x="836" y="34"/>
                      <a:pt x="836" y="34"/>
                      <a:pt x="836" y="34"/>
                    </a:cubicBezTo>
                    <a:cubicBezTo>
                      <a:pt x="845" y="34"/>
                      <a:pt x="864" y="21"/>
                      <a:pt x="864" y="21"/>
                    </a:cubicBezTo>
                    <a:cubicBezTo>
                      <a:pt x="864" y="0"/>
                      <a:pt x="864" y="0"/>
                      <a:pt x="864" y="0"/>
                    </a:cubicBezTo>
                    <a:lnTo>
                      <a:pt x="49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2" name="Rectangle 303"/>
              <p:cNvSpPr>
                <a:spLocks noChangeArrowheads="1"/>
              </p:cNvSpPr>
              <p:nvPr/>
            </p:nvSpPr>
            <p:spPr bwMode="auto">
              <a:xfrm>
                <a:off x="169" y="672"/>
                <a:ext cx="1398" cy="86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3" name="Rectangle 304"/>
              <p:cNvSpPr>
                <a:spLocks noChangeArrowheads="1"/>
              </p:cNvSpPr>
              <p:nvPr/>
            </p:nvSpPr>
            <p:spPr bwMode="auto">
              <a:xfrm>
                <a:off x="169" y="672"/>
                <a:ext cx="1398" cy="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4" name="Rectangle 305"/>
              <p:cNvSpPr>
                <a:spLocks noChangeArrowheads="1"/>
              </p:cNvSpPr>
              <p:nvPr/>
            </p:nvSpPr>
            <p:spPr bwMode="auto">
              <a:xfrm>
                <a:off x="240" y="753"/>
                <a:ext cx="1251" cy="15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5" name="Rectangle 306"/>
              <p:cNvSpPr>
                <a:spLocks noChangeArrowheads="1"/>
              </p:cNvSpPr>
              <p:nvPr/>
            </p:nvSpPr>
            <p:spPr bwMode="auto">
              <a:xfrm>
                <a:off x="287" y="793"/>
                <a:ext cx="621" cy="79"/>
              </a:xfrm>
              <a:prstGeom prst="rect">
                <a:avLst/>
              </a:prstGeom>
              <a:solidFill>
                <a:srgbClr val="EB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6" name="Rectangle 307"/>
              <p:cNvSpPr>
                <a:spLocks noChangeArrowheads="1"/>
              </p:cNvSpPr>
              <p:nvPr/>
            </p:nvSpPr>
            <p:spPr bwMode="auto">
              <a:xfrm>
                <a:off x="1245" y="812"/>
                <a:ext cx="199" cy="4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7" name="Rectangle 308"/>
              <p:cNvSpPr>
                <a:spLocks noChangeArrowheads="1"/>
              </p:cNvSpPr>
              <p:nvPr/>
            </p:nvSpPr>
            <p:spPr bwMode="auto">
              <a:xfrm>
                <a:off x="240" y="995"/>
                <a:ext cx="125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8" name="Rectangle 309"/>
              <p:cNvSpPr>
                <a:spLocks noChangeArrowheads="1"/>
              </p:cNvSpPr>
              <p:nvPr/>
            </p:nvSpPr>
            <p:spPr bwMode="auto">
              <a:xfrm>
                <a:off x="240" y="995"/>
                <a:ext cx="1251"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9" name="Rectangle 310"/>
              <p:cNvSpPr>
                <a:spLocks noChangeArrowheads="1"/>
              </p:cNvSpPr>
              <p:nvPr/>
            </p:nvSpPr>
            <p:spPr bwMode="auto">
              <a:xfrm>
                <a:off x="240" y="1112"/>
                <a:ext cx="125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0" name="Rectangle 311"/>
              <p:cNvSpPr>
                <a:spLocks noChangeArrowheads="1"/>
              </p:cNvSpPr>
              <p:nvPr/>
            </p:nvSpPr>
            <p:spPr bwMode="auto">
              <a:xfrm>
                <a:off x="240" y="1112"/>
                <a:ext cx="1251"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1" name="Rectangle 312"/>
              <p:cNvSpPr>
                <a:spLocks noChangeArrowheads="1"/>
              </p:cNvSpPr>
              <p:nvPr/>
            </p:nvSpPr>
            <p:spPr bwMode="auto">
              <a:xfrm>
                <a:off x="240" y="1226"/>
                <a:ext cx="125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2" name="Rectangle 313"/>
              <p:cNvSpPr>
                <a:spLocks noChangeArrowheads="1"/>
              </p:cNvSpPr>
              <p:nvPr/>
            </p:nvSpPr>
            <p:spPr bwMode="auto">
              <a:xfrm>
                <a:off x="240" y="1226"/>
                <a:ext cx="1251"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3" name="Rectangle 314"/>
              <p:cNvSpPr>
                <a:spLocks noChangeArrowheads="1"/>
              </p:cNvSpPr>
              <p:nvPr/>
            </p:nvSpPr>
            <p:spPr bwMode="auto">
              <a:xfrm>
                <a:off x="240" y="1342"/>
                <a:ext cx="125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4" name="Rectangle 315"/>
              <p:cNvSpPr>
                <a:spLocks noChangeArrowheads="1"/>
              </p:cNvSpPr>
              <p:nvPr/>
            </p:nvSpPr>
            <p:spPr bwMode="auto">
              <a:xfrm>
                <a:off x="240" y="1342"/>
                <a:ext cx="1251"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5" name="Rectangle 316"/>
              <p:cNvSpPr>
                <a:spLocks noChangeArrowheads="1"/>
              </p:cNvSpPr>
              <p:nvPr/>
            </p:nvSpPr>
            <p:spPr bwMode="auto">
              <a:xfrm>
                <a:off x="240" y="1449"/>
                <a:ext cx="1251" cy="2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6" name="Freeform 332"/>
              <p:cNvSpPr>
                <a:spLocks/>
              </p:cNvSpPr>
              <p:nvPr/>
            </p:nvSpPr>
            <p:spPr bwMode="auto">
              <a:xfrm>
                <a:off x="626" y="1000"/>
                <a:ext cx="5" cy="2"/>
              </a:xfrm>
              <a:custGeom>
                <a:avLst/>
                <a:gdLst>
                  <a:gd name="T0" fmla="*/ 1 w 2"/>
                  <a:gd name="T1" fmla="*/ 0 h 1"/>
                  <a:gd name="T2" fmla="*/ 0 w 2"/>
                  <a:gd name="T3" fmla="*/ 1 h 1"/>
                  <a:gd name="T4" fmla="*/ 2 w 2"/>
                  <a:gd name="T5" fmla="*/ 1 h 1"/>
                  <a:gd name="T6" fmla="*/ 1 w 2"/>
                  <a:gd name="T7" fmla="*/ 0 h 1"/>
                </a:gdLst>
                <a:ahLst/>
                <a:cxnLst>
                  <a:cxn ang="0">
                    <a:pos x="T0" y="T1"/>
                  </a:cxn>
                  <a:cxn ang="0">
                    <a:pos x="T2" y="T3"/>
                  </a:cxn>
                  <a:cxn ang="0">
                    <a:pos x="T4" y="T5"/>
                  </a:cxn>
                  <a:cxn ang="0">
                    <a:pos x="T6" y="T7"/>
                  </a:cxn>
                </a:cxnLst>
                <a:rect l="0" t="0" r="r" b="b"/>
                <a:pathLst>
                  <a:path w="2" h="1">
                    <a:moveTo>
                      <a:pt x="1" y="0"/>
                    </a:moveTo>
                    <a:cubicBezTo>
                      <a:pt x="1" y="1"/>
                      <a:pt x="1" y="1"/>
                      <a:pt x="0" y="1"/>
                    </a:cubicBezTo>
                    <a:cubicBezTo>
                      <a:pt x="2" y="1"/>
                      <a:pt x="2" y="1"/>
                      <a:pt x="2" y="1"/>
                    </a:cubicBezTo>
                    <a:cubicBezTo>
                      <a:pt x="2" y="1"/>
                      <a:pt x="1" y="1"/>
                      <a:pt x="1" y="0"/>
                    </a:cubicBezTo>
                  </a:path>
                </a:pathLst>
              </a:custGeom>
              <a:solidFill>
                <a:srgbClr val="F49D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grpSp>
        <p:nvGrpSpPr>
          <p:cNvPr id="439" name="Group 438"/>
          <p:cNvGrpSpPr/>
          <p:nvPr/>
        </p:nvGrpSpPr>
        <p:grpSpPr>
          <a:xfrm>
            <a:off x="5274126" y="1289890"/>
            <a:ext cx="1790866" cy="1527380"/>
            <a:chOff x="5381285" y="1314690"/>
            <a:chExt cx="1827252" cy="1558413"/>
          </a:xfrm>
        </p:grpSpPr>
        <p:grpSp>
          <p:nvGrpSpPr>
            <p:cNvPr id="440" name="Group 439"/>
            <p:cNvGrpSpPr/>
            <p:nvPr/>
          </p:nvGrpSpPr>
          <p:grpSpPr>
            <a:xfrm>
              <a:off x="5381285" y="1533858"/>
              <a:ext cx="676616" cy="1284998"/>
              <a:chOff x="5651685" y="-476444"/>
              <a:chExt cx="1669255" cy="2809977"/>
            </a:xfrm>
          </p:grpSpPr>
          <p:sp>
            <p:nvSpPr>
              <p:cNvPr id="508" name="Rectangle 507"/>
              <p:cNvSpPr/>
              <p:nvPr/>
            </p:nvSpPr>
            <p:spPr bwMode="auto">
              <a:xfrm>
                <a:off x="6203006" y="-476444"/>
                <a:ext cx="566612" cy="17145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509" name="Freeform 508"/>
              <p:cNvSpPr/>
              <p:nvPr/>
            </p:nvSpPr>
            <p:spPr bwMode="auto">
              <a:xfrm>
                <a:off x="5651685" y="-476444"/>
                <a:ext cx="1669255" cy="2809977"/>
              </a:xfrm>
              <a:custGeom>
                <a:avLst/>
                <a:gdLst>
                  <a:gd name="connsiteX0" fmla="*/ 239948 w 1715629"/>
                  <a:gd name="connsiteY0" fmla="*/ 0 h 2809977"/>
                  <a:gd name="connsiteX1" fmla="*/ 622279 w 1715629"/>
                  <a:gd name="connsiteY1" fmla="*/ 0 h 2809977"/>
                  <a:gd name="connsiteX2" fmla="*/ 626704 w 1715629"/>
                  <a:gd name="connsiteY2" fmla="*/ 21916 h 2809977"/>
                  <a:gd name="connsiteX3" fmla="*/ 705692 w 1715629"/>
                  <a:gd name="connsiteY3" fmla="*/ 74273 h 2809977"/>
                  <a:gd name="connsiteX4" fmla="*/ 1009937 w 1715629"/>
                  <a:gd name="connsiteY4" fmla="*/ 74273 h 2809977"/>
                  <a:gd name="connsiteX5" fmla="*/ 1088926 w 1715629"/>
                  <a:gd name="connsiteY5" fmla="*/ 21916 h 2809977"/>
                  <a:gd name="connsiteX6" fmla="*/ 1093350 w 1715629"/>
                  <a:gd name="connsiteY6" fmla="*/ 0 h 2809977"/>
                  <a:gd name="connsiteX7" fmla="*/ 1475681 w 1715629"/>
                  <a:gd name="connsiteY7" fmla="*/ 0 h 2809977"/>
                  <a:gd name="connsiteX8" fmla="*/ 1715629 w 1715629"/>
                  <a:gd name="connsiteY8" fmla="*/ 239948 h 2809977"/>
                  <a:gd name="connsiteX9" fmla="*/ 1715629 w 1715629"/>
                  <a:gd name="connsiteY9" fmla="*/ 2570029 h 2809977"/>
                  <a:gd name="connsiteX10" fmla="*/ 1475681 w 1715629"/>
                  <a:gd name="connsiteY10" fmla="*/ 2809977 h 2809977"/>
                  <a:gd name="connsiteX11" fmla="*/ 239948 w 1715629"/>
                  <a:gd name="connsiteY11" fmla="*/ 2809977 h 2809977"/>
                  <a:gd name="connsiteX12" fmla="*/ 0 w 1715629"/>
                  <a:gd name="connsiteY12" fmla="*/ 2570029 h 2809977"/>
                  <a:gd name="connsiteX13" fmla="*/ 0 w 1715629"/>
                  <a:gd name="connsiteY13" fmla="*/ 239948 h 2809977"/>
                  <a:gd name="connsiteX14" fmla="*/ 239948 w 1715629"/>
                  <a:gd name="connsiteY14" fmla="*/ 0 h 2809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15629" h="2809977">
                    <a:moveTo>
                      <a:pt x="239948" y="0"/>
                    </a:moveTo>
                    <a:lnTo>
                      <a:pt x="622279" y="0"/>
                    </a:lnTo>
                    <a:lnTo>
                      <a:pt x="626704" y="21916"/>
                    </a:lnTo>
                    <a:cubicBezTo>
                      <a:pt x="639718" y="52684"/>
                      <a:pt x="670184" y="74273"/>
                      <a:pt x="705692" y="74273"/>
                    </a:cubicBezTo>
                    <a:lnTo>
                      <a:pt x="1009937" y="74273"/>
                    </a:lnTo>
                    <a:cubicBezTo>
                      <a:pt x="1045446" y="74273"/>
                      <a:pt x="1075912" y="52684"/>
                      <a:pt x="1088926" y="21916"/>
                    </a:cubicBezTo>
                    <a:lnTo>
                      <a:pt x="1093350" y="0"/>
                    </a:lnTo>
                    <a:lnTo>
                      <a:pt x="1475681" y="0"/>
                    </a:lnTo>
                    <a:cubicBezTo>
                      <a:pt x="1608201" y="0"/>
                      <a:pt x="1715629" y="107428"/>
                      <a:pt x="1715629" y="239948"/>
                    </a:cubicBezTo>
                    <a:lnTo>
                      <a:pt x="1715629" y="2570029"/>
                    </a:lnTo>
                    <a:cubicBezTo>
                      <a:pt x="1715629" y="2702549"/>
                      <a:pt x="1608201" y="2809977"/>
                      <a:pt x="1475681" y="2809977"/>
                    </a:cubicBezTo>
                    <a:lnTo>
                      <a:pt x="239948" y="2809977"/>
                    </a:lnTo>
                    <a:cubicBezTo>
                      <a:pt x="107428" y="2809977"/>
                      <a:pt x="0" y="2702549"/>
                      <a:pt x="0" y="2570029"/>
                    </a:cubicBezTo>
                    <a:lnTo>
                      <a:pt x="0" y="239948"/>
                    </a:lnTo>
                    <a:cubicBezTo>
                      <a:pt x="0" y="107428"/>
                      <a:pt x="107428" y="0"/>
                      <a:pt x="239948" y="0"/>
                    </a:cubicBezTo>
                    <a:close/>
                  </a:path>
                </a:pathLst>
              </a:cu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510" name="Rectangle 509"/>
              <p:cNvSpPr/>
              <p:nvPr/>
            </p:nvSpPr>
            <p:spPr bwMode="auto">
              <a:xfrm>
                <a:off x="5724555" y="-242769"/>
                <a:ext cx="1523513" cy="227830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511" name="Group 510"/>
              <p:cNvGrpSpPr/>
              <p:nvPr/>
            </p:nvGrpSpPr>
            <p:grpSpPr>
              <a:xfrm>
                <a:off x="6124436" y="2123612"/>
                <a:ext cx="723752" cy="98117"/>
                <a:chOff x="6147223" y="2123612"/>
                <a:chExt cx="723752" cy="98117"/>
              </a:xfrm>
            </p:grpSpPr>
            <p:sp>
              <p:nvSpPr>
                <p:cNvPr id="512" name="Rounded Rectangle 511"/>
                <p:cNvSpPr/>
                <p:nvPr/>
              </p:nvSpPr>
              <p:spPr bwMode="auto">
                <a:xfrm>
                  <a:off x="6366215" y="2123612"/>
                  <a:ext cx="285769" cy="98117"/>
                </a:xfrm>
                <a:prstGeom prst="roundRect">
                  <a:avLst>
                    <a:gd name="adj" fmla="val 500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513" name="Oval 512"/>
                <p:cNvSpPr/>
                <p:nvPr/>
              </p:nvSpPr>
              <p:spPr bwMode="auto">
                <a:xfrm>
                  <a:off x="6147223" y="2137745"/>
                  <a:ext cx="69850" cy="6985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514" name="Oval 513"/>
                <p:cNvSpPr/>
                <p:nvPr/>
              </p:nvSpPr>
              <p:spPr bwMode="auto">
                <a:xfrm>
                  <a:off x="6801125" y="2137745"/>
                  <a:ext cx="69850" cy="6985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441" name="Group 440"/>
            <p:cNvGrpSpPr/>
            <p:nvPr/>
          </p:nvGrpSpPr>
          <p:grpSpPr>
            <a:xfrm>
              <a:off x="6515042" y="1543701"/>
              <a:ext cx="693495" cy="1245756"/>
              <a:chOff x="6639402" y="-1425066"/>
              <a:chExt cx="675798" cy="1213966"/>
            </a:xfrm>
          </p:grpSpPr>
          <p:sp>
            <p:nvSpPr>
              <p:cNvPr id="491" name="Freeform 10"/>
              <p:cNvSpPr>
                <a:spLocks noChangeAspect="1" noEditPoints="1"/>
              </p:cNvSpPr>
              <p:nvPr/>
            </p:nvSpPr>
            <p:spPr bwMode="auto">
              <a:xfrm>
                <a:off x="6639402" y="-1425066"/>
                <a:ext cx="675798" cy="1213966"/>
              </a:xfrm>
              <a:custGeom>
                <a:avLst/>
                <a:gdLst>
                  <a:gd name="T0" fmla="*/ 148 w 159"/>
                  <a:gd name="T1" fmla="*/ 0 h 288"/>
                  <a:gd name="T2" fmla="*/ 11 w 159"/>
                  <a:gd name="T3" fmla="*/ 0 h 288"/>
                  <a:gd name="T4" fmla="*/ 0 w 159"/>
                  <a:gd name="T5" fmla="*/ 10 h 288"/>
                  <a:gd name="T6" fmla="*/ 0 w 159"/>
                  <a:gd name="T7" fmla="*/ 278 h 288"/>
                  <a:gd name="T8" fmla="*/ 11 w 159"/>
                  <a:gd name="T9" fmla="*/ 288 h 288"/>
                  <a:gd name="T10" fmla="*/ 148 w 159"/>
                  <a:gd name="T11" fmla="*/ 288 h 288"/>
                  <a:gd name="T12" fmla="*/ 159 w 159"/>
                  <a:gd name="T13" fmla="*/ 278 h 288"/>
                  <a:gd name="T14" fmla="*/ 159 w 159"/>
                  <a:gd name="T15" fmla="*/ 10 h 288"/>
                  <a:gd name="T16" fmla="*/ 148 w 159"/>
                  <a:gd name="T17" fmla="*/ 0 h 288"/>
                  <a:gd name="T18" fmla="*/ 36 w 159"/>
                  <a:gd name="T19" fmla="*/ 262 h 288"/>
                  <a:gd name="T20" fmla="*/ 30 w 159"/>
                  <a:gd name="T21" fmla="*/ 262 h 288"/>
                  <a:gd name="T22" fmla="*/ 33 w 159"/>
                  <a:gd name="T23" fmla="*/ 266 h 288"/>
                  <a:gd name="T24" fmla="*/ 32 w 159"/>
                  <a:gd name="T25" fmla="*/ 266 h 288"/>
                  <a:gd name="T26" fmla="*/ 27 w 159"/>
                  <a:gd name="T27" fmla="*/ 262 h 288"/>
                  <a:gd name="T28" fmla="*/ 32 w 159"/>
                  <a:gd name="T29" fmla="*/ 258 h 288"/>
                  <a:gd name="T30" fmla="*/ 33 w 159"/>
                  <a:gd name="T31" fmla="*/ 258 h 288"/>
                  <a:gd name="T32" fmla="*/ 30 w 159"/>
                  <a:gd name="T33" fmla="*/ 261 h 288"/>
                  <a:gd name="T34" fmla="*/ 36 w 159"/>
                  <a:gd name="T35" fmla="*/ 261 h 288"/>
                  <a:gd name="T36" fmla="*/ 36 w 159"/>
                  <a:gd name="T37" fmla="*/ 262 h 288"/>
                  <a:gd name="T38" fmla="*/ 77 w 159"/>
                  <a:gd name="T39" fmla="*/ 268 h 288"/>
                  <a:gd name="T40" fmla="*/ 72 w 159"/>
                  <a:gd name="T41" fmla="*/ 267 h 288"/>
                  <a:gd name="T42" fmla="*/ 72 w 159"/>
                  <a:gd name="T43" fmla="*/ 263 h 288"/>
                  <a:gd name="T44" fmla="*/ 77 w 159"/>
                  <a:gd name="T45" fmla="*/ 263 h 288"/>
                  <a:gd name="T46" fmla="*/ 77 w 159"/>
                  <a:gd name="T47" fmla="*/ 268 h 288"/>
                  <a:gd name="T48" fmla="*/ 77 w 159"/>
                  <a:gd name="T49" fmla="*/ 262 h 288"/>
                  <a:gd name="T50" fmla="*/ 72 w 159"/>
                  <a:gd name="T51" fmla="*/ 262 h 288"/>
                  <a:gd name="T52" fmla="*/ 72 w 159"/>
                  <a:gd name="T53" fmla="*/ 258 h 288"/>
                  <a:gd name="T54" fmla="*/ 77 w 159"/>
                  <a:gd name="T55" fmla="*/ 257 h 288"/>
                  <a:gd name="T56" fmla="*/ 77 w 159"/>
                  <a:gd name="T57" fmla="*/ 262 h 288"/>
                  <a:gd name="T58" fmla="*/ 85 w 159"/>
                  <a:gd name="T59" fmla="*/ 269 h 288"/>
                  <a:gd name="T60" fmla="*/ 78 w 159"/>
                  <a:gd name="T61" fmla="*/ 268 h 288"/>
                  <a:gd name="T62" fmla="*/ 78 w 159"/>
                  <a:gd name="T63" fmla="*/ 263 h 288"/>
                  <a:gd name="T64" fmla="*/ 85 w 159"/>
                  <a:gd name="T65" fmla="*/ 263 h 288"/>
                  <a:gd name="T66" fmla="*/ 85 w 159"/>
                  <a:gd name="T67" fmla="*/ 269 h 288"/>
                  <a:gd name="T68" fmla="*/ 85 w 159"/>
                  <a:gd name="T69" fmla="*/ 262 h 288"/>
                  <a:gd name="T70" fmla="*/ 78 w 159"/>
                  <a:gd name="T71" fmla="*/ 262 h 288"/>
                  <a:gd name="T72" fmla="*/ 78 w 159"/>
                  <a:gd name="T73" fmla="*/ 257 h 288"/>
                  <a:gd name="T74" fmla="*/ 85 w 159"/>
                  <a:gd name="T75" fmla="*/ 256 h 288"/>
                  <a:gd name="T76" fmla="*/ 85 w 159"/>
                  <a:gd name="T77" fmla="*/ 262 h 288"/>
                  <a:gd name="T78" fmla="*/ 126 w 159"/>
                  <a:gd name="T79" fmla="*/ 265 h 288"/>
                  <a:gd name="T80" fmla="*/ 124 w 159"/>
                  <a:gd name="T81" fmla="*/ 264 h 288"/>
                  <a:gd name="T82" fmla="*/ 122 w 159"/>
                  <a:gd name="T83" fmla="*/ 267 h 288"/>
                  <a:gd name="T84" fmla="*/ 121 w 159"/>
                  <a:gd name="T85" fmla="*/ 266 h 288"/>
                  <a:gd name="T86" fmla="*/ 123 w 159"/>
                  <a:gd name="T87" fmla="*/ 264 h 288"/>
                  <a:gd name="T88" fmla="*/ 122 w 159"/>
                  <a:gd name="T89" fmla="*/ 261 h 288"/>
                  <a:gd name="T90" fmla="*/ 126 w 159"/>
                  <a:gd name="T91" fmla="*/ 257 h 288"/>
                  <a:gd name="T92" fmla="*/ 130 w 159"/>
                  <a:gd name="T93" fmla="*/ 261 h 288"/>
                  <a:gd name="T94" fmla="*/ 126 w 159"/>
                  <a:gd name="T95" fmla="*/ 265 h 288"/>
                  <a:gd name="T96" fmla="*/ 143 w 159"/>
                  <a:gd name="T97" fmla="*/ 227 h 288"/>
                  <a:gd name="T98" fmla="*/ 14 w 159"/>
                  <a:gd name="T99" fmla="*/ 227 h 288"/>
                  <a:gd name="T100" fmla="*/ 14 w 159"/>
                  <a:gd name="T101" fmla="*/ 24 h 288"/>
                  <a:gd name="T102" fmla="*/ 143 w 159"/>
                  <a:gd name="T103" fmla="*/ 24 h 288"/>
                  <a:gd name="T104" fmla="*/ 143 w 159"/>
                  <a:gd name="T105" fmla="*/ 227 h 288"/>
                  <a:gd name="T106" fmla="*/ 129 w 159"/>
                  <a:gd name="T107" fmla="*/ 261 h 288"/>
                  <a:gd name="T108" fmla="*/ 126 w 159"/>
                  <a:gd name="T109" fmla="*/ 264 h 288"/>
                  <a:gd name="T110" fmla="*/ 123 w 159"/>
                  <a:gd name="T111" fmla="*/ 261 h 288"/>
                  <a:gd name="T112" fmla="*/ 126 w 159"/>
                  <a:gd name="T113" fmla="*/ 258 h 288"/>
                  <a:gd name="T114" fmla="*/ 129 w 159"/>
                  <a:gd name="T115" fmla="*/ 261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59" h="288">
                    <a:moveTo>
                      <a:pt x="148" y="0"/>
                    </a:moveTo>
                    <a:cubicBezTo>
                      <a:pt x="148" y="0"/>
                      <a:pt x="148" y="0"/>
                      <a:pt x="11" y="0"/>
                    </a:cubicBezTo>
                    <a:cubicBezTo>
                      <a:pt x="5" y="0"/>
                      <a:pt x="0" y="4"/>
                      <a:pt x="0" y="10"/>
                    </a:cubicBezTo>
                    <a:cubicBezTo>
                      <a:pt x="0" y="10"/>
                      <a:pt x="0" y="10"/>
                      <a:pt x="0" y="278"/>
                    </a:cubicBezTo>
                    <a:cubicBezTo>
                      <a:pt x="0" y="284"/>
                      <a:pt x="5" y="288"/>
                      <a:pt x="11" y="288"/>
                    </a:cubicBezTo>
                    <a:cubicBezTo>
                      <a:pt x="11" y="288"/>
                      <a:pt x="11" y="288"/>
                      <a:pt x="148" y="288"/>
                    </a:cubicBezTo>
                    <a:cubicBezTo>
                      <a:pt x="154" y="288"/>
                      <a:pt x="159" y="284"/>
                      <a:pt x="159" y="278"/>
                    </a:cubicBezTo>
                    <a:cubicBezTo>
                      <a:pt x="159" y="10"/>
                      <a:pt x="159" y="10"/>
                      <a:pt x="159" y="10"/>
                    </a:cubicBezTo>
                    <a:cubicBezTo>
                      <a:pt x="159" y="4"/>
                      <a:pt x="154" y="0"/>
                      <a:pt x="148" y="0"/>
                    </a:cubicBezTo>
                    <a:close/>
                    <a:moveTo>
                      <a:pt x="36" y="262"/>
                    </a:moveTo>
                    <a:cubicBezTo>
                      <a:pt x="30" y="262"/>
                      <a:pt x="30" y="262"/>
                      <a:pt x="30" y="262"/>
                    </a:cubicBezTo>
                    <a:cubicBezTo>
                      <a:pt x="33" y="266"/>
                      <a:pt x="33" y="266"/>
                      <a:pt x="33" y="266"/>
                    </a:cubicBezTo>
                    <a:cubicBezTo>
                      <a:pt x="32" y="266"/>
                      <a:pt x="32" y="266"/>
                      <a:pt x="32" y="266"/>
                    </a:cubicBezTo>
                    <a:cubicBezTo>
                      <a:pt x="27" y="262"/>
                      <a:pt x="27" y="262"/>
                      <a:pt x="27" y="262"/>
                    </a:cubicBezTo>
                    <a:cubicBezTo>
                      <a:pt x="32" y="258"/>
                      <a:pt x="32" y="258"/>
                      <a:pt x="32" y="258"/>
                    </a:cubicBezTo>
                    <a:cubicBezTo>
                      <a:pt x="33" y="258"/>
                      <a:pt x="33" y="258"/>
                      <a:pt x="33" y="258"/>
                    </a:cubicBezTo>
                    <a:cubicBezTo>
                      <a:pt x="30" y="261"/>
                      <a:pt x="30" y="261"/>
                      <a:pt x="30" y="261"/>
                    </a:cubicBezTo>
                    <a:cubicBezTo>
                      <a:pt x="36" y="261"/>
                      <a:pt x="36" y="261"/>
                      <a:pt x="36" y="261"/>
                    </a:cubicBezTo>
                    <a:cubicBezTo>
                      <a:pt x="36" y="262"/>
                      <a:pt x="36" y="262"/>
                      <a:pt x="36" y="262"/>
                    </a:cubicBezTo>
                    <a:close/>
                    <a:moveTo>
                      <a:pt x="77" y="268"/>
                    </a:moveTo>
                    <a:cubicBezTo>
                      <a:pt x="72" y="267"/>
                      <a:pt x="72" y="267"/>
                      <a:pt x="72" y="267"/>
                    </a:cubicBezTo>
                    <a:cubicBezTo>
                      <a:pt x="72" y="263"/>
                      <a:pt x="72" y="263"/>
                      <a:pt x="72" y="263"/>
                    </a:cubicBezTo>
                    <a:cubicBezTo>
                      <a:pt x="77" y="263"/>
                      <a:pt x="77" y="263"/>
                      <a:pt x="77" y="263"/>
                    </a:cubicBezTo>
                    <a:lnTo>
                      <a:pt x="77" y="268"/>
                    </a:lnTo>
                    <a:close/>
                    <a:moveTo>
                      <a:pt x="77" y="262"/>
                    </a:moveTo>
                    <a:cubicBezTo>
                      <a:pt x="72" y="262"/>
                      <a:pt x="72" y="262"/>
                      <a:pt x="72" y="262"/>
                    </a:cubicBezTo>
                    <a:cubicBezTo>
                      <a:pt x="72" y="258"/>
                      <a:pt x="72" y="258"/>
                      <a:pt x="72" y="258"/>
                    </a:cubicBezTo>
                    <a:cubicBezTo>
                      <a:pt x="77" y="257"/>
                      <a:pt x="77" y="257"/>
                      <a:pt x="77" y="257"/>
                    </a:cubicBezTo>
                    <a:lnTo>
                      <a:pt x="77" y="262"/>
                    </a:lnTo>
                    <a:close/>
                    <a:moveTo>
                      <a:pt x="85" y="269"/>
                    </a:moveTo>
                    <a:cubicBezTo>
                      <a:pt x="78" y="268"/>
                      <a:pt x="78" y="268"/>
                      <a:pt x="78" y="268"/>
                    </a:cubicBezTo>
                    <a:cubicBezTo>
                      <a:pt x="78" y="263"/>
                      <a:pt x="78" y="263"/>
                      <a:pt x="78" y="263"/>
                    </a:cubicBezTo>
                    <a:cubicBezTo>
                      <a:pt x="85" y="263"/>
                      <a:pt x="85" y="263"/>
                      <a:pt x="85" y="263"/>
                    </a:cubicBezTo>
                    <a:lnTo>
                      <a:pt x="85" y="269"/>
                    </a:lnTo>
                    <a:close/>
                    <a:moveTo>
                      <a:pt x="85" y="262"/>
                    </a:moveTo>
                    <a:cubicBezTo>
                      <a:pt x="78" y="262"/>
                      <a:pt x="78" y="262"/>
                      <a:pt x="78" y="262"/>
                    </a:cubicBezTo>
                    <a:cubicBezTo>
                      <a:pt x="78" y="257"/>
                      <a:pt x="78" y="257"/>
                      <a:pt x="78" y="257"/>
                    </a:cubicBezTo>
                    <a:cubicBezTo>
                      <a:pt x="85" y="256"/>
                      <a:pt x="85" y="256"/>
                      <a:pt x="85" y="256"/>
                    </a:cubicBezTo>
                    <a:lnTo>
                      <a:pt x="85" y="262"/>
                    </a:lnTo>
                    <a:close/>
                    <a:moveTo>
                      <a:pt x="126" y="265"/>
                    </a:moveTo>
                    <a:cubicBezTo>
                      <a:pt x="125" y="265"/>
                      <a:pt x="124" y="265"/>
                      <a:pt x="124" y="264"/>
                    </a:cubicBezTo>
                    <a:cubicBezTo>
                      <a:pt x="124" y="264"/>
                      <a:pt x="124" y="264"/>
                      <a:pt x="122" y="267"/>
                    </a:cubicBezTo>
                    <a:cubicBezTo>
                      <a:pt x="122" y="267"/>
                      <a:pt x="122" y="267"/>
                      <a:pt x="121" y="266"/>
                    </a:cubicBezTo>
                    <a:cubicBezTo>
                      <a:pt x="121" y="266"/>
                      <a:pt x="121" y="266"/>
                      <a:pt x="123" y="264"/>
                    </a:cubicBezTo>
                    <a:cubicBezTo>
                      <a:pt x="122" y="263"/>
                      <a:pt x="122" y="262"/>
                      <a:pt x="122" y="261"/>
                    </a:cubicBezTo>
                    <a:cubicBezTo>
                      <a:pt x="122" y="259"/>
                      <a:pt x="124" y="257"/>
                      <a:pt x="126" y="257"/>
                    </a:cubicBezTo>
                    <a:cubicBezTo>
                      <a:pt x="128" y="257"/>
                      <a:pt x="130" y="259"/>
                      <a:pt x="130" y="261"/>
                    </a:cubicBezTo>
                    <a:cubicBezTo>
                      <a:pt x="130" y="263"/>
                      <a:pt x="128" y="265"/>
                      <a:pt x="126" y="265"/>
                    </a:cubicBezTo>
                    <a:close/>
                    <a:moveTo>
                      <a:pt x="143" y="227"/>
                    </a:moveTo>
                    <a:cubicBezTo>
                      <a:pt x="101" y="227"/>
                      <a:pt x="57" y="227"/>
                      <a:pt x="14" y="227"/>
                    </a:cubicBezTo>
                    <a:cubicBezTo>
                      <a:pt x="14" y="159"/>
                      <a:pt x="14" y="91"/>
                      <a:pt x="14" y="24"/>
                    </a:cubicBezTo>
                    <a:cubicBezTo>
                      <a:pt x="57" y="24"/>
                      <a:pt x="101" y="24"/>
                      <a:pt x="143" y="24"/>
                    </a:cubicBezTo>
                    <a:cubicBezTo>
                      <a:pt x="143" y="91"/>
                      <a:pt x="143" y="159"/>
                      <a:pt x="143" y="227"/>
                    </a:cubicBezTo>
                    <a:close/>
                    <a:moveTo>
                      <a:pt x="129" y="261"/>
                    </a:moveTo>
                    <a:cubicBezTo>
                      <a:pt x="129" y="263"/>
                      <a:pt x="128" y="264"/>
                      <a:pt x="126" y="264"/>
                    </a:cubicBezTo>
                    <a:cubicBezTo>
                      <a:pt x="124" y="264"/>
                      <a:pt x="123" y="263"/>
                      <a:pt x="123" y="261"/>
                    </a:cubicBezTo>
                    <a:cubicBezTo>
                      <a:pt x="123" y="260"/>
                      <a:pt x="124" y="258"/>
                      <a:pt x="126" y="258"/>
                    </a:cubicBezTo>
                    <a:cubicBezTo>
                      <a:pt x="128" y="258"/>
                      <a:pt x="129" y="260"/>
                      <a:pt x="129" y="261"/>
                    </a:cubicBezTo>
                    <a:close/>
                  </a:path>
                </a:pathLst>
              </a:custGeom>
              <a:solidFill>
                <a:schemeClr val="tx1"/>
              </a:solidFill>
              <a:ln>
                <a:noFill/>
              </a:ln>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07" name="Rectangle 506"/>
              <p:cNvSpPr/>
              <p:nvPr/>
            </p:nvSpPr>
            <p:spPr bwMode="auto">
              <a:xfrm>
                <a:off x="6657420" y="-401045"/>
                <a:ext cx="639762" cy="14861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442" name="Freeform 5"/>
            <p:cNvSpPr>
              <a:spLocks/>
            </p:cNvSpPr>
            <p:nvPr/>
          </p:nvSpPr>
          <p:spPr bwMode="auto">
            <a:xfrm>
              <a:off x="5883472" y="1314690"/>
              <a:ext cx="786530" cy="1558413"/>
            </a:xfrm>
            <a:custGeom>
              <a:avLst/>
              <a:gdLst>
                <a:gd name="T0" fmla="*/ 98 w 98"/>
                <a:gd name="T1" fmla="*/ 193 h 197"/>
                <a:gd name="T2" fmla="*/ 94 w 98"/>
                <a:gd name="T3" fmla="*/ 197 h 197"/>
                <a:gd name="T4" fmla="*/ 4 w 98"/>
                <a:gd name="T5" fmla="*/ 197 h 197"/>
                <a:gd name="T6" fmla="*/ 0 w 98"/>
                <a:gd name="T7" fmla="*/ 193 h 197"/>
                <a:gd name="T8" fmla="*/ 0 w 98"/>
                <a:gd name="T9" fmla="*/ 4 h 197"/>
                <a:gd name="T10" fmla="*/ 4 w 98"/>
                <a:gd name="T11" fmla="*/ 0 h 197"/>
                <a:gd name="T12" fmla="*/ 94 w 98"/>
                <a:gd name="T13" fmla="*/ 0 h 197"/>
                <a:gd name="T14" fmla="*/ 98 w 98"/>
                <a:gd name="T15" fmla="*/ 4 h 197"/>
                <a:gd name="T16" fmla="*/ 98 w 98"/>
                <a:gd name="T17" fmla="*/ 193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197">
                  <a:moveTo>
                    <a:pt x="98" y="193"/>
                  </a:moveTo>
                  <a:cubicBezTo>
                    <a:pt x="98" y="195"/>
                    <a:pt x="96" y="197"/>
                    <a:pt x="94" y="197"/>
                  </a:cubicBezTo>
                  <a:cubicBezTo>
                    <a:pt x="4" y="197"/>
                    <a:pt x="4" y="197"/>
                    <a:pt x="4" y="197"/>
                  </a:cubicBezTo>
                  <a:cubicBezTo>
                    <a:pt x="2" y="197"/>
                    <a:pt x="0" y="195"/>
                    <a:pt x="0" y="193"/>
                  </a:cubicBezTo>
                  <a:cubicBezTo>
                    <a:pt x="0" y="4"/>
                    <a:pt x="0" y="4"/>
                    <a:pt x="0" y="4"/>
                  </a:cubicBezTo>
                  <a:cubicBezTo>
                    <a:pt x="0" y="2"/>
                    <a:pt x="2" y="0"/>
                    <a:pt x="4" y="0"/>
                  </a:cubicBezTo>
                  <a:cubicBezTo>
                    <a:pt x="94" y="0"/>
                    <a:pt x="94" y="0"/>
                    <a:pt x="94" y="0"/>
                  </a:cubicBezTo>
                  <a:cubicBezTo>
                    <a:pt x="96" y="0"/>
                    <a:pt x="98" y="2"/>
                    <a:pt x="98" y="4"/>
                  </a:cubicBezTo>
                  <a:lnTo>
                    <a:pt x="98" y="19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3" name="Freeform 22"/>
            <p:cNvSpPr>
              <a:spLocks/>
            </p:cNvSpPr>
            <p:nvPr/>
          </p:nvSpPr>
          <p:spPr bwMode="auto">
            <a:xfrm>
              <a:off x="6005041" y="2770576"/>
              <a:ext cx="23435" cy="39547"/>
            </a:xfrm>
            <a:custGeom>
              <a:avLst/>
              <a:gdLst>
                <a:gd name="T0" fmla="*/ 16 w 16"/>
                <a:gd name="T1" fmla="*/ 27 h 27"/>
                <a:gd name="T2" fmla="*/ 0 w 16"/>
                <a:gd name="T3" fmla="*/ 10 h 27"/>
                <a:gd name="T4" fmla="*/ 16 w 16"/>
                <a:gd name="T5" fmla="*/ 0 h 27"/>
              </a:gdLst>
              <a:ahLst/>
              <a:cxnLst>
                <a:cxn ang="0">
                  <a:pos x="T0" y="T1"/>
                </a:cxn>
                <a:cxn ang="0">
                  <a:pos x="T2" y="T3"/>
                </a:cxn>
                <a:cxn ang="0">
                  <a:pos x="T4" y="T5"/>
                </a:cxn>
              </a:cxnLst>
              <a:rect l="0" t="0" r="r" b="b"/>
              <a:pathLst>
                <a:path w="16" h="27">
                  <a:moveTo>
                    <a:pt x="16" y="27"/>
                  </a:moveTo>
                  <a:lnTo>
                    <a:pt x="0" y="10"/>
                  </a:lnTo>
                  <a:lnTo>
                    <a:pt x="16" y="0"/>
                  </a:lnTo>
                </a:path>
              </a:pathLst>
            </a:custGeom>
            <a:solidFill>
              <a:schemeClr val="tx1"/>
            </a:solidFill>
            <a:ln w="7938" cap="rnd">
              <a:solidFill>
                <a:srgbClr val="969696"/>
              </a:solidFill>
              <a:prstDash val="solid"/>
              <a:miter lim="800000"/>
              <a:headEnd/>
              <a:tailEnd/>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4" name="Line 23"/>
            <p:cNvSpPr>
              <a:spLocks noChangeShapeType="1"/>
            </p:cNvSpPr>
            <p:nvPr/>
          </p:nvSpPr>
          <p:spPr bwMode="auto">
            <a:xfrm>
              <a:off x="6005041" y="2785223"/>
              <a:ext cx="39547" cy="0"/>
            </a:xfrm>
            <a:prstGeom prst="line">
              <a:avLst/>
            </a:prstGeom>
            <a:noFill/>
            <a:ln w="7938"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5" name="Oval 24"/>
            <p:cNvSpPr>
              <a:spLocks noChangeArrowheads="1"/>
            </p:cNvSpPr>
            <p:nvPr/>
          </p:nvSpPr>
          <p:spPr bwMode="auto">
            <a:xfrm>
              <a:off x="6517676" y="2770576"/>
              <a:ext cx="32223" cy="30759"/>
            </a:xfrm>
            <a:prstGeom prst="ellipse">
              <a:avLst/>
            </a:prstGeom>
            <a:solidFill>
              <a:srgbClr val="000000"/>
            </a:solidFill>
            <a:ln w="7938" cap="rnd">
              <a:solidFill>
                <a:srgbClr val="969696"/>
              </a:solidFill>
              <a:prstDash val="solid"/>
              <a:miter lim="800000"/>
              <a:headEnd/>
              <a:tailEnd/>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6" name="Line 25"/>
            <p:cNvSpPr>
              <a:spLocks noChangeShapeType="1"/>
            </p:cNvSpPr>
            <p:nvPr/>
          </p:nvSpPr>
          <p:spPr bwMode="auto">
            <a:xfrm flipH="1">
              <a:off x="6508888" y="2794011"/>
              <a:ext cx="8788" cy="16112"/>
            </a:xfrm>
            <a:prstGeom prst="line">
              <a:avLst/>
            </a:prstGeom>
            <a:noFill/>
            <a:ln w="7938"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7" name="Freeform 26"/>
            <p:cNvSpPr>
              <a:spLocks/>
            </p:cNvSpPr>
            <p:nvPr/>
          </p:nvSpPr>
          <p:spPr bwMode="auto">
            <a:xfrm>
              <a:off x="6277470" y="2761788"/>
              <a:ext cx="23435" cy="23435"/>
            </a:xfrm>
            <a:custGeom>
              <a:avLst/>
              <a:gdLst>
                <a:gd name="T0" fmla="*/ 0 w 16"/>
                <a:gd name="T1" fmla="*/ 16 h 16"/>
                <a:gd name="T2" fmla="*/ 16 w 16"/>
                <a:gd name="T3" fmla="*/ 16 h 16"/>
                <a:gd name="T4" fmla="*/ 16 w 16"/>
                <a:gd name="T5" fmla="*/ 0 h 16"/>
                <a:gd name="T6" fmla="*/ 0 w 16"/>
                <a:gd name="T7" fmla="*/ 6 h 16"/>
                <a:gd name="T8" fmla="*/ 0 w 16"/>
                <a:gd name="T9" fmla="*/ 16 h 16"/>
              </a:gdLst>
              <a:ahLst/>
              <a:cxnLst>
                <a:cxn ang="0">
                  <a:pos x="T0" y="T1"/>
                </a:cxn>
                <a:cxn ang="0">
                  <a:pos x="T2" y="T3"/>
                </a:cxn>
                <a:cxn ang="0">
                  <a:pos x="T4" y="T5"/>
                </a:cxn>
                <a:cxn ang="0">
                  <a:pos x="T6" y="T7"/>
                </a:cxn>
                <a:cxn ang="0">
                  <a:pos x="T8" y="T9"/>
                </a:cxn>
              </a:cxnLst>
              <a:rect l="0" t="0" r="r" b="b"/>
              <a:pathLst>
                <a:path w="16" h="16">
                  <a:moveTo>
                    <a:pt x="0" y="16"/>
                  </a:moveTo>
                  <a:lnTo>
                    <a:pt x="16" y="16"/>
                  </a:lnTo>
                  <a:lnTo>
                    <a:pt x="16" y="0"/>
                  </a:lnTo>
                  <a:lnTo>
                    <a:pt x="0" y="6"/>
                  </a:lnTo>
                  <a:lnTo>
                    <a:pt x="0" y="16"/>
                  </a:lnTo>
                  <a:close/>
                </a:path>
              </a:pathLst>
            </a:cu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8" name="Rectangle 27"/>
            <p:cNvSpPr>
              <a:spLocks noChangeArrowheads="1"/>
            </p:cNvSpPr>
            <p:nvPr/>
          </p:nvSpPr>
          <p:spPr bwMode="auto">
            <a:xfrm>
              <a:off x="6252570" y="2770576"/>
              <a:ext cx="16112" cy="14647"/>
            </a:xfrm>
            <a:prstGeom prst="rect">
              <a:avLst/>
            </a:pr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9" name="Rectangle 28"/>
            <p:cNvSpPr>
              <a:spLocks noChangeArrowheads="1"/>
            </p:cNvSpPr>
            <p:nvPr/>
          </p:nvSpPr>
          <p:spPr bwMode="auto">
            <a:xfrm>
              <a:off x="6277470" y="2785223"/>
              <a:ext cx="23435" cy="24900"/>
            </a:xfrm>
            <a:prstGeom prst="rect">
              <a:avLst/>
            </a:pr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0" name="Rectangle 29"/>
            <p:cNvSpPr>
              <a:spLocks noChangeArrowheads="1"/>
            </p:cNvSpPr>
            <p:nvPr/>
          </p:nvSpPr>
          <p:spPr bwMode="auto">
            <a:xfrm>
              <a:off x="6252570" y="2785223"/>
              <a:ext cx="16112" cy="24900"/>
            </a:xfrm>
            <a:prstGeom prst="rect">
              <a:avLst/>
            </a:pr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1" name="Rectangle 30"/>
            <p:cNvSpPr>
              <a:spLocks noChangeArrowheads="1"/>
            </p:cNvSpPr>
            <p:nvPr/>
          </p:nvSpPr>
          <p:spPr bwMode="auto">
            <a:xfrm>
              <a:off x="6669082" y="2477641"/>
              <a:ext cx="45719" cy="18162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2" name="Freeform 31"/>
            <p:cNvSpPr>
              <a:spLocks/>
            </p:cNvSpPr>
            <p:nvPr/>
          </p:nvSpPr>
          <p:spPr bwMode="auto">
            <a:xfrm>
              <a:off x="6196912" y="1393782"/>
              <a:ext cx="184549" cy="24900"/>
            </a:xfrm>
            <a:custGeom>
              <a:avLst/>
              <a:gdLst>
                <a:gd name="T0" fmla="*/ 23 w 23"/>
                <a:gd name="T1" fmla="*/ 2 h 3"/>
                <a:gd name="T2" fmla="*/ 21 w 23"/>
                <a:gd name="T3" fmla="*/ 3 h 3"/>
                <a:gd name="T4" fmla="*/ 1 w 23"/>
                <a:gd name="T5" fmla="*/ 3 h 3"/>
                <a:gd name="T6" fmla="*/ 0 w 23"/>
                <a:gd name="T7" fmla="*/ 2 h 3"/>
                <a:gd name="T8" fmla="*/ 0 w 23"/>
                <a:gd name="T9" fmla="*/ 2 h 3"/>
                <a:gd name="T10" fmla="*/ 1 w 23"/>
                <a:gd name="T11" fmla="*/ 0 h 3"/>
                <a:gd name="T12" fmla="*/ 21 w 23"/>
                <a:gd name="T13" fmla="*/ 0 h 3"/>
                <a:gd name="T14" fmla="*/ 23 w 23"/>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3">
                  <a:moveTo>
                    <a:pt x="23" y="2"/>
                  </a:moveTo>
                  <a:cubicBezTo>
                    <a:pt x="23" y="3"/>
                    <a:pt x="22" y="3"/>
                    <a:pt x="21" y="3"/>
                  </a:cubicBezTo>
                  <a:cubicBezTo>
                    <a:pt x="1" y="3"/>
                    <a:pt x="1" y="3"/>
                    <a:pt x="1" y="3"/>
                  </a:cubicBezTo>
                  <a:cubicBezTo>
                    <a:pt x="0" y="3"/>
                    <a:pt x="0" y="3"/>
                    <a:pt x="0" y="2"/>
                  </a:cubicBezTo>
                  <a:cubicBezTo>
                    <a:pt x="0" y="2"/>
                    <a:pt x="0" y="2"/>
                    <a:pt x="0" y="2"/>
                  </a:cubicBezTo>
                  <a:cubicBezTo>
                    <a:pt x="0" y="1"/>
                    <a:pt x="0" y="0"/>
                    <a:pt x="1" y="0"/>
                  </a:cubicBezTo>
                  <a:cubicBezTo>
                    <a:pt x="21" y="0"/>
                    <a:pt x="21" y="0"/>
                    <a:pt x="21" y="0"/>
                  </a:cubicBezTo>
                  <a:cubicBezTo>
                    <a:pt x="22" y="0"/>
                    <a:pt x="23" y="1"/>
                    <a:pt x="23" y="2"/>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3" name="Rectangle 32"/>
            <p:cNvSpPr>
              <a:spLocks noChangeArrowheads="1"/>
            </p:cNvSpPr>
            <p:nvPr/>
          </p:nvSpPr>
          <p:spPr bwMode="auto">
            <a:xfrm>
              <a:off x="5964030" y="1512421"/>
              <a:ext cx="8788" cy="3222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4" name="Rectangle 33"/>
            <p:cNvSpPr>
              <a:spLocks noChangeArrowheads="1"/>
            </p:cNvSpPr>
            <p:nvPr/>
          </p:nvSpPr>
          <p:spPr bwMode="auto">
            <a:xfrm>
              <a:off x="5956706" y="1521209"/>
              <a:ext cx="7324" cy="2343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5" name="Rectangle 34"/>
            <p:cNvSpPr>
              <a:spLocks noChangeArrowheads="1"/>
            </p:cNvSpPr>
            <p:nvPr/>
          </p:nvSpPr>
          <p:spPr bwMode="auto">
            <a:xfrm>
              <a:off x="5947918" y="1528532"/>
              <a:ext cx="8788" cy="16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6" name="Rectangle 35"/>
            <p:cNvSpPr>
              <a:spLocks noChangeArrowheads="1"/>
            </p:cNvSpPr>
            <p:nvPr/>
          </p:nvSpPr>
          <p:spPr bwMode="auto">
            <a:xfrm>
              <a:off x="5940595" y="1528532"/>
              <a:ext cx="7324" cy="16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7" name="Rectangle 36"/>
            <p:cNvSpPr>
              <a:spLocks noChangeArrowheads="1"/>
            </p:cNvSpPr>
            <p:nvPr/>
          </p:nvSpPr>
          <p:spPr bwMode="auto">
            <a:xfrm>
              <a:off x="5931807" y="1537320"/>
              <a:ext cx="8788" cy="732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8" name="Rectangle 37"/>
            <p:cNvSpPr>
              <a:spLocks noChangeArrowheads="1"/>
            </p:cNvSpPr>
            <p:nvPr/>
          </p:nvSpPr>
          <p:spPr bwMode="auto">
            <a:xfrm>
              <a:off x="6492776" y="1512421"/>
              <a:ext cx="32223" cy="3222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nvGrpSpPr>
            <p:cNvPr id="459" name="Group 361"/>
            <p:cNvGrpSpPr>
              <a:grpSpLocks noChangeAspect="1"/>
            </p:cNvGrpSpPr>
            <p:nvPr/>
          </p:nvGrpSpPr>
          <p:grpSpPr bwMode="auto">
            <a:xfrm>
              <a:off x="5951133" y="1619769"/>
              <a:ext cx="653662" cy="1067595"/>
              <a:chOff x="3756" y="912"/>
              <a:chExt cx="409" cy="668"/>
            </a:xfrm>
          </p:grpSpPr>
          <p:sp>
            <p:nvSpPr>
              <p:cNvPr id="476" name="Rectangle 362"/>
              <p:cNvSpPr>
                <a:spLocks noChangeArrowheads="1"/>
              </p:cNvSpPr>
              <p:nvPr/>
            </p:nvSpPr>
            <p:spPr bwMode="auto">
              <a:xfrm>
                <a:off x="3756" y="912"/>
                <a:ext cx="91"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77" name="Rectangle 363"/>
              <p:cNvSpPr>
                <a:spLocks noChangeArrowheads="1"/>
              </p:cNvSpPr>
              <p:nvPr/>
            </p:nvSpPr>
            <p:spPr bwMode="auto">
              <a:xfrm>
                <a:off x="3857" y="912"/>
                <a:ext cx="96"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78" name="Rectangle 364"/>
              <p:cNvSpPr>
                <a:spLocks noChangeArrowheads="1"/>
              </p:cNvSpPr>
              <p:nvPr/>
            </p:nvSpPr>
            <p:spPr bwMode="auto">
              <a:xfrm>
                <a:off x="3963" y="912"/>
                <a:ext cx="96"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79" name="Rectangle 365"/>
              <p:cNvSpPr>
                <a:spLocks noChangeArrowheads="1"/>
              </p:cNvSpPr>
              <p:nvPr/>
            </p:nvSpPr>
            <p:spPr bwMode="auto">
              <a:xfrm>
                <a:off x="4069" y="912"/>
                <a:ext cx="96"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0" name="Rectangle 366"/>
              <p:cNvSpPr>
                <a:spLocks noChangeArrowheads="1"/>
              </p:cNvSpPr>
              <p:nvPr/>
            </p:nvSpPr>
            <p:spPr bwMode="auto">
              <a:xfrm>
                <a:off x="3756" y="1221"/>
                <a:ext cx="197" cy="194"/>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1" name="Rectangle 367"/>
              <p:cNvSpPr>
                <a:spLocks noChangeArrowheads="1"/>
              </p:cNvSpPr>
              <p:nvPr/>
            </p:nvSpPr>
            <p:spPr bwMode="auto">
              <a:xfrm>
                <a:off x="3756" y="1430"/>
                <a:ext cx="409" cy="150"/>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2" name="Rectangle 368"/>
              <p:cNvSpPr>
                <a:spLocks noChangeArrowheads="1"/>
              </p:cNvSpPr>
              <p:nvPr/>
            </p:nvSpPr>
            <p:spPr bwMode="auto">
              <a:xfrm>
                <a:off x="3963" y="1221"/>
                <a:ext cx="96" cy="9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3" name="Rectangle 369"/>
              <p:cNvSpPr>
                <a:spLocks noChangeArrowheads="1"/>
              </p:cNvSpPr>
              <p:nvPr/>
            </p:nvSpPr>
            <p:spPr bwMode="auto">
              <a:xfrm>
                <a:off x="4069" y="1221"/>
                <a:ext cx="96"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4" name="Rectangle 370"/>
              <p:cNvSpPr>
                <a:spLocks noChangeArrowheads="1"/>
              </p:cNvSpPr>
              <p:nvPr/>
            </p:nvSpPr>
            <p:spPr bwMode="auto">
              <a:xfrm>
                <a:off x="3963" y="1321"/>
                <a:ext cx="96" cy="9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5" name="Rectangle 371"/>
              <p:cNvSpPr>
                <a:spLocks noChangeArrowheads="1"/>
              </p:cNvSpPr>
              <p:nvPr/>
            </p:nvSpPr>
            <p:spPr bwMode="auto">
              <a:xfrm>
                <a:off x="4069" y="1321"/>
                <a:ext cx="96" cy="94"/>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6" name="Rectangle 372"/>
              <p:cNvSpPr>
                <a:spLocks noChangeArrowheads="1"/>
              </p:cNvSpPr>
              <p:nvPr/>
            </p:nvSpPr>
            <p:spPr bwMode="auto">
              <a:xfrm>
                <a:off x="3756" y="1017"/>
                <a:ext cx="91" cy="89"/>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7" name="Rectangle 373"/>
              <p:cNvSpPr>
                <a:spLocks noChangeArrowheads="1"/>
              </p:cNvSpPr>
              <p:nvPr/>
            </p:nvSpPr>
            <p:spPr bwMode="auto">
              <a:xfrm>
                <a:off x="3857" y="1017"/>
                <a:ext cx="202" cy="194"/>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8" name="Rectangle 374"/>
              <p:cNvSpPr>
                <a:spLocks noChangeArrowheads="1"/>
              </p:cNvSpPr>
              <p:nvPr/>
            </p:nvSpPr>
            <p:spPr bwMode="auto">
              <a:xfrm>
                <a:off x="4069" y="1017"/>
                <a:ext cx="96" cy="89"/>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9" name="Rectangle 375"/>
              <p:cNvSpPr>
                <a:spLocks noChangeArrowheads="1"/>
              </p:cNvSpPr>
              <p:nvPr/>
            </p:nvSpPr>
            <p:spPr bwMode="auto">
              <a:xfrm>
                <a:off x="3756" y="1116"/>
                <a:ext cx="91" cy="95"/>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90" name="Rectangle 377"/>
              <p:cNvSpPr>
                <a:spLocks noChangeArrowheads="1"/>
              </p:cNvSpPr>
              <p:nvPr/>
            </p:nvSpPr>
            <p:spPr bwMode="auto">
              <a:xfrm>
                <a:off x="4069" y="1116"/>
                <a:ext cx="96" cy="9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
          <p:nvSpPr>
            <p:cNvPr id="460" name="Rectangle 38"/>
            <p:cNvSpPr>
              <a:spLocks noChangeArrowheads="1"/>
            </p:cNvSpPr>
            <p:nvPr/>
          </p:nvSpPr>
          <p:spPr bwMode="auto">
            <a:xfrm>
              <a:off x="6469342" y="1521209"/>
              <a:ext cx="7324" cy="16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61" name="Rectangle 460"/>
            <p:cNvSpPr/>
            <p:nvPr/>
          </p:nvSpPr>
          <p:spPr bwMode="auto">
            <a:xfrm>
              <a:off x="6669082" y="1645386"/>
              <a:ext cx="469545" cy="883054"/>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462" name="Rectangle 461"/>
            <p:cNvSpPr/>
            <p:nvPr/>
          </p:nvSpPr>
          <p:spPr bwMode="auto">
            <a:xfrm>
              <a:off x="5419725" y="1745191"/>
              <a:ext cx="463747" cy="81744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63" name="Group 462"/>
            <p:cNvGrpSpPr/>
            <p:nvPr/>
          </p:nvGrpSpPr>
          <p:grpSpPr>
            <a:xfrm>
              <a:off x="6762379" y="1998339"/>
              <a:ext cx="121238" cy="136847"/>
              <a:chOff x="6821706" y="2244827"/>
              <a:chExt cx="122543" cy="138320"/>
            </a:xfrm>
            <a:solidFill>
              <a:schemeClr val="accent6">
                <a:lumMod val="75000"/>
              </a:schemeClr>
            </a:solidFill>
          </p:grpSpPr>
          <p:sp>
            <p:nvSpPr>
              <p:cNvPr id="474" name="Freeform 24"/>
              <p:cNvSpPr>
                <a:spLocks/>
              </p:cNvSpPr>
              <p:nvPr/>
            </p:nvSpPr>
            <p:spPr bwMode="auto">
              <a:xfrm>
                <a:off x="6821706" y="2277082"/>
                <a:ext cx="122543" cy="106065"/>
              </a:xfrm>
              <a:custGeom>
                <a:avLst/>
                <a:gdLst>
                  <a:gd name="T0" fmla="*/ 296 w 296"/>
                  <a:gd name="T1" fmla="*/ 167 h 256"/>
                  <a:gd name="T2" fmla="*/ 274 w 296"/>
                  <a:gd name="T3" fmla="*/ 207 h 256"/>
                  <a:gd name="T4" fmla="*/ 216 w 296"/>
                  <a:gd name="T5" fmla="*/ 256 h 256"/>
                  <a:gd name="T6" fmla="*/ 159 w 296"/>
                  <a:gd name="T7" fmla="*/ 242 h 256"/>
                  <a:gd name="T8" fmla="*/ 101 w 296"/>
                  <a:gd name="T9" fmla="*/ 256 h 256"/>
                  <a:gd name="T10" fmla="*/ 44 w 296"/>
                  <a:gd name="T11" fmla="*/ 210 h 256"/>
                  <a:gd name="T12" fmla="*/ 24 w 296"/>
                  <a:gd name="T13" fmla="*/ 42 h 256"/>
                  <a:gd name="T14" fmla="*/ 94 w 296"/>
                  <a:gd name="T15" fmla="*/ 0 h 256"/>
                  <a:gd name="T16" fmla="*/ 158 w 296"/>
                  <a:gd name="T17" fmla="*/ 15 h 256"/>
                  <a:gd name="T18" fmla="*/ 222 w 296"/>
                  <a:gd name="T19" fmla="*/ 0 h 256"/>
                  <a:gd name="T20" fmla="*/ 286 w 296"/>
                  <a:gd name="T21" fmla="*/ 34 h 256"/>
                  <a:gd name="T22" fmla="*/ 296 w 296"/>
                  <a:gd name="T23" fmla="*/ 16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6" h="256">
                    <a:moveTo>
                      <a:pt x="296" y="167"/>
                    </a:moveTo>
                    <a:cubicBezTo>
                      <a:pt x="288" y="184"/>
                      <a:pt x="284" y="192"/>
                      <a:pt x="274" y="207"/>
                    </a:cubicBezTo>
                    <a:cubicBezTo>
                      <a:pt x="260" y="229"/>
                      <a:pt x="240" y="255"/>
                      <a:pt x="216" y="256"/>
                    </a:cubicBezTo>
                    <a:cubicBezTo>
                      <a:pt x="194" y="256"/>
                      <a:pt x="188" y="241"/>
                      <a:pt x="159" y="242"/>
                    </a:cubicBezTo>
                    <a:cubicBezTo>
                      <a:pt x="129" y="242"/>
                      <a:pt x="123" y="256"/>
                      <a:pt x="101" y="256"/>
                    </a:cubicBezTo>
                    <a:cubicBezTo>
                      <a:pt x="76" y="255"/>
                      <a:pt x="58" y="231"/>
                      <a:pt x="44" y="210"/>
                    </a:cubicBezTo>
                    <a:cubicBezTo>
                      <a:pt x="4" y="150"/>
                      <a:pt x="0" y="80"/>
                      <a:pt x="24" y="42"/>
                    </a:cubicBezTo>
                    <a:cubicBezTo>
                      <a:pt x="42" y="16"/>
                      <a:pt x="69" y="0"/>
                      <a:pt x="94" y="0"/>
                    </a:cubicBezTo>
                    <a:cubicBezTo>
                      <a:pt x="120" y="0"/>
                      <a:pt x="137" y="15"/>
                      <a:pt x="158" y="15"/>
                    </a:cubicBezTo>
                    <a:cubicBezTo>
                      <a:pt x="179" y="15"/>
                      <a:pt x="192" y="0"/>
                      <a:pt x="222" y="0"/>
                    </a:cubicBezTo>
                    <a:cubicBezTo>
                      <a:pt x="245" y="0"/>
                      <a:pt x="269" y="13"/>
                      <a:pt x="286" y="34"/>
                    </a:cubicBezTo>
                    <a:cubicBezTo>
                      <a:pt x="230" y="65"/>
                      <a:pt x="239" y="145"/>
                      <a:pt x="296" y="16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896081"/>
                <a:endParaRPr lang="en-US" sz="1764">
                  <a:solidFill>
                    <a:srgbClr val="FFFFFF"/>
                  </a:solidFill>
                </a:endParaRPr>
              </a:p>
            </p:txBody>
          </p:sp>
          <p:sp>
            <p:nvSpPr>
              <p:cNvPr id="475" name="Freeform 25"/>
              <p:cNvSpPr>
                <a:spLocks/>
              </p:cNvSpPr>
              <p:nvPr/>
            </p:nvSpPr>
            <p:spPr bwMode="auto">
              <a:xfrm>
                <a:off x="6881337" y="2244827"/>
                <a:ext cx="30680" cy="33485"/>
              </a:xfrm>
              <a:custGeom>
                <a:avLst/>
                <a:gdLst>
                  <a:gd name="T0" fmla="*/ 55 w 74"/>
                  <a:gd name="T1" fmla="*/ 54 h 81"/>
                  <a:gd name="T2" fmla="*/ 71 w 74"/>
                  <a:gd name="T3" fmla="*/ 0 h 81"/>
                  <a:gd name="T4" fmla="*/ 20 w 74"/>
                  <a:gd name="T5" fmla="*/ 28 h 81"/>
                  <a:gd name="T6" fmla="*/ 4 w 74"/>
                  <a:gd name="T7" fmla="*/ 81 h 81"/>
                  <a:gd name="T8" fmla="*/ 55 w 74"/>
                  <a:gd name="T9" fmla="*/ 54 h 81"/>
                </a:gdLst>
                <a:ahLst/>
                <a:cxnLst>
                  <a:cxn ang="0">
                    <a:pos x="T0" y="T1"/>
                  </a:cxn>
                  <a:cxn ang="0">
                    <a:pos x="T2" y="T3"/>
                  </a:cxn>
                  <a:cxn ang="0">
                    <a:pos x="T4" y="T5"/>
                  </a:cxn>
                  <a:cxn ang="0">
                    <a:pos x="T6" y="T7"/>
                  </a:cxn>
                  <a:cxn ang="0">
                    <a:pos x="T8" y="T9"/>
                  </a:cxn>
                </a:cxnLst>
                <a:rect l="0" t="0" r="r" b="b"/>
                <a:pathLst>
                  <a:path w="74" h="81">
                    <a:moveTo>
                      <a:pt x="55" y="54"/>
                    </a:moveTo>
                    <a:cubicBezTo>
                      <a:pt x="66" y="40"/>
                      <a:pt x="74" y="21"/>
                      <a:pt x="71" y="0"/>
                    </a:cubicBezTo>
                    <a:cubicBezTo>
                      <a:pt x="54" y="2"/>
                      <a:pt x="33" y="13"/>
                      <a:pt x="20" y="28"/>
                    </a:cubicBezTo>
                    <a:cubicBezTo>
                      <a:pt x="9" y="41"/>
                      <a:pt x="0" y="61"/>
                      <a:pt x="4" y="81"/>
                    </a:cubicBezTo>
                    <a:cubicBezTo>
                      <a:pt x="23" y="81"/>
                      <a:pt x="44" y="70"/>
                      <a:pt x="55"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896081"/>
                <a:endParaRPr lang="en-US" sz="1764">
                  <a:solidFill>
                    <a:srgbClr val="FFFFFF"/>
                  </a:solidFill>
                </a:endParaRPr>
              </a:p>
            </p:txBody>
          </p:sp>
        </p:grpSp>
        <p:grpSp>
          <p:nvGrpSpPr>
            <p:cNvPr id="464" name="Group 463"/>
            <p:cNvGrpSpPr/>
            <p:nvPr/>
          </p:nvGrpSpPr>
          <p:grpSpPr>
            <a:xfrm>
              <a:off x="6744485" y="1563052"/>
              <a:ext cx="157076" cy="1155247"/>
              <a:chOff x="6744485" y="1563052"/>
              <a:chExt cx="157076" cy="1155247"/>
            </a:xfrm>
          </p:grpSpPr>
          <p:sp>
            <p:nvSpPr>
              <p:cNvPr id="469" name="Oval 468"/>
              <p:cNvSpPr/>
              <p:nvPr/>
            </p:nvSpPr>
            <p:spPr bwMode="auto">
              <a:xfrm>
                <a:off x="6769989" y="2612231"/>
                <a:ext cx="106068" cy="106068"/>
              </a:xfrm>
              <a:prstGeom prst="ellipse">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70" name="Group 469"/>
              <p:cNvGrpSpPr/>
              <p:nvPr/>
            </p:nvGrpSpPr>
            <p:grpSpPr>
              <a:xfrm>
                <a:off x="6744485" y="1563052"/>
                <a:ext cx="157076" cy="52818"/>
                <a:chOff x="6822277" y="1553528"/>
                <a:chExt cx="157076" cy="52818"/>
              </a:xfrm>
            </p:grpSpPr>
            <p:sp>
              <p:nvSpPr>
                <p:cNvPr id="471" name="Rounded Rectangle 470"/>
                <p:cNvSpPr/>
                <p:nvPr/>
              </p:nvSpPr>
              <p:spPr bwMode="auto">
                <a:xfrm>
                  <a:off x="6869625" y="1588058"/>
                  <a:ext cx="109728" cy="18288"/>
                </a:xfrm>
                <a:prstGeom prst="roundRect">
                  <a:avLst>
                    <a:gd name="adj" fmla="val 50000"/>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472" name="Oval 471"/>
                <p:cNvSpPr/>
                <p:nvPr/>
              </p:nvSpPr>
              <p:spPr bwMode="auto">
                <a:xfrm>
                  <a:off x="6822277" y="1588058"/>
                  <a:ext cx="18288" cy="18288"/>
                </a:xfrm>
                <a:prstGeom prst="ellipse">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473" name="Oval 472"/>
                <p:cNvSpPr/>
                <p:nvPr/>
              </p:nvSpPr>
              <p:spPr bwMode="auto">
                <a:xfrm>
                  <a:off x="6902305" y="1553528"/>
                  <a:ext cx="18288" cy="1828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465" name="Group 464"/>
            <p:cNvGrpSpPr/>
            <p:nvPr/>
          </p:nvGrpSpPr>
          <p:grpSpPr>
            <a:xfrm>
              <a:off x="5444705" y="1680019"/>
              <a:ext cx="948506" cy="959249"/>
              <a:chOff x="5444705" y="1765011"/>
              <a:chExt cx="948506" cy="959249"/>
            </a:xfrm>
          </p:grpSpPr>
          <p:sp>
            <p:nvSpPr>
              <p:cNvPr id="466" name="Rectangle 465"/>
              <p:cNvSpPr/>
              <p:nvPr/>
            </p:nvSpPr>
            <p:spPr bwMode="auto">
              <a:xfrm>
                <a:off x="5444705" y="1765011"/>
                <a:ext cx="438767" cy="95924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pic>
            <p:nvPicPr>
              <p:cNvPr id="467" name="Picture 14"/>
              <p:cNvPicPr>
                <a:picLocks noChangeAspect="1" noChangeArrowheads="1"/>
              </p:cNvPicPr>
              <p:nvPr/>
            </p:nvPicPr>
            <p:blipFill>
              <a:blip r:embed="rId3" cstate="print">
                <a:lum bright="100000"/>
                <a:extLst>
                  <a:ext uri="{28A0092B-C50C-407E-A947-70E740481C1C}">
                    <a14:useLocalDpi xmlns:a14="http://schemas.microsoft.com/office/drawing/2010/main" val="0"/>
                  </a:ext>
                </a:extLst>
              </a:blip>
              <a:srcRect/>
              <a:stretch>
                <a:fillRect/>
              </a:stretch>
            </p:blipFill>
            <p:spPr bwMode="auto">
              <a:xfrm>
                <a:off x="5647306" y="2083319"/>
                <a:ext cx="144572" cy="1691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68" name="Picture 14"/>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78098"/>
              <a:stretch/>
            </p:blipFill>
            <p:spPr bwMode="auto">
              <a:xfrm>
                <a:off x="6139513" y="1886796"/>
                <a:ext cx="253698" cy="272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grpSp>
        <p:nvGrpSpPr>
          <p:cNvPr id="358" name="Group 357"/>
          <p:cNvGrpSpPr/>
          <p:nvPr/>
        </p:nvGrpSpPr>
        <p:grpSpPr>
          <a:xfrm>
            <a:off x="2375267" y="2050485"/>
            <a:ext cx="309959" cy="610802"/>
            <a:chOff x="2423526" y="2090738"/>
            <a:chExt cx="316257" cy="623212"/>
          </a:xfrm>
        </p:grpSpPr>
        <p:pic>
          <p:nvPicPr>
            <p:cNvPr id="359" name="Picture 358"/>
            <p:cNvPicPr>
              <a:picLocks noChangeAspect="1"/>
            </p:cNvPicPr>
            <p:nvPr/>
          </p:nvPicPr>
          <p:blipFill>
            <a:blip r:embed="rId5"/>
            <a:stretch>
              <a:fillRect/>
            </a:stretch>
          </p:blipFill>
          <p:spPr>
            <a:xfrm>
              <a:off x="2423526" y="2090738"/>
              <a:ext cx="316257" cy="623212"/>
            </a:xfrm>
            <a:prstGeom prst="rect">
              <a:avLst/>
            </a:prstGeom>
          </p:spPr>
        </p:pic>
        <p:grpSp>
          <p:nvGrpSpPr>
            <p:cNvPr id="360" name="Group 359"/>
            <p:cNvGrpSpPr/>
            <p:nvPr/>
          </p:nvGrpSpPr>
          <p:grpSpPr>
            <a:xfrm>
              <a:off x="2451472" y="2218095"/>
              <a:ext cx="260365" cy="417911"/>
              <a:chOff x="2450306" y="2218095"/>
              <a:chExt cx="260365" cy="417911"/>
            </a:xfrm>
          </p:grpSpPr>
          <p:sp>
            <p:nvSpPr>
              <p:cNvPr id="361" name="Rectangle 360"/>
              <p:cNvSpPr/>
              <p:nvPr/>
            </p:nvSpPr>
            <p:spPr bwMode="auto">
              <a:xfrm>
                <a:off x="2450306" y="2218095"/>
                <a:ext cx="260365" cy="41791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362" name="Freeform 5"/>
              <p:cNvSpPr>
                <a:spLocks/>
              </p:cNvSpPr>
              <p:nvPr/>
            </p:nvSpPr>
            <p:spPr bwMode="auto">
              <a:xfrm>
                <a:off x="2503825" y="2335433"/>
                <a:ext cx="153326" cy="183235"/>
              </a:xfrm>
              <a:custGeom>
                <a:avLst/>
                <a:gdLst>
                  <a:gd name="T0" fmla="*/ 0 w 446"/>
                  <a:gd name="T1" fmla="*/ 107 h 533"/>
                  <a:gd name="T2" fmla="*/ 285 w 446"/>
                  <a:gd name="T3" fmla="*/ 0 h 533"/>
                  <a:gd name="T4" fmla="*/ 446 w 446"/>
                  <a:gd name="T5" fmla="*/ 45 h 533"/>
                  <a:gd name="T6" fmla="*/ 446 w 446"/>
                  <a:gd name="T7" fmla="*/ 485 h 533"/>
                  <a:gd name="T8" fmla="*/ 288 w 446"/>
                  <a:gd name="T9" fmla="*/ 533 h 533"/>
                  <a:gd name="T10" fmla="*/ 0 w 446"/>
                  <a:gd name="T11" fmla="*/ 428 h 533"/>
                  <a:gd name="T12" fmla="*/ 285 w 446"/>
                  <a:gd name="T13" fmla="*/ 466 h 533"/>
                  <a:gd name="T14" fmla="*/ 285 w 446"/>
                  <a:gd name="T15" fmla="*/ 81 h 533"/>
                  <a:gd name="T16" fmla="*/ 96 w 446"/>
                  <a:gd name="T17" fmla="*/ 129 h 533"/>
                  <a:gd name="T18" fmla="*/ 96 w 446"/>
                  <a:gd name="T19" fmla="*/ 387 h 533"/>
                  <a:gd name="T20" fmla="*/ 0 w 446"/>
                  <a:gd name="T21" fmla="*/ 421 h 533"/>
                  <a:gd name="T22" fmla="*/ 0 w 446"/>
                  <a:gd name="T23" fmla="*/ 107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6" h="533">
                    <a:moveTo>
                      <a:pt x="0" y="107"/>
                    </a:moveTo>
                    <a:lnTo>
                      <a:pt x="285" y="0"/>
                    </a:lnTo>
                    <a:lnTo>
                      <a:pt x="446" y="45"/>
                    </a:lnTo>
                    <a:lnTo>
                      <a:pt x="446" y="485"/>
                    </a:lnTo>
                    <a:lnTo>
                      <a:pt x="288" y="533"/>
                    </a:lnTo>
                    <a:lnTo>
                      <a:pt x="0" y="428"/>
                    </a:lnTo>
                    <a:lnTo>
                      <a:pt x="285" y="466"/>
                    </a:lnTo>
                    <a:lnTo>
                      <a:pt x="285" y="81"/>
                    </a:lnTo>
                    <a:lnTo>
                      <a:pt x="96" y="129"/>
                    </a:lnTo>
                    <a:lnTo>
                      <a:pt x="96" y="387"/>
                    </a:lnTo>
                    <a:lnTo>
                      <a:pt x="0" y="421"/>
                    </a:lnTo>
                    <a:lnTo>
                      <a:pt x="0" y="10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sp>
        <p:nvSpPr>
          <p:cNvPr id="516" name="Rectangle 515"/>
          <p:cNvSpPr/>
          <p:nvPr/>
        </p:nvSpPr>
        <p:spPr bwMode="auto">
          <a:xfrm>
            <a:off x="458281" y="2932402"/>
            <a:ext cx="3733596" cy="879077"/>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endPar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endParaRPr>
          </a:p>
        </p:txBody>
      </p:sp>
      <p:sp>
        <p:nvSpPr>
          <p:cNvPr id="517" name="Rectangle 516"/>
          <p:cNvSpPr/>
          <p:nvPr/>
        </p:nvSpPr>
        <p:spPr bwMode="auto">
          <a:xfrm>
            <a:off x="458281" y="3811480"/>
            <a:ext cx="3733596" cy="2750810"/>
          </a:xfrm>
          <a:prstGeom prst="rect">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518" name="Rectangle 517"/>
          <p:cNvSpPr/>
          <p:nvPr/>
        </p:nvSpPr>
        <p:spPr bwMode="auto">
          <a:xfrm>
            <a:off x="458281" y="2932402"/>
            <a:ext cx="3733596" cy="8790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EXTEND OFFICE </a:t>
            </a:r>
            <a:b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b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EVERYWHERE</a:t>
            </a:r>
          </a:p>
        </p:txBody>
      </p:sp>
      <p:grpSp>
        <p:nvGrpSpPr>
          <p:cNvPr id="519" name="Group 518"/>
          <p:cNvGrpSpPr/>
          <p:nvPr/>
        </p:nvGrpSpPr>
        <p:grpSpPr>
          <a:xfrm>
            <a:off x="670092" y="3991222"/>
            <a:ext cx="992937" cy="361396"/>
            <a:chOff x="683707" y="4085194"/>
            <a:chExt cx="1013112" cy="368739"/>
          </a:xfrm>
        </p:grpSpPr>
        <p:sp>
          <p:nvSpPr>
            <p:cNvPr id="520" name="TextBox 519"/>
            <p:cNvSpPr txBox="1"/>
            <p:nvPr/>
          </p:nvSpPr>
          <p:spPr>
            <a:xfrm>
              <a:off x="1132043" y="4154025"/>
              <a:ext cx="564776" cy="193899"/>
            </a:xfrm>
            <a:prstGeom prst="rect">
              <a:avLst/>
            </a:prstGeom>
            <a:noFill/>
          </p:spPr>
          <p:txBody>
            <a:bodyPr wrap="square" lIns="0" tIns="0" rIns="0" bIns="0" rtlCol="0">
              <a:spAutoFit/>
            </a:bodyPr>
            <a:lstStyle/>
            <a:p>
              <a:pPr defTabSz="914093">
                <a:lnSpc>
                  <a:spcPct val="90000"/>
                </a:lnSpc>
                <a:spcAft>
                  <a:spcPts val="588"/>
                </a:spcAft>
              </a:pPr>
              <a:r>
                <a:rPr lang="en-US" sz="1372" spc="-29" dirty="0">
                  <a:gradFill>
                    <a:gsLst>
                      <a:gs pos="2917">
                        <a:srgbClr val="FFFFFF"/>
                      </a:gs>
                      <a:gs pos="30000">
                        <a:srgbClr val="FFFFFF"/>
                      </a:gs>
                    </a:gsLst>
                    <a:lin ang="5400000" scaled="0"/>
                  </a:gradFill>
                </a:rPr>
                <a:t>Delve</a:t>
              </a:r>
            </a:p>
          </p:txBody>
        </p:sp>
        <p:pic>
          <p:nvPicPr>
            <p:cNvPr id="521" name="Picture 5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83707" y="4085194"/>
              <a:ext cx="358949" cy="368739"/>
            </a:xfrm>
            <a:prstGeom prst="rect">
              <a:avLst/>
            </a:prstGeom>
            <a:noFill/>
          </p:spPr>
        </p:pic>
      </p:grpSp>
      <p:grpSp>
        <p:nvGrpSpPr>
          <p:cNvPr id="522" name="Group 8"/>
          <p:cNvGrpSpPr>
            <a:grpSpLocks noChangeAspect="1"/>
          </p:cNvGrpSpPr>
          <p:nvPr/>
        </p:nvGrpSpPr>
        <p:grpSpPr bwMode="auto">
          <a:xfrm>
            <a:off x="670093" y="5270278"/>
            <a:ext cx="1034876" cy="176443"/>
            <a:chOff x="1924" y="1817"/>
            <a:chExt cx="3830" cy="653"/>
          </a:xfrm>
          <a:solidFill>
            <a:schemeClr val="tx1"/>
          </a:solidFill>
        </p:grpSpPr>
        <p:sp>
          <p:nvSpPr>
            <p:cNvPr id="523" name="Freeform 9"/>
            <p:cNvSpPr>
              <a:spLocks/>
            </p:cNvSpPr>
            <p:nvPr/>
          </p:nvSpPr>
          <p:spPr bwMode="auto">
            <a:xfrm>
              <a:off x="2163" y="1996"/>
              <a:ext cx="800" cy="474"/>
            </a:xfrm>
            <a:custGeom>
              <a:avLst/>
              <a:gdLst>
                <a:gd name="T0" fmla="*/ 297 w 338"/>
                <a:gd name="T1" fmla="*/ 101 h 198"/>
                <a:gd name="T2" fmla="*/ 338 w 338"/>
                <a:gd name="T3" fmla="*/ 151 h 198"/>
                <a:gd name="T4" fmla="*/ 297 w 338"/>
                <a:gd name="T5" fmla="*/ 198 h 198"/>
                <a:gd name="T6" fmla="*/ 61 w 338"/>
                <a:gd name="T7" fmla="*/ 198 h 198"/>
                <a:gd name="T8" fmla="*/ 0 w 338"/>
                <a:gd name="T9" fmla="*/ 135 h 198"/>
                <a:gd name="T10" fmla="*/ 59 w 338"/>
                <a:gd name="T11" fmla="*/ 80 h 198"/>
                <a:gd name="T12" fmla="*/ 116 w 338"/>
                <a:gd name="T13" fmla="*/ 10 h 198"/>
                <a:gd name="T14" fmla="*/ 201 w 338"/>
                <a:gd name="T15" fmla="*/ 42 h 198"/>
                <a:gd name="T16" fmla="*/ 261 w 338"/>
                <a:gd name="T17" fmla="*/ 40 h 198"/>
                <a:gd name="T18" fmla="*/ 297 w 338"/>
                <a:gd name="T19" fmla="*/ 10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8" h="198">
                  <a:moveTo>
                    <a:pt x="297" y="101"/>
                  </a:moveTo>
                  <a:cubicBezTo>
                    <a:pt x="297" y="101"/>
                    <a:pt x="338" y="106"/>
                    <a:pt x="338" y="151"/>
                  </a:cubicBezTo>
                  <a:cubicBezTo>
                    <a:pt x="338" y="172"/>
                    <a:pt x="326" y="198"/>
                    <a:pt x="297" y="198"/>
                  </a:cubicBezTo>
                  <a:cubicBezTo>
                    <a:pt x="297" y="198"/>
                    <a:pt x="76" y="198"/>
                    <a:pt x="61" y="198"/>
                  </a:cubicBezTo>
                  <a:cubicBezTo>
                    <a:pt x="16" y="198"/>
                    <a:pt x="0" y="167"/>
                    <a:pt x="0" y="135"/>
                  </a:cubicBezTo>
                  <a:cubicBezTo>
                    <a:pt x="0" y="82"/>
                    <a:pt x="59" y="80"/>
                    <a:pt x="59" y="80"/>
                  </a:cubicBezTo>
                  <a:cubicBezTo>
                    <a:pt x="59" y="80"/>
                    <a:pt x="64" y="22"/>
                    <a:pt x="116" y="10"/>
                  </a:cubicBezTo>
                  <a:cubicBezTo>
                    <a:pt x="162" y="0"/>
                    <a:pt x="188" y="24"/>
                    <a:pt x="201" y="42"/>
                  </a:cubicBezTo>
                  <a:cubicBezTo>
                    <a:pt x="201" y="42"/>
                    <a:pt x="229" y="26"/>
                    <a:pt x="261" y="40"/>
                  </a:cubicBezTo>
                  <a:cubicBezTo>
                    <a:pt x="280" y="49"/>
                    <a:pt x="298" y="69"/>
                    <a:pt x="297"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4" name="Freeform 10"/>
            <p:cNvSpPr>
              <a:spLocks/>
            </p:cNvSpPr>
            <p:nvPr/>
          </p:nvSpPr>
          <p:spPr bwMode="auto">
            <a:xfrm>
              <a:off x="1924" y="1817"/>
              <a:ext cx="795" cy="607"/>
            </a:xfrm>
            <a:custGeom>
              <a:avLst/>
              <a:gdLst>
                <a:gd name="T0" fmla="*/ 86 w 336"/>
                <a:gd name="T1" fmla="*/ 212 h 254"/>
                <a:gd name="T2" fmla="*/ 149 w 336"/>
                <a:gd name="T3" fmla="*/ 144 h 254"/>
                <a:gd name="T4" fmla="*/ 213 w 336"/>
                <a:gd name="T5" fmla="*/ 73 h 254"/>
                <a:gd name="T6" fmla="*/ 305 w 336"/>
                <a:gd name="T7" fmla="*/ 103 h 254"/>
                <a:gd name="T8" fmla="*/ 336 w 336"/>
                <a:gd name="T9" fmla="*/ 97 h 254"/>
                <a:gd name="T10" fmla="*/ 276 w 336"/>
                <a:gd name="T11" fmla="*/ 19 h 254"/>
                <a:gd name="T12" fmla="*/ 161 w 336"/>
                <a:gd name="T13" fmla="*/ 61 h 254"/>
                <a:gd name="T14" fmla="*/ 92 w 336"/>
                <a:gd name="T15" fmla="*/ 60 h 254"/>
                <a:gd name="T16" fmla="*/ 53 w 336"/>
                <a:gd name="T17" fmla="*/ 135 h 254"/>
                <a:gd name="T18" fmla="*/ 0 w 336"/>
                <a:gd name="T19" fmla="*/ 195 h 254"/>
                <a:gd name="T20" fmla="*/ 59 w 336"/>
                <a:gd name="T21" fmla="*/ 254 h 254"/>
                <a:gd name="T22" fmla="*/ 98 w 336"/>
                <a:gd name="T23" fmla="*/ 254 h 254"/>
                <a:gd name="T24" fmla="*/ 86 w 336"/>
                <a:gd name="T25" fmla="*/ 212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6" h="254">
                  <a:moveTo>
                    <a:pt x="86" y="212"/>
                  </a:moveTo>
                  <a:cubicBezTo>
                    <a:pt x="86" y="153"/>
                    <a:pt x="149" y="144"/>
                    <a:pt x="149" y="144"/>
                  </a:cubicBezTo>
                  <a:cubicBezTo>
                    <a:pt x="149" y="144"/>
                    <a:pt x="157" y="87"/>
                    <a:pt x="213" y="73"/>
                  </a:cubicBezTo>
                  <a:cubicBezTo>
                    <a:pt x="258" y="61"/>
                    <a:pt x="291" y="81"/>
                    <a:pt x="305" y="103"/>
                  </a:cubicBezTo>
                  <a:cubicBezTo>
                    <a:pt x="305" y="103"/>
                    <a:pt x="315" y="96"/>
                    <a:pt x="336" y="97"/>
                  </a:cubicBezTo>
                  <a:cubicBezTo>
                    <a:pt x="334" y="77"/>
                    <a:pt x="320" y="37"/>
                    <a:pt x="276" y="19"/>
                  </a:cubicBezTo>
                  <a:cubicBezTo>
                    <a:pt x="225" y="0"/>
                    <a:pt x="181" y="24"/>
                    <a:pt x="161" y="61"/>
                  </a:cubicBezTo>
                  <a:cubicBezTo>
                    <a:pt x="161" y="61"/>
                    <a:pt x="129" y="41"/>
                    <a:pt x="92" y="60"/>
                  </a:cubicBezTo>
                  <a:cubicBezTo>
                    <a:pt x="66" y="73"/>
                    <a:pt x="50" y="105"/>
                    <a:pt x="53" y="135"/>
                  </a:cubicBezTo>
                  <a:cubicBezTo>
                    <a:pt x="53" y="135"/>
                    <a:pt x="0" y="139"/>
                    <a:pt x="0" y="195"/>
                  </a:cubicBezTo>
                  <a:cubicBezTo>
                    <a:pt x="0" y="227"/>
                    <a:pt x="28" y="254"/>
                    <a:pt x="59" y="254"/>
                  </a:cubicBezTo>
                  <a:cubicBezTo>
                    <a:pt x="98" y="254"/>
                    <a:pt x="98" y="254"/>
                    <a:pt x="98" y="254"/>
                  </a:cubicBezTo>
                  <a:cubicBezTo>
                    <a:pt x="88" y="240"/>
                    <a:pt x="86" y="224"/>
                    <a:pt x="86" y="2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5" name="Freeform 11"/>
            <p:cNvSpPr>
              <a:spLocks/>
            </p:cNvSpPr>
            <p:nvPr/>
          </p:nvSpPr>
          <p:spPr bwMode="auto">
            <a:xfrm>
              <a:off x="2163" y="1996"/>
              <a:ext cx="800" cy="474"/>
            </a:xfrm>
            <a:custGeom>
              <a:avLst/>
              <a:gdLst>
                <a:gd name="T0" fmla="*/ 297 w 338"/>
                <a:gd name="T1" fmla="*/ 101 h 198"/>
                <a:gd name="T2" fmla="*/ 338 w 338"/>
                <a:gd name="T3" fmla="*/ 151 h 198"/>
                <a:gd name="T4" fmla="*/ 297 w 338"/>
                <a:gd name="T5" fmla="*/ 198 h 198"/>
                <a:gd name="T6" fmla="*/ 61 w 338"/>
                <a:gd name="T7" fmla="*/ 198 h 198"/>
                <a:gd name="T8" fmla="*/ 0 w 338"/>
                <a:gd name="T9" fmla="*/ 135 h 198"/>
                <a:gd name="T10" fmla="*/ 59 w 338"/>
                <a:gd name="T11" fmla="*/ 80 h 198"/>
                <a:gd name="T12" fmla="*/ 116 w 338"/>
                <a:gd name="T13" fmla="*/ 10 h 198"/>
                <a:gd name="T14" fmla="*/ 201 w 338"/>
                <a:gd name="T15" fmla="*/ 42 h 198"/>
                <a:gd name="T16" fmla="*/ 261 w 338"/>
                <a:gd name="T17" fmla="*/ 40 h 198"/>
                <a:gd name="T18" fmla="*/ 297 w 338"/>
                <a:gd name="T19" fmla="*/ 10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8" h="198">
                  <a:moveTo>
                    <a:pt x="297" y="101"/>
                  </a:moveTo>
                  <a:cubicBezTo>
                    <a:pt x="297" y="101"/>
                    <a:pt x="338" y="106"/>
                    <a:pt x="338" y="151"/>
                  </a:cubicBezTo>
                  <a:cubicBezTo>
                    <a:pt x="338" y="172"/>
                    <a:pt x="326" y="198"/>
                    <a:pt x="297" y="198"/>
                  </a:cubicBezTo>
                  <a:cubicBezTo>
                    <a:pt x="297" y="198"/>
                    <a:pt x="76" y="198"/>
                    <a:pt x="61" y="198"/>
                  </a:cubicBezTo>
                  <a:cubicBezTo>
                    <a:pt x="16" y="198"/>
                    <a:pt x="0" y="167"/>
                    <a:pt x="0" y="135"/>
                  </a:cubicBezTo>
                  <a:cubicBezTo>
                    <a:pt x="0" y="82"/>
                    <a:pt x="59" y="80"/>
                    <a:pt x="59" y="80"/>
                  </a:cubicBezTo>
                  <a:cubicBezTo>
                    <a:pt x="59" y="80"/>
                    <a:pt x="64" y="22"/>
                    <a:pt x="116" y="10"/>
                  </a:cubicBezTo>
                  <a:cubicBezTo>
                    <a:pt x="162" y="0"/>
                    <a:pt x="188" y="24"/>
                    <a:pt x="201" y="42"/>
                  </a:cubicBezTo>
                  <a:cubicBezTo>
                    <a:pt x="201" y="42"/>
                    <a:pt x="229" y="26"/>
                    <a:pt x="261" y="40"/>
                  </a:cubicBezTo>
                  <a:cubicBezTo>
                    <a:pt x="280" y="49"/>
                    <a:pt x="298" y="69"/>
                    <a:pt x="297"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6" name="Freeform 12"/>
            <p:cNvSpPr>
              <a:spLocks/>
            </p:cNvSpPr>
            <p:nvPr/>
          </p:nvSpPr>
          <p:spPr bwMode="auto">
            <a:xfrm>
              <a:off x="1924" y="1817"/>
              <a:ext cx="795" cy="607"/>
            </a:xfrm>
            <a:custGeom>
              <a:avLst/>
              <a:gdLst>
                <a:gd name="T0" fmla="*/ 86 w 336"/>
                <a:gd name="T1" fmla="*/ 212 h 254"/>
                <a:gd name="T2" fmla="*/ 149 w 336"/>
                <a:gd name="T3" fmla="*/ 144 h 254"/>
                <a:gd name="T4" fmla="*/ 213 w 336"/>
                <a:gd name="T5" fmla="*/ 73 h 254"/>
                <a:gd name="T6" fmla="*/ 305 w 336"/>
                <a:gd name="T7" fmla="*/ 103 h 254"/>
                <a:gd name="T8" fmla="*/ 336 w 336"/>
                <a:gd name="T9" fmla="*/ 97 h 254"/>
                <a:gd name="T10" fmla="*/ 276 w 336"/>
                <a:gd name="T11" fmla="*/ 19 h 254"/>
                <a:gd name="T12" fmla="*/ 161 w 336"/>
                <a:gd name="T13" fmla="*/ 61 h 254"/>
                <a:gd name="T14" fmla="*/ 92 w 336"/>
                <a:gd name="T15" fmla="*/ 60 h 254"/>
                <a:gd name="T16" fmla="*/ 53 w 336"/>
                <a:gd name="T17" fmla="*/ 135 h 254"/>
                <a:gd name="T18" fmla="*/ 0 w 336"/>
                <a:gd name="T19" fmla="*/ 195 h 254"/>
                <a:gd name="T20" fmla="*/ 59 w 336"/>
                <a:gd name="T21" fmla="*/ 254 h 254"/>
                <a:gd name="T22" fmla="*/ 98 w 336"/>
                <a:gd name="T23" fmla="*/ 254 h 254"/>
                <a:gd name="T24" fmla="*/ 86 w 336"/>
                <a:gd name="T25" fmla="*/ 212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6" h="254">
                  <a:moveTo>
                    <a:pt x="86" y="212"/>
                  </a:moveTo>
                  <a:cubicBezTo>
                    <a:pt x="86" y="153"/>
                    <a:pt x="149" y="144"/>
                    <a:pt x="149" y="144"/>
                  </a:cubicBezTo>
                  <a:cubicBezTo>
                    <a:pt x="149" y="144"/>
                    <a:pt x="157" y="87"/>
                    <a:pt x="213" y="73"/>
                  </a:cubicBezTo>
                  <a:cubicBezTo>
                    <a:pt x="258" y="61"/>
                    <a:pt x="291" y="81"/>
                    <a:pt x="305" y="103"/>
                  </a:cubicBezTo>
                  <a:cubicBezTo>
                    <a:pt x="305" y="103"/>
                    <a:pt x="315" y="96"/>
                    <a:pt x="336" y="97"/>
                  </a:cubicBezTo>
                  <a:cubicBezTo>
                    <a:pt x="334" y="77"/>
                    <a:pt x="320" y="37"/>
                    <a:pt x="276" y="19"/>
                  </a:cubicBezTo>
                  <a:cubicBezTo>
                    <a:pt x="225" y="0"/>
                    <a:pt x="181" y="24"/>
                    <a:pt x="161" y="61"/>
                  </a:cubicBezTo>
                  <a:cubicBezTo>
                    <a:pt x="161" y="61"/>
                    <a:pt x="129" y="41"/>
                    <a:pt x="92" y="60"/>
                  </a:cubicBezTo>
                  <a:cubicBezTo>
                    <a:pt x="66" y="73"/>
                    <a:pt x="50" y="105"/>
                    <a:pt x="53" y="135"/>
                  </a:cubicBezTo>
                  <a:cubicBezTo>
                    <a:pt x="53" y="135"/>
                    <a:pt x="0" y="139"/>
                    <a:pt x="0" y="195"/>
                  </a:cubicBezTo>
                  <a:cubicBezTo>
                    <a:pt x="0" y="227"/>
                    <a:pt x="28" y="254"/>
                    <a:pt x="59" y="254"/>
                  </a:cubicBezTo>
                  <a:cubicBezTo>
                    <a:pt x="98" y="254"/>
                    <a:pt x="98" y="254"/>
                    <a:pt x="98" y="254"/>
                  </a:cubicBezTo>
                  <a:cubicBezTo>
                    <a:pt x="88" y="240"/>
                    <a:pt x="86" y="224"/>
                    <a:pt x="86" y="2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7" name="Freeform 13"/>
            <p:cNvSpPr>
              <a:spLocks noEditPoints="1"/>
            </p:cNvSpPr>
            <p:nvPr/>
          </p:nvSpPr>
          <p:spPr bwMode="auto">
            <a:xfrm>
              <a:off x="3122" y="1934"/>
              <a:ext cx="449" cy="500"/>
            </a:xfrm>
            <a:custGeom>
              <a:avLst/>
              <a:gdLst>
                <a:gd name="T0" fmla="*/ 190 w 190"/>
                <a:gd name="T1" fmla="*/ 102 h 209"/>
                <a:gd name="T2" fmla="*/ 179 w 190"/>
                <a:gd name="T3" fmla="*/ 158 h 209"/>
                <a:gd name="T4" fmla="*/ 145 w 190"/>
                <a:gd name="T5" fmla="*/ 196 h 209"/>
                <a:gd name="T6" fmla="*/ 94 w 190"/>
                <a:gd name="T7" fmla="*/ 209 h 209"/>
                <a:gd name="T8" fmla="*/ 45 w 190"/>
                <a:gd name="T9" fmla="*/ 196 h 209"/>
                <a:gd name="T10" fmla="*/ 12 w 190"/>
                <a:gd name="T11" fmla="*/ 160 h 209"/>
                <a:gd name="T12" fmla="*/ 0 w 190"/>
                <a:gd name="T13" fmla="*/ 107 h 209"/>
                <a:gd name="T14" fmla="*/ 12 w 190"/>
                <a:gd name="T15" fmla="*/ 51 h 209"/>
                <a:gd name="T16" fmla="*/ 46 w 190"/>
                <a:gd name="T17" fmla="*/ 13 h 209"/>
                <a:gd name="T18" fmla="*/ 98 w 190"/>
                <a:gd name="T19" fmla="*/ 0 h 209"/>
                <a:gd name="T20" fmla="*/ 146 w 190"/>
                <a:gd name="T21" fmla="*/ 13 h 209"/>
                <a:gd name="T22" fmla="*/ 179 w 190"/>
                <a:gd name="T23" fmla="*/ 49 h 209"/>
                <a:gd name="T24" fmla="*/ 190 w 190"/>
                <a:gd name="T25" fmla="*/ 102 h 209"/>
                <a:gd name="T26" fmla="*/ 166 w 190"/>
                <a:gd name="T27" fmla="*/ 105 h 209"/>
                <a:gd name="T28" fmla="*/ 147 w 190"/>
                <a:gd name="T29" fmla="*/ 43 h 209"/>
                <a:gd name="T30" fmla="*/ 96 w 190"/>
                <a:gd name="T31" fmla="*/ 21 h 209"/>
                <a:gd name="T32" fmla="*/ 59 w 190"/>
                <a:gd name="T33" fmla="*/ 32 h 209"/>
                <a:gd name="T34" fmla="*/ 34 w 190"/>
                <a:gd name="T35" fmla="*/ 62 h 209"/>
                <a:gd name="T36" fmla="*/ 25 w 190"/>
                <a:gd name="T37" fmla="*/ 105 h 209"/>
                <a:gd name="T38" fmla="*/ 33 w 190"/>
                <a:gd name="T39" fmla="*/ 148 h 209"/>
                <a:gd name="T40" fmla="*/ 58 w 190"/>
                <a:gd name="T41" fmla="*/ 177 h 209"/>
                <a:gd name="T42" fmla="*/ 94 w 190"/>
                <a:gd name="T43" fmla="*/ 187 h 209"/>
                <a:gd name="T44" fmla="*/ 147 w 190"/>
                <a:gd name="T45" fmla="*/ 165 h 209"/>
                <a:gd name="T46" fmla="*/ 166 w 190"/>
                <a:gd name="T47" fmla="*/ 105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0" h="209">
                  <a:moveTo>
                    <a:pt x="190" y="102"/>
                  </a:moveTo>
                  <a:cubicBezTo>
                    <a:pt x="190" y="123"/>
                    <a:pt x="187" y="142"/>
                    <a:pt x="179" y="158"/>
                  </a:cubicBezTo>
                  <a:cubicBezTo>
                    <a:pt x="171" y="174"/>
                    <a:pt x="160" y="187"/>
                    <a:pt x="145" y="196"/>
                  </a:cubicBezTo>
                  <a:cubicBezTo>
                    <a:pt x="130" y="204"/>
                    <a:pt x="113" y="209"/>
                    <a:pt x="94" y="209"/>
                  </a:cubicBezTo>
                  <a:cubicBezTo>
                    <a:pt x="76" y="209"/>
                    <a:pt x="59" y="204"/>
                    <a:pt x="45" y="196"/>
                  </a:cubicBezTo>
                  <a:cubicBezTo>
                    <a:pt x="31" y="187"/>
                    <a:pt x="19" y="175"/>
                    <a:pt x="12" y="160"/>
                  </a:cubicBezTo>
                  <a:cubicBezTo>
                    <a:pt x="4" y="144"/>
                    <a:pt x="0" y="127"/>
                    <a:pt x="0" y="107"/>
                  </a:cubicBezTo>
                  <a:cubicBezTo>
                    <a:pt x="0" y="85"/>
                    <a:pt x="4" y="67"/>
                    <a:pt x="12" y="51"/>
                  </a:cubicBezTo>
                  <a:cubicBezTo>
                    <a:pt x="20" y="34"/>
                    <a:pt x="31" y="22"/>
                    <a:pt x="46" y="13"/>
                  </a:cubicBezTo>
                  <a:cubicBezTo>
                    <a:pt x="61" y="4"/>
                    <a:pt x="78" y="0"/>
                    <a:pt x="98" y="0"/>
                  </a:cubicBezTo>
                  <a:cubicBezTo>
                    <a:pt x="116" y="0"/>
                    <a:pt x="132" y="4"/>
                    <a:pt x="146" y="13"/>
                  </a:cubicBezTo>
                  <a:cubicBezTo>
                    <a:pt x="160" y="21"/>
                    <a:pt x="171" y="33"/>
                    <a:pt x="179" y="49"/>
                  </a:cubicBezTo>
                  <a:cubicBezTo>
                    <a:pt x="187" y="64"/>
                    <a:pt x="190" y="82"/>
                    <a:pt x="190" y="102"/>
                  </a:cubicBezTo>
                  <a:close/>
                  <a:moveTo>
                    <a:pt x="166" y="105"/>
                  </a:moveTo>
                  <a:cubicBezTo>
                    <a:pt x="166" y="79"/>
                    <a:pt x="160" y="58"/>
                    <a:pt x="147" y="43"/>
                  </a:cubicBezTo>
                  <a:cubicBezTo>
                    <a:pt x="135" y="29"/>
                    <a:pt x="118" y="21"/>
                    <a:pt x="96" y="21"/>
                  </a:cubicBezTo>
                  <a:cubicBezTo>
                    <a:pt x="82" y="21"/>
                    <a:pt x="70" y="25"/>
                    <a:pt x="59" y="32"/>
                  </a:cubicBezTo>
                  <a:cubicBezTo>
                    <a:pt x="48" y="39"/>
                    <a:pt x="40" y="49"/>
                    <a:pt x="34" y="62"/>
                  </a:cubicBezTo>
                  <a:cubicBezTo>
                    <a:pt x="28" y="74"/>
                    <a:pt x="25" y="89"/>
                    <a:pt x="25" y="105"/>
                  </a:cubicBezTo>
                  <a:cubicBezTo>
                    <a:pt x="25" y="121"/>
                    <a:pt x="27" y="135"/>
                    <a:pt x="33" y="148"/>
                  </a:cubicBezTo>
                  <a:cubicBezTo>
                    <a:pt x="39" y="160"/>
                    <a:pt x="47" y="170"/>
                    <a:pt x="58" y="177"/>
                  </a:cubicBezTo>
                  <a:cubicBezTo>
                    <a:pt x="69" y="184"/>
                    <a:pt x="81" y="187"/>
                    <a:pt x="94" y="187"/>
                  </a:cubicBezTo>
                  <a:cubicBezTo>
                    <a:pt x="117" y="187"/>
                    <a:pt x="134" y="180"/>
                    <a:pt x="147" y="165"/>
                  </a:cubicBezTo>
                  <a:cubicBezTo>
                    <a:pt x="159" y="151"/>
                    <a:pt x="166" y="131"/>
                    <a:pt x="166" y="10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8" name="Freeform 14"/>
            <p:cNvSpPr>
              <a:spLocks/>
            </p:cNvSpPr>
            <p:nvPr/>
          </p:nvSpPr>
          <p:spPr bwMode="auto">
            <a:xfrm>
              <a:off x="3642" y="2073"/>
              <a:ext cx="282" cy="351"/>
            </a:xfrm>
            <a:custGeom>
              <a:avLst/>
              <a:gdLst>
                <a:gd name="T0" fmla="*/ 119 w 119"/>
                <a:gd name="T1" fmla="*/ 147 h 147"/>
                <a:gd name="T2" fmla="*/ 96 w 119"/>
                <a:gd name="T3" fmla="*/ 147 h 147"/>
                <a:gd name="T4" fmla="*/ 96 w 119"/>
                <a:gd name="T5" fmla="*/ 65 h 147"/>
                <a:gd name="T6" fmla="*/ 63 w 119"/>
                <a:gd name="T7" fmla="*/ 19 h 147"/>
                <a:gd name="T8" fmla="*/ 34 w 119"/>
                <a:gd name="T9" fmla="*/ 32 h 147"/>
                <a:gd name="T10" fmla="*/ 23 w 119"/>
                <a:gd name="T11" fmla="*/ 65 h 147"/>
                <a:gd name="T12" fmla="*/ 23 w 119"/>
                <a:gd name="T13" fmla="*/ 147 h 147"/>
                <a:gd name="T14" fmla="*/ 0 w 119"/>
                <a:gd name="T15" fmla="*/ 147 h 147"/>
                <a:gd name="T16" fmla="*/ 0 w 119"/>
                <a:gd name="T17" fmla="*/ 3 h 147"/>
                <a:gd name="T18" fmla="*/ 23 w 119"/>
                <a:gd name="T19" fmla="*/ 3 h 147"/>
                <a:gd name="T20" fmla="*/ 23 w 119"/>
                <a:gd name="T21" fmla="*/ 27 h 147"/>
                <a:gd name="T22" fmla="*/ 23 w 119"/>
                <a:gd name="T23" fmla="*/ 27 h 147"/>
                <a:gd name="T24" fmla="*/ 71 w 119"/>
                <a:gd name="T25" fmla="*/ 0 h 147"/>
                <a:gd name="T26" fmla="*/ 107 w 119"/>
                <a:gd name="T27" fmla="*/ 15 h 147"/>
                <a:gd name="T28" fmla="*/ 119 w 119"/>
                <a:gd name="T29" fmla="*/ 59 h 147"/>
                <a:gd name="T30" fmla="*/ 119 w 119"/>
                <a:gd name="T31" fmla="*/ 147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9" h="147">
                  <a:moveTo>
                    <a:pt x="119" y="147"/>
                  </a:moveTo>
                  <a:cubicBezTo>
                    <a:pt x="96" y="147"/>
                    <a:pt x="96" y="147"/>
                    <a:pt x="96" y="147"/>
                  </a:cubicBezTo>
                  <a:cubicBezTo>
                    <a:pt x="96" y="65"/>
                    <a:pt x="96" y="65"/>
                    <a:pt x="96" y="65"/>
                  </a:cubicBezTo>
                  <a:cubicBezTo>
                    <a:pt x="96" y="35"/>
                    <a:pt x="85" y="19"/>
                    <a:pt x="63" y="19"/>
                  </a:cubicBezTo>
                  <a:cubicBezTo>
                    <a:pt x="51" y="19"/>
                    <a:pt x="42" y="24"/>
                    <a:pt x="34" y="32"/>
                  </a:cubicBezTo>
                  <a:cubicBezTo>
                    <a:pt x="27" y="41"/>
                    <a:pt x="23" y="52"/>
                    <a:pt x="23" y="65"/>
                  </a:cubicBezTo>
                  <a:cubicBezTo>
                    <a:pt x="23" y="147"/>
                    <a:pt x="23" y="147"/>
                    <a:pt x="23" y="147"/>
                  </a:cubicBezTo>
                  <a:cubicBezTo>
                    <a:pt x="0" y="147"/>
                    <a:pt x="0" y="147"/>
                    <a:pt x="0" y="147"/>
                  </a:cubicBezTo>
                  <a:cubicBezTo>
                    <a:pt x="0" y="3"/>
                    <a:pt x="0" y="3"/>
                    <a:pt x="0" y="3"/>
                  </a:cubicBezTo>
                  <a:cubicBezTo>
                    <a:pt x="23" y="3"/>
                    <a:pt x="23" y="3"/>
                    <a:pt x="23" y="3"/>
                  </a:cubicBezTo>
                  <a:cubicBezTo>
                    <a:pt x="23" y="27"/>
                    <a:pt x="23" y="27"/>
                    <a:pt x="23" y="27"/>
                  </a:cubicBezTo>
                  <a:cubicBezTo>
                    <a:pt x="23" y="27"/>
                    <a:pt x="23" y="27"/>
                    <a:pt x="23" y="27"/>
                  </a:cubicBezTo>
                  <a:cubicBezTo>
                    <a:pt x="34" y="9"/>
                    <a:pt x="50" y="0"/>
                    <a:pt x="71" y="0"/>
                  </a:cubicBezTo>
                  <a:cubicBezTo>
                    <a:pt x="87" y="0"/>
                    <a:pt x="99" y="5"/>
                    <a:pt x="107" y="15"/>
                  </a:cubicBezTo>
                  <a:cubicBezTo>
                    <a:pt x="115" y="25"/>
                    <a:pt x="119" y="40"/>
                    <a:pt x="119" y="59"/>
                  </a:cubicBezTo>
                  <a:lnTo>
                    <a:pt x="119" y="1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9" name="Freeform 15"/>
            <p:cNvSpPr>
              <a:spLocks noEditPoints="1"/>
            </p:cNvSpPr>
            <p:nvPr/>
          </p:nvSpPr>
          <p:spPr bwMode="auto">
            <a:xfrm>
              <a:off x="3986" y="2073"/>
              <a:ext cx="295" cy="361"/>
            </a:xfrm>
            <a:custGeom>
              <a:avLst/>
              <a:gdLst>
                <a:gd name="T0" fmla="*/ 125 w 125"/>
                <a:gd name="T1" fmla="*/ 81 h 151"/>
                <a:gd name="T2" fmla="*/ 24 w 125"/>
                <a:gd name="T3" fmla="*/ 81 h 151"/>
                <a:gd name="T4" fmla="*/ 36 w 125"/>
                <a:gd name="T5" fmla="*/ 118 h 151"/>
                <a:gd name="T6" fmla="*/ 71 w 125"/>
                <a:gd name="T7" fmla="*/ 131 h 151"/>
                <a:gd name="T8" fmla="*/ 115 w 125"/>
                <a:gd name="T9" fmla="*/ 115 h 151"/>
                <a:gd name="T10" fmla="*/ 115 w 125"/>
                <a:gd name="T11" fmla="*/ 137 h 151"/>
                <a:gd name="T12" fmla="*/ 65 w 125"/>
                <a:gd name="T13" fmla="*/ 151 h 151"/>
                <a:gd name="T14" fmla="*/ 17 w 125"/>
                <a:gd name="T15" fmla="*/ 131 h 151"/>
                <a:gd name="T16" fmla="*/ 0 w 125"/>
                <a:gd name="T17" fmla="*/ 76 h 151"/>
                <a:gd name="T18" fmla="*/ 8 w 125"/>
                <a:gd name="T19" fmla="*/ 37 h 151"/>
                <a:gd name="T20" fmla="*/ 32 w 125"/>
                <a:gd name="T21" fmla="*/ 9 h 151"/>
                <a:gd name="T22" fmla="*/ 66 w 125"/>
                <a:gd name="T23" fmla="*/ 0 h 151"/>
                <a:gd name="T24" fmla="*/ 110 w 125"/>
                <a:gd name="T25" fmla="*/ 18 h 151"/>
                <a:gd name="T26" fmla="*/ 125 w 125"/>
                <a:gd name="T27" fmla="*/ 69 h 151"/>
                <a:gd name="T28" fmla="*/ 125 w 125"/>
                <a:gd name="T29" fmla="*/ 81 h 151"/>
                <a:gd name="T30" fmla="*/ 102 w 125"/>
                <a:gd name="T31" fmla="*/ 61 h 151"/>
                <a:gd name="T32" fmla="*/ 92 w 125"/>
                <a:gd name="T33" fmla="*/ 30 h 151"/>
                <a:gd name="T34" fmla="*/ 66 w 125"/>
                <a:gd name="T35" fmla="*/ 19 h 151"/>
                <a:gd name="T36" fmla="*/ 38 w 125"/>
                <a:gd name="T37" fmla="*/ 31 h 151"/>
                <a:gd name="T38" fmla="*/ 24 w 125"/>
                <a:gd name="T39" fmla="*/ 61 h 151"/>
                <a:gd name="T40" fmla="*/ 102 w 125"/>
                <a:gd name="T41" fmla="*/ 6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5" h="151">
                  <a:moveTo>
                    <a:pt x="125" y="81"/>
                  </a:moveTo>
                  <a:cubicBezTo>
                    <a:pt x="24" y="81"/>
                    <a:pt x="24" y="81"/>
                    <a:pt x="24" y="81"/>
                  </a:cubicBezTo>
                  <a:cubicBezTo>
                    <a:pt x="24" y="97"/>
                    <a:pt x="28" y="110"/>
                    <a:pt x="36" y="118"/>
                  </a:cubicBezTo>
                  <a:cubicBezTo>
                    <a:pt x="45" y="127"/>
                    <a:pt x="56" y="131"/>
                    <a:pt x="71" y="131"/>
                  </a:cubicBezTo>
                  <a:cubicBezTo>
                    <a:pt x="87" y="131"/>
                    <a:pt x="102" y="126"/>
                    <a:pt x="115" y="115"/>
                  </a:cubicBezTo>
                  <a:cubicBezTo>
                    <a:pt x="115" y="137"/>
                    <a:pt x="115" y="137"/>
                    <a:pt x="115" y="137"/>
                  </a:cubicBezTo>
                  <a:cubicBezTo>
                    <a:pt x="103" y="146"/>
                    <a:pt x="86" y="151"/>
                    <a:pt x="65" y="151"/>
                  </a:cubicBezTo>
                  <a:cubicBezTo>
                    <a:pt x="44" y="151"/>
                    <a:pt x="28" y="144"/>
                    <a:pt x="17" y="131"/>
                  </a:cubicBezTo>
                  <a:cubicBezTo>
                    <a:pt x="5" y="118"/>
                    <a:pt x="0" y="99"/>
                    <a:pt x="0" y="76"/>
                  </a:cubicBezTo>
                  <a:cubicBezTo>
                    <a:pt x="0" y="62"/>
                    <a:pt x="3" y="48"/>
                    <a:pt x="8" y="37"/>
                  </a:cubicBezTo>
                  <a:cubicBezTo>
                    <a:pt x="14" y="25"/>
                    <a:pt x="22" y="16"/>
                    <a:pt x="32" y="9"/>
                  </a:cubicBezTo>
                  <a:cubicBezTo>
                    <a:pt x="42" y="3"/>
                    <a:pt x="53" y="0"/>
                    <a:pt x="66" y="0"/>
                  </a:cubicBezTo>
                  <a:cubicBezTo>
                    <a:pt x="85" y="0"/>
                    <a:pt x="99" y="6"/>
                    <a:pt x="110" y="18"/>
                  </a:cubicBezTo>
                  <a:cubicBezTo>
                    <a:pt x="120" y="30"/>
                    <a:pt x="125" y="47"/>
                    <a:pt x="125" y="69"/>
                  </a:cubicBezTo>
                  <a:lnTo>
                    <a:pt x="125" y="81"/>
                  </a:lnTo>
                  <a:close/>
                  <a:moveTo>
                    <a:pt x="102" y="61"/>
                  </a:moveTo>
                  <a:cubicBezTo>
                    <a:pt x="101" y="48"/>
                    <a:pt x="98" y="38"/>
                    <a:pt x="92" y="30"/>
                  </a:cubicBezTo>
                  <a:cubicBezTo>
                    <a:pt x="86" y="23"/>
                    <a:pt x="77" y="19"/>
                    <a:pt x="66" y="19"/>
                  </a:cubicBezTo>
                  <a:cubicBezTo>
                    <a:pt x="55" y="19"/>
                    <a:pt x="46" y="23"/>
                    <a:pt x="38" y="31"/>
                  </a:cubicBezTo>
                  <a:cubicBezTo>
                    <a:pt x="31" y="39"/>
                    <a:pt x="26" y="49"/>
                    <a:pt x="24" y="61"/>
                  </a:cubicBezTo>
                  <a:lnTo>
                    <a:pt x="10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0" name="Freeform 16"/>
            <p:cNvSpPr>
              <a:spLocks noEditPoints="1"/>
            </p:cNvSpPr>
            <p:nvPr/>
          </p:nvSpPr>
          <p:spPr bwMode="auto">
            <a:xfrm>
              <a:off x="4352" y="1944"/>
              <a:ext cx="384" cy="480"/>
            </a:xfrm>
            <a:custGeom>
              <a:avLst/>
              <a:gdLst>
                <a:gd name="T0" fmla="*/ 162 w 162"/>
                <a:gd name="T1" fmla="*/ 98 h 201"/>
                <a:gd name="T2" fmla="*/ 148 w 162"/>
                <a:gd name="T3" fmla="*/ 152 h 201"/>
                <a:gd name="T4" fmla="*/ 110 w 162"/>
                <a:gd name="T5" fmla="*/ 188 h 201"/>
                <a:gd name="T6" fmla="*/ 53 w 162"/>
                <a:gd name="T7" fmla="*/ 201 h 201"/>
                <a:gd name="T8" fmla="*/ 0 w 162"/>
                <a:gd name="T9" fmla="*/ 201 h 201"/>
                <a:gd name="T10" fmla="*/ 0 w 162"/>
                <a:gd name="T11" fmla="*/ 0 h 201"/>
                <a:gd name="T12" fmla="*/ 56 w 162"/>
                <a:gd name="T13" fmla="*/ 0 h 201"/>
                <a:gd name="T14" fmla="*/ 162 w 162"/>
                <a:gd name="T15" fmla="*/ 98 h 201"/>
                <a:gd name="T16" fmla="*/ 137 w 162"/>
                <a:gd name="T17" fmla="*/ 98 h 201"/>
                <a:gd name="T18" fmla="*/ 55 w 162"/>
                <a:gd name="T19" fmla="*/ 21 h 201"/>
                <a:gd name="T20" fmla="*/ 23 w 162"/>
                <a:gd name="T21" fmla="*/ 21 h 201"/>
                <a:gd name="T22" fmla="*/ 23 w 162"/>
                <a:gd name="T23" fmla="*/ 180 h 201"/>
                <a:gd name="T24" fmla="*/ 53 w 162"/>
                <a:gd name="T25" fmla="*/ 180 h 201"/>
                <a:gd name="T26" fmla="*/ 115 w 162"/>
                <a:gd name="T27" fmla="*/ 159 h 201"/>
                <a:gd name="T28" fmla="*/ 137 w 162"/>
                <a:gd name="T29" fmla="*/ 98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2" h="201">
                  <a:moveTo>
                    <a:pt x="162" y="98"/>
                  </a:moveTo>
                  <a:cubicBezTo>
                    <a:pt x="162" y="118"/>
                    <a:pt x="157" y="136"/>
                    <a:pt x="148" y="152"/>
                  </a:cubicBezTo>
                  <a:cubicBezTo>
                    <a:pt x="139" y="168"/>
                    <a:pt x="127" y="180"/>
                    <a:pt x="110" y="188"/>
                  </a:cubicBezTo>
                  <a:cubicBezTo>
                    <a:pt x="94" y="197"/>
                    <a:pt x="75" y="201"/>
                    <a:pt x="53" y="201"/>
                  </a:cubicBezTo>
                  <a:cubicBezTo>
                    <a:pt x="0" y="201"/>
                    <a:pt x="0" y="201"/>
                    <a:pt x="0" y="201"/>
                  </a:cubicBezTo>
                  <a:cubicBezTo>
                    <a:pt x="0" y="0"/>
                    <a:pt x="0" y="0"/>
                    <a:pt x="0" y="0"/>
                  </a:cubicBezTo>
                  <a:cubicBezTo>
                    <a:pt x="56" y="0"/>
                    <a:pt x="56" y="0"/>
                    <a:pt x="56" y="0"/>
                  </a:cubicBezTo>
                  <a:cubicBezTo>
                    <a:pt x="127" y="0"/>
                    <a:pt x="162" y="32"/>
                    <a:pt x="162" y="98"/>
                  </a:cubicBezTo>
                  <a:close/>
                  <a:moveTo>
                    <a:pt x="137" y="98"/>
                  </a:moveTo>
                  <a:cubicBezTo>
                    <a:pt x="137" y="47"/>
                    <a:pt x="110" y="21"/>
                    <a:pt x="55" y="21"/>
                  </a:cubicBezTo>
                  <a:cubicBezTo>
                    <a:pt x="23" y="21"/>
                    <a:pt x="23" y="21"/>
                    <a:pt x="23" y="21"/>
                  </a:cubicBezTo>
                  <a:cubicBezTo>
                    <a:pt x="23" y="180"/>
                    <a:pt x="23" y="180"/>
                    <a:pt x="23" y="180"/>
                  </a:cubicBezTo>
                  <a:cubicBezTo>
                    <a:pt x="53" y="180"/>
                    <a:pt x="53" y="180"/>
                    <a:pt x="53" y="180"/>
                  </a:cubicBezTo>
                  <a:cubicBezTo>
                    <a:pt x="80" y="180"/>
                    <a:pt x="101" y="173"/>
                    <a:pt x="115" y="159"/>
                  </a:cubicBezTo>
                  <a:cubicBezTo>
                    <a:pt x="130" y="144"/>
                    <a:pt x="137" y="124"/>
                    <a:pt x="137" y="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1" name="Freeform 17"/>
            <p:cNvSpPr>
              <a:spLocks/>
            </p:cNvSpPr>
            <p:nvPr/>
          </p:nvSpPr>
          <p:spPr bwMode="auto">
            <a:xfrm>
              <a:off x="4804" y="2075"/>
              <a:ext cx="180" cy="349"/>
            </a:xfrm>
            <a:custGeom>
              <a:avLst/>
              <a:gdLst>
                <a:gd name="T0" fmla="*/ 76 w 76"/>
                <a:gd name="T1" fmla="*/ 26 h 146"/>
                <a:gd name="T2" fmla="*/ 58 w 76"/>
                <a:gd name="T3" fmla="*/ 21 h 146"/>
                <a:gd name="T4" fmla="*/ 33 w 76"/>
                <a:gd name="T5" fmla="*/ 35 h 146"/>
                <a:gd name="T6" fmla="*/ 24 w 76"/>
                <a:gd name="T7" fmla="*/ 73 h 146"/>
                <a:gd name="T8" fmla="*/ 24 w 76"/>
                <a:gd name="T9" fmla="*/ 146 h 146"/>
                <a:gd name="T10" fmla="*/ 0 w 76"/>
                <a:gd name="T11" fmla="*/ 146 h 146"/>
                <a:gd name="T12" fmla="*/ 0 w 76"/>
                <a:gd name="T13" fmla="*/ 2 h 146"/>
                <a:gd name="T14" fmla="*/ 24 w 76"/>
                <a:gd name="T15" fmla="*/ 2 h 146"/>
                <a:gd name="T16" fmla="*/ 24 w 76"/>
                <a:gd name="T17" fmla="*/ 32 h 146"/>
                <a:gd name="T18" fmla="*/ 24 w 76"/>
                <a:gd name="T19" fmla="*/ 32 h 146"/>
                <a:gd name="T20" fmla="*/ 39 w 76"/>
                <a:gd name="T21" fmla="*/ 8 h 146"/>
                <a:gd name="T22" fmla="*/ 62 w 76"/>
                <a:gd name="T23" fmla="*/ 0 h 146"/>
                <a:gd name="T24" fmla="*/ 76 w 76"/>
                <a:gd name="T25" fmla="*/ 2 h 146"/>
                <a:gd name="T26" fmla="*/ 76 w 76"/>
                <a:gd name="T27" fmla="*/ 2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146">
                  <a:moveTo>
                    <a:pt x="76" y="26"/>
                  </a:moveTo>
                  <a:cubicBezTo>
                    <a:pt x="71" y="22"/>
                    <a:pt x="66" y="21"/>
                    <a:pt x="58" y="21"/>
                  </a:cubicBezTo>
                  <a:cubicBezTo>
                    <a:pt x="48" y="21"/>
                    <a:pt x="39" y="26"/>
                    <a:pt x="33" y="35"/>
                  </a:cubicBezTo>
                  <a:cubicBezTo>
                    <a:pt x="27" y="45"/>
                    <a:pt x="24" y="57"/>
                    <a:pt x="24" y="73"/>
                  </a:cubicBezTo>
                  <a:cubicBezTo>
                    <a:pt x="24" y="146"/>
                    <a:pt x="24" y="146"/>
                    <a:pt x="24" y="146"/>
                  </a:cubicBezTo>
                  <a:cubicBezTo>
                    <a:pt x="0" y="146"/>
                    <a:pt x="0" y="146"/>
                    <a:pt x="0" y="146"/>
                  </a:cubicBezTo>
                  <a:cubicBezTo>
                    <a:pt x="0" y="2"/>
                    <a:pt x="0" y="2"/>
                    <a:pt x="0" y="2"/>
                  </a:cubicBezTo>
                  <a:cubicBezTo>
                    <a:pt x="24" y="2"/>
                    <a:pt x="24" y="2"/>
                    <a:pt x="24" y="2"/>
                  </a:cubicBezTo>
                  <a:cubicBezTo>
                    <a:pt x="24" y="32"/>
                    <a:pt x="24" y="32"/>
                    <a:pt x="24" y="32"/>
                  </a:cubicBezTo>
                  <a:cubicBezTo>
                    <a:pt x="24" y="32"/>
                    <a:pt x="24" y="32"/>
                    <a:pt x="24" y="32"/>
                  </a:cubicBezTo>
                  <a:cubicBezTo>
                    <a:pt x="27" y="22"/>
                    <a:pt x="32" y="14"/>
                    <a:pt x="39" y="8"/>
                  </a:cubicBezTo>
                  <a:cubicBezTo>
                    <a:pt x="46" y="3"/>
                    <a:pt x="53" y="0"/>
                    <a:pt x="62" y="0"/>
                  </a:cubicBezTo>
                  <a:cubicBezTo>
                    <a:pt x="68" y="0"/>
                    <a:pt x="72" y="0"/>
                    <a:pt x="76" y="2"/>
                  </a:cubicBezTo>
                  <a:lnTo>
                    <a:pt x="76"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2" name="Freeform 18"/>
            <p:cNvSpPr>
              <a:spLocks noEditPoints="1"/>
            </p:cNvSpPr>
            <p:nvPr/>
          </p:nvSpPr>
          <p:spPr bwMode="auto">
            <a:xfrm>
              <a:off x="5017" y="1922"/>
              <a:ext cx="74" cy="502"/>
            </a:xfrm>
            <a:custGeom>
              <a:avLst/>
              <a:gdLst>
                <a:gd name="T0" fmla="*/ 31 w 31"/>
                <a:gd name="T1" fmla="*/ 15 h 210"/>
                <a:gd name="T2" fmla="*/ 26 w 31"/>
                <a:gd name="T3" fmla="*/ 25 h 210"/>
                <a:gd name="T4" fmla="*/ 15 w 31"/>
                <a:gd name="T5" fmla="*/ 30 h 210"/>
                <a:gd name="T6" fmla="*/ 5 w 31"/>
                <a:gd name="T7" fmla="*/ 25 h 210"/>
                <a:gd name="T8" fmla="*/ 0 w 31"/>
                <a:gd name="T9" fmla="*/ 15 h 210"/>
                <a:gd name="T10" fmla="*/ 5 w 31"/>
                <a:gd name="T11" fmla="*/ 4 h 210"/>
                <a:gd name="T12" fmla="*/ 15 w 31"/>
                <a:gd name="T13" fmla="*/ 0 h 210"/>
                <a:gd name="T14" fmla="*/ 26 w 31"/>
                <a:gd name="T15" fmla="*/ 4 h 210"/>
                <a:gd name="T16" fmla="*/ 31 w 31"/>
                <a:gd name="T17" fmla="*/ 15 h 210"/>
                <a:gd name="T18" fmla="*/ 27 w 31"/>
                <a:gd name="T19" fmla="*/ 210 h 210"/>
                <a:gd name="T20" fmla="*/ 4 w 31"/>
                <a:gd name="T21" fmla="*/ 210 h 210"/>
                <a:gd name="T22" fmla="*/ 4 w 31"/>
                <a:gd name="T23" fmla="*/ 66 h 210"/>
                <a:gd name="T24" fmla="*/ 27 w 31"/>
                <a:gd name="T25" fmla="*/ 66 h 210"/>
                <a:gd name="T26" fmla="*/ 27 w 31"/>
                <a:gd name="T27" fmla="*/ 21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 h="210">
                  <a:moveTo>
                    <a:pt x="31" y="15"/>
                  </a:moveTo>
                  <a:cubicBezTo>
                    <a:pt x="31" y="19"/>
                    <a:pt x="29" y="22"/>
                    <a:pt x="26" y="25"/>
                  </a:cubicBezTo>
                  <a:cubicBezTo>
                    <a:pt x="23" y="28"/>
                    <a:pt x="20" y="30"/>
                    <a:pt x="15" y="30"/>
                  </a:cubicBezTo>
                  <a:cubicBezTo>
                    <a:pt x="11" y="30"/>
                    <a:pt x="8" y="28"/>
                    <a:pt x="5" y="25"/>
                  </a:cubicBezTo>
                  <a:cubicBezTo>
                    <a:pt x="2" y="23"/>
                    <a:pt x="0" y="19"/>
                    <a:pt x="0" y="15"/>
                  </a:cubicBezTo>
                  <a:cubicBezTo>
                    <a:pt x="0" y="11"/>
                    <a:pt x="2" y="7"/>
                    <a:pt x="5" y="4"/>
                  </a:cubicBezTo>
                  <a:cubicBezTo>
                    <a:pt x="7" y="1"/>
                    <a:pt x="11" y="0"/>
                    <a:pt x="15" y="0"/>
                  </a:cubicBezTo>
                  <a:cubicBezTo>
                    <a:pt x="20" y="0"/>
                    <a:pt x="23" y="1"/>
                    <a:pt x="26" y="4"/>
                  </a:cubicBezTo>
                  <a:cubicBezTo>
                    <a:pt x="29" y="7"/>
                    <a:pt x="31" y="10"/>
                    <a:pt x="31" y="15"/>
                  </a:cubicBezTo>
                  <a:close/>
                  <a:moveTo>
                    <a:pt x="27" y="210"/>
                  </a:moveTo>
                  <a:cubicBezTo>
                    <a:pt x="4" y="210"/>
                    <a:pt x="4" y="210"/>
                    <a:pt x="4" y="210"/>
                  </a:cubicBezTo>
                  <a:cubicBezTo>
                    <a:pt x="4" y="66"/>
                    <a:pt x="4" y="66"/>
                    <a:pt x="4" y="66"/>
                  </a:cubicBezTo>
                  <a:cubicBezTo>
                    <a:pt x="27" y="66"/>
                    <a:pt x="27" y="66"/>
                    <a:pt x="27" y="66"/>
                  </a:cubicBezTo>
                  <a:lnTo>
                    <a:pt x="27" y="2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3" name="Freeform 19"/>
            <p:cNvSpPr>
              <a:spLocks/>
            </p:cNvSpPr>
            <p:nvPr/>
          </p:nvSpPr>
          <p:spPr bwMode="auto">
            <a:xfrm>
              <a:off x="5124" y="2080"/>
              <a:ext cx="317" cy="344"/>
            </a:xfrm>
            <a:custGeom>
              <a:avLst/>
              <a:gdLst>
                <a:gd name="T0" fmla="*/ 134 w 134"/>
                <a:gd name="T1" fmla="*/ 0 h 144"/>
                <a:gd name="T2" fmla="*/ 77 w 134"/>
                <a:gd name="T3" fmla="*/ 144 h 144"/>
                <a:gd name="T4" fmla="*/ 54 w 134"/>
                <a:gd name="T5" fmla="*/ 144 h 144"/>
                <a:gd name="T6" fmla="*/ 0 w 134"/>
                <a:gd name="T7" fmla="*/ 0 h 144"/>
                <a:gd name="T8" fmla="*/ 25 w 134"/>
                <a:gd name="T9" fmla="*/ 0 h 144"/>
                <a:gd name="T10" fmla="*/ 62 w 134"/>
                <a:gd name="T11" fmla="*/ 105 h 144"/>
                <a:gd name="T12" fmla="*/ 67 w 134"/>
                <a:gd name="T13" fmla="*/ 125 h 144"/>
                <a:gd name="T14" fmla="*/ 67 w 134"/>
                <a:gd name="T15" fmla="*/ 125 h 144"/>
                <a:gd name="T16" fmla="*/ 72 w 134"/>
                <a:gd name="T17" fmla="*/ 105 h 144"/>
                <a:gd name="T18" fmla="*/ 110 w 134"/>
                <a:gd name="T19" fmla="*/ 0 h 144"/>
                <a:gd name="T20" fmla="*/ 134 w 134"/>
                <a:gd name="T21"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4" h="144">
                  <a:moveTo>
                    <a:pt x="134" y="0"/>
                  </a:moveTo>
                  <a:cubicBezTo>
                    <a:pt x="77" y="144"/>
                    <a:pt x="77" y="144"/>
                    <a:pt x="77" y="144"/>
                  </a:cubicBezTo>
                  <a:cubicBezTo>
                    <a:pt x="54" y="144"/>
                    <a:pt x="54" y="144"/>
                    <a:pt x="54" y="144"/>
                  </a:cubicBezTo>
                  <a:cubicBezTo>
                    <a:pt x="0" y="0"/>
                    <a:pt x="0" y="0"/>
                    <a:pt x="0" y="0"/>
                  </a:cubicBezTo>
                  <a:cubicBezTo>
                    <a:pt x="25" y="0"/>
                    <a:pt x="25" y="0"/>
                    <a:pt x="25" y="0"/>
                  </a:cubicBezTo>
                  <a:cubicBezTo>
                    <a:pt x="62" y="105"/>
                    <a:pt x="62" y="105"/>
                    <a:pt x="62" y="105"/>
                  </a:cubicBezTo>
                  <a:cubicBezTo>
                    <a:pt x="64" y="110"/>
                    <a:pt x="65" y="117"/>
                    <a:pt x="67" y="125"/>
                  </a:cubicBezTo>
                  <a:cubicBezTo>
                    <a:pt x="67" y="125"/>
                    <a:pt x="67" y="125"/>
                    <a:pt x="67" y="125"/>
                  </a:cubicBezTo>
                  <a:cubicBezTo>
                    <a:pt x="68" y="118"/>
                    <a:pt x="70" y="111"/>
                    <a:pt x="72" y="105"/>
                  </a:cubicBezTo>
                  <a:cubicBezTo>
                    <a:pt x="110" y="0"/>
                    <a:pt x="110" y="0"/>
                    <a:pt x="110" y="0"/>
                  </a:cubicBezTo>
                  <a:lnTo>
                    <a:pt x="13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4" name="Freeform 20"/>
            <p:cNvSpPr>
              <a:spLocks noEditPoints="1"/>
            </p:cNvSpPr>
            <p:nvPr/>
          </p:nvSpPr>
          <p:spPr bwMode="auto">
            <a:xfrm>
              <a:off x="5458" y="2073"/>
              <a:ext cx="296" cy="361"/>
            </a:xfrm>
            <a:custGeom>
              <a:avLst/>
              <a:gdLst>
                <a:gd name="T0" fmla="*/ 125 w 125"/>
                <a:gd name="T1" fmla="*/ 81 h 151"/>
                <a:gd name="T2" fmla="*/ 24 w 125"/>
                <a:gd name="T3" fmla="*/ 81 h 151"/>
                <a:gd name="T4" fmla="*/ 37 w 125"/>
                <a:gd name="T5" fmla="*/ 118 h 151"/>
                <a:gd name="T6" fmla="*/ 71 w 125"/>
                <a:gd name="T7" fmla="*/ 131 h 151"/>
                <a:gd name="T8" fmla="*/ 115 w 125"/>
                <a:gd name="T9" fmla="*/ 115 h 151"/>
                <a:gd name="T10" fmla="*/ 115 w 125"/>
                <a:gd name="T11" fmla="*/ 137 h 151"/>
                <a:gd name="T12" fmla="*/ 65 w 125"/>
                <a:gd name="T13" fmla="*/ 151 h 151"/>
                <a:gd name="T14" fmla="*/ 17 w 125"/>
                <a:gd name="T15" fmla="*/ 131 h 151"/>
                <a:gd name="T16" fmla="*/ 0 w 125"/>
                <a:gd name="T17" fmla="*/ 76 h 151"/>
                <a:gd name="T18" fmla="*/ 9 w 125"/>
                <a:gd name="T19" fmla="*/ 37 h 151"/>
                <a:gd name="T20" fmla="*/ 32 w 125"/>
                <a:gd name="T21" fmla="*/ 9 h 151"/>
                <a:gd name="T22" fmla="*/ 66 w 125"/>
                <a:gd name="T23" fmla="*/ 0 h 151"/>
                <a:gd name="T24" fmla="*/ 110 w 125"/>
                <a:gd name="T25" fmla="*/ 18 h 151"/>
                <a:gd name="T26" fmla="*/ 125 w 125"/>
                <a:gd name="T27" fmla="*/ 69 h 151"/>
                <a:gd name="T28" fmla="*/ 125 w 125"/>
                <a:gd name="T29" fmla="*/ 81 h 151"/>
                <a:gd name="T30" fmla="*/ 102 w 125"/>
                <a:gd name="T31" fmla="*/ 61 h 151"/>
                <a:gd name="T32" fmla="*/ 92 w 125"/>
                <a:gd name="T33" fmla="*/ 30 h 151"/>
                <a:gd name="T34" fmla="*/ 66 w 125"/>
                <a:gd name="T35" fmla="*/ 19 h 151"/>
                <a:gd name="T36" fmla="*/ 38 w 125"/>
                <a:gd name="T37" fmla="*/ 31 h 151"/>
                <a:gd name="T38" fmla="*/ 24 w 125"/>
                <a:gd name="T39" fmla="*/ 61 h 151"/>
                <a:gd name="T40" fmla="*/ 102 w 125"/>
                <a:gd name="T41" fmla="*/ 6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5" h="151">
                  <a:moveTo>
                    <a:pt x="125" y="81"/>
                  </a:moveTo>
                  <a:cubicBezTo>
                    <a:pt x="24" y="81"/>
                    <a:pt x="24" y="81"/>
                    <a:pt x="24" y="81"/>
                  </a:cubicBezTo>
                  <a:cubicBezTo>
                    <a:pt x="24" y="97"/>
                    <a:pt x="28" y="110"/>
                    <a:pt x="37" y="118"/>
                  </a:cubicBezTo>
                  <a:cubicBezTo>
                    <a:pt x="45" y="127"/>
                    <a:pt x="56" y="131"/>
                    <a:pt x="71" y="131"/>
                  </a:cubicBezTo>
                  <a:cubicBezTo>
                    <a:pt x="87" y="131"/>
                    <a:pt x="102" y="126"/>
                    <a:pt x="115" y="115"/>
                  </a:cubicBezTo>
                  <a:cubicBezTo>
                    <a:pt x="115" y="137"/>
                    <a:pt x="115" y="137"/>
                    <a:pt x="115" y="137"/>
                  </a:cubicBezTo>
                  <a:cubicBezTo>
                    <a:pt x="103" y="146"/>
                    <a:pt x="86" y="151"/>
                    <a:pt x="65" y="151"/>
                  </a:cubicBezTo>
                  <a:cubicBezTo>
                    <a:pt x="45" y="151"/>
                    <a:pt x="29" y="144"/>
                    <a:pt x="17" y="131"/>
                  </a:cubicBezTo>
                  <a:cubicBezTo>
                    <a:pt x="6" y="118"/>
                    <a:pt x="0" y="99"/>
                    <a:pt x="0" y="76"/>
                  </a:cubicBezTo>
                  <a:cubicBezTo>
                    <a:pt x="0" y="62"/>
                    <a:pt x="3" y="48"/>
                    <a:pt x="9" y="37"/>
                  </a:cubicBezTo>
                  <a:cubicBezTo>
                    <a:pt x="14" y="25"/>
                    <a:pt x="22" y="16"/>
                    <a:pt x="32" y="9"/>
                  </a:cubicBezTo>
                  <a:cubicBezTo>
                    <a:pt x="43" y="3"/>
                    <a:pt x="54" y="0"/>
                    <a:pt x="66" y="0"/>
                  </a:cubicBezTo>
                  <a:cubicBezTo>
                    <a:pt x="85" y="0"/>
                    <a:pt x="99" y="6"/>
                    <a:pt x="110" y="18"/>
                  </a:cubicBezTo>
                  <a:cubicBezTo>
                    <a:pt x="120" y="30"/>
                    <a:pt x="125" y="47"/>
                    <a:pt x="125" y="69"/>
                  </a:cubicBezTo>
                  <a:lnTo>
                    <a:pt x="125" y="81"/>
                  </a:lnTo>
                  <a:close/>
                  <a:moveTo>
                    <a:pt x="102" y="61"/>
                  </a:moveTo>
                  <a:cubicBezTo>
                    <a:pt x="102" y="48"/>
                    <a:pt x="98" y="38"/>
                    <a:pt x="92" y="30"/>
                  </a:cubicBezTo>
                  <a:cubicBezTo>
                    <a:pt x="86" y="23"/>
                    <a:pt x="77" y="19"/>
                    <a:pt x="66" y="19"/>
                  </a:cubicBezTo>
                  <a:cubicBezTo>
                    <a:pt x="55" y="19"/>
                    <a:pt x="46" y="23"/>
                    <a:pt x="38" y="31"/>
                  </a:cubicBezTo>
                  <a:cubicBezTo>
                    <a:pt x="31" y="39"/>
                    <a:pt x="26" y="49"/>
                    <a:pt x="24" y="61"/>
                  </a:cubicBezTo>
                  <a:lnTo>
                    <a:pt x="10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nvGrpSpPr>
          <p:cNvPr id="535" name="Group 32"/>
          <p:cNvGrpSpPr>
            <a:grpSpLocks noChangeAspect="1"/>
          </p:cNvGrpSpPr>
          <p:nvPr/>
        </p:nvGrpSpPr>
        <p:grpSpPr bwMode="auto">
          <a:xfrm>
            <a:off x="670093" y="5565273"/>
            <a:ext cx="1088945" cy="351042"/>
            <a:chOff x="3382" y="2013"/>
            <a:chExt cx="912" cy="294"/>
          </a:xfrm>
          <a:solidFill>
            <a:schemeClr val="tx1"/>
          </a:solidFill>
        </p:grpSpPr>
        <p:sp>
          <p:nvSpPr>
            <p:cNvPr id="536" name="Freeform 33"/>
            <p:cNvSpPr>
              <a:spLocks noEditPoints="1"/>
            </p:cNvSpPr>
            <p:nvPr/>
          </p:nvSpPr>
          <p:spPr bwMode="auto">
            <a:xfrm>
              <a:off x="3756" y="2104"/>
              <a:ext cx="95" cy="107"/>
            </a:xfrm>
            <a:custGeom>
              <a:avLst/>
              <a:gdLst>
                <a:gd name="T0" fmla="*/ 40 w 40"/>
                <a:gd name="T1" fmla="*/ 22 h 44"/>
                <a:gd name="T2" fmla="*/ 37 w 40"/>
                <a:gd name="T3" fmla="*/ 33 h 44"/>
                <a:gd name="T4" fmla="*/ 30 w 40"/>
                <a:gd name="T5" fmla="*/ 41 h 44"/>
                <a:gd name="T6" fmla="*/ 20 w 40"/>
                <a:gd name="T7" fmla="*/ 44 h 44"/>
                <a:gd name="T8" fmla="*/ 9 w 40"/>
                <a:gd name="T9" fmla="*/ 41 h 44"/>
                <a:gd name="T10" fmla="*/ 2 w 40"/>
                <a:gd name="T11" fmla="*/ 34 h 44"/>
                <a:gd name="T12" fmla="*/ 0 w 40"/>
                <a:gd name="T13" fmla="*/ 23 h 44"/>
                <a:gd name="T14" fmla="*/ 2 w 40"/>
                <a:gd name="T15" fmla="*/ 11 h 44"/>
                <a:gd name="T16" fmla="*/ 10 w 40"/>
                <a:gd name="T17" fmla="*/ 3 h 44"/>
                <a:gd name="T18" fmla="*/ 20 w 40"/>
                <a:gd name="T19" fmla="*/ 0 h 44"/>
                <a:gd name="T20" fmla="*/ 30 w 40"/>
                <a:gd name="T21" fmla="*/ 3 h 44"/>
                <a:gd name="T22" fmla="*/ 37 w 40"/>
                <a:gd name="T23" fmla="*/ 11 h 44"/>
                <a:gd name="T24" fmla="*/ 40 w 40"/>
                <a:gd name="T25" fmla="*/ 22 h 44"/>
                <a:gd name="T26" fmla="*/ 34 w 40"/>
                <a:gd name="T27" fmla="*/ 22 h 44"/>
                <a:gd name="T28" fmla="*/ 31 w 40"/>
                <a:gd name="T29" fmla="*/ 9 h 44"/>
                <a:gd name="T30" fmla="*/ 20 w 40"/>
                <a:gd name="T31" fmla="*/ 5 h 44"/>
                <a:gd name="T32" fmla="*/ 12 w 40"/>
                <a:gd name="T33" fmla="*/ 7 h 44"/>
                <a:gd name="T34" fmla="*/ 7 w 40"/>
                <a:gd name="T35" fmla="*/ 13 h 44"/>
                <a:gd name="T36" fmla="*/ 5 w 40"/>
                <a:gd name="T37" fmla="*/ 22 h 44"/>
                <a:gd name="T38" fmla="*/ 7 w 40"/>
                <a:gd name="T39" fmla="*/ 31 h 44"/>
                <a:gd name="T40" fmla="*/ 12 w 40"/>
                <a:gd name="T41" fmla="*/ 37 h 44"/>
                <a:gd name="T42" fmla="*/ 20 w 40"/>
                <a:gd name="T43" fmla="*/ 39 h 44"/>
                <a:gd name="T44" fmla="*/ 31 w 40"/>
                <a:gd name="T45" fmla="*/ 35 h 44"/>
                <a:gd name="T46" fmla="*/ 34 w 40"/>
                <a:gd name="T47"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0" h="44">
                  <a:moveTo>
                    <a:pt x="40" y="22"/>
                  </a:moveTo>
                  <a:cubicBezTo>
                    <a:pt x="40" y="26"/>
                    <a:pt x="39" y="30"/>
                    <a:pt x="37" y="33"/>
                  </a:cubicBezTo>
                  <a:cubicBezTo>
                    <a:pt x="36" y="37"/>
                    <a:pt x="33" y="39"/>
                    <a:pt x="30" y="41"/>
                  </a:cubicBezTo>
                  <a:cubicBezTo>
                    <a:pt x="27" y="43"/>
                    <a:pt x="24" y="44"/>
                    <a:pt x="20" y="44"/>
                  </a:cubicBezTo>
                  <a:cubicBezTo>
                    <a:pt x="16" y="44"/>
                    <a:pt x="12" y="43"/>
                    <a:pt x="9" y="41"/>
                  </a:cubicBezTo>
                  <a:cubicBezTo>
                    <a:pt x="6" y="39"/>
                    <a:pt x="4" y="37"/>
                    <a:pt x="2" y="34"/>
                  </a:cubicBezTo>
                  <a:cubicBezTo>
                    <a:pt x="1" y="30"/>
                    <a:pt x="0" y="27"/>
                    <a:pt x="0" y="23"/>
                  </a:cubicBezTo>
                  <a:cubicBezTo>
                    <a:pt x="0" y="18"/>
                    <a:pt x="1" y="14"/>
                    <a:pt x="2" y="11"/>
                  </a:cubicBezTo>
                  <a:cubicBezTo>
                    <a:pt x="4" y="7"/>
                    <a:pt x="6" y="5"/>
                    <a:pt x="10" y="3"/>
                  </a:cubicBezTo>
                  <a:cubicBezTo>
                    <a:pt x="13" y="1"/>
                    <a:pt x="16" y="0"/>
                    <a:pt x="20" y="0"/>
                  </a:cubicBezTo>
                  <a:cubicBezTo>
                    <a:pt x="24" y="0"/>
                    <a:pt x="27" y="1"/>
                    <a:pt x="30" y="3"/>
                  </a:cubicBezTo>
                  <a:cubicBezTo>
                    <a:pt x="33" y="5"/>
                    <a:pt x="36" y="7"/>
                    <a:pt x="37" y="11"/>
                  </a:cubicBezTo>
                  <a:cubicBezTo>
                    <a:pt x="39" y="14"/>
                    <a:pt x="40" y="17"/>
                    <a:pt x="40" y="22"/>
                  </a:cubicBezTo>
                  <a:close/>
                  <a:moveTo>
                    <a:pt x="34" y="22"/>
                  </a:moveTo>
                  <a:cubicBezTo>
                    <a:pt x="34" y="17"/>
                    <a:pt x="33" y="12"/>
                    <a:pt x="31" y="9"/>
                  </a:cubicBezTo>
                  <a:cubicBezTo>
                    <a:pt x="28" y="6"/>
                    <a:pt x="25" y="5"/>
                    <a:pt x="20" y="5"/>
                  </a:cubicBezTo>
                  <a:cubicBezTo>
                    <a:pt x="17" y="5"/>
                    <a:pt x="15" y="6"/>
                    <a:pt x="12" y="7"/>
                  </a:cubicBezTo>
                  <a:cubicBezTo>
                    <a:pt x="10" y="8"/>
                    <a:pt x="8" y="10"/>
                    <a:pt x="7" y="13"/>
                  </a:cubicBezTo>
                  <a:cubicBezTo>
                    <a:pt x="6" y="16"/>
                    <a:pt x="5" y="19"/>
                    <a:pt x="5" y="22"/>
                  </a:cubicBezTo>
                  <a:cubicBezTo>
                    <a:pt x="5" y="25"/>
                    <a:pt x="6" y="28"/>
                    <a:pt x="7" y="31"/>
                  </a:cubicBezTo>
                  <a:cubicBezTo>
                    <a:pt x="8" y="34"/>
                    <a:pt x="10" y="36"/>
                    <a:pt x="12" y="37"/>
                  </a:cubicBezTo>
                  <a:cubicBezTo>
                    <a:pt x="14" y="39"/>
                    <a:pt x="17" y="39"/>
                    <a:pt x="20" y="39"/>
                  </a:cubicBezTo>
                  <a:cubicBezTo>
                    <a:pt x="24" y="39"/>
                    <a:pt x="28" y="38"/>
                    <a:pt x="31" y="35"/>
                  </a:cubicBezTo>
                  <a:cubicBezTo>
                    <a:pt x="33" y="32"/>
                    <a:pt x="34" y="28"/>
                    <a:pt x="34"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7" name="Freeform 34"/>
            <p:cNvSpPr>
              <a:spLocks/>
            </p:cNvSpPr>
            <p:nvPr/>
          </p:nvSpPr>
          <p:spPr bwMode="auto">
            <a:xfrm>
              <a:off x="3865" y="2133"/>
              <a:ext cx="60" cy="75"/>
            </a:xfrm>
            <a:custGeom>
              <a:avLst/>
              <a:gdLst>
                <a:gd name="T0" fmla="*/ 25 w 25"/>
                <a:gd name="T1" fmla="*/ 31 h 31"/>
                <a:gd name="T2" fmla="*/ 20 w 25"/>
                <a:gd name="T3" fmla="*/ 31 h 31"/>
                <a:gd name="T4" fmla="*/ 20 w 25"/>
                <a:gd name="T5" fmla="*/ 14 h 31"/>
                <a:gd name="T6" fmla="*/ 13 w 25"/>
                <a:gd name="T7" fmla="*/ 4 h 31"/>
                <a:gd name="T8" fmla="*/ 7 w 25"/>
                <a:gd name="T9" fmla="*/ 7 h 31"/>
                <a:gd name="T10" fmla="*/ 4 w 25"/>
                <a:gd name="T11" fmla="*/ 14 h 31"/>
                <a:gd name="T12" fmla="*/ 4 w 25"/>
                <a:gd name="T13" fmla="*/ 31 h 31"/>
                <a:gd name="T14" fmla="*/ 0 w 25"/>
                <a:gd name="T15" fmla="*/ 31 h 31"/>
                <a:gd name="T16" fmla="*/ 0 w 25"/>
                <a:gd name="T17" fmla="*/ 1 h 31"/>
                <a:gd name="T18" fmla="*/ 4 w 25"/>
                <a:gd name="T19" fmla="*/ 1 h 31"/>
                <a:gd name="T20" fmla="*/ 4 w 25"/>
                <a:gd name="T21" fmla="*/ 6 h 31"/>
                <a:gd name="T22" fmla="*/ 5 w 25"/>
                <a:gd name="T23" fmla="*/ 6 h 31"/>
                <a:gd name="T24" fmla="*/ 14 w 25"/>
                <a:gd name="T25" fmla="*/ 0 h 31"/>
                <a:gd name="T26" fmla="*/ 22 w 25"/>
                <a:gd name="T27" fmla="*/ 4 h 31"/>
                <a:gd name="T28" fmla="*/ 25 w 25"/>
                <a:gd name="T29" fmla="*/ 13 h 31"/>
                <a:gd name="T30" fmla="*/ 25 w 25"/>
                <a:gd name="T31"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31">
                  <a:moveTo>
                    <a:pt x="25" y="31"/>
                  </a:moveTo>
                  <a:cubicBezTo>
                    <a:pt x="20" y="31"/>
                    <a:pt x="20" y="31"/>
                    <a:pt x="20" y="31"/>
                  </a:cubicBezTo>
                  <a:cubicBezTo>
                    <a:pt x="20" y="14"/>
                    <a:pt x="20" y="14"/>
                    <a:pt x="20" y="14"/>
                  </a:cubicBezTo>
                  <a:cubicBezTo>
                    <a:pt x="20" y="8"/>
                    <a:pt x="17" y="4"/>
                    <a:pt x="13" y="4"/>
                  </a:cubicBezTo>
                  <a:cubicBezTo>
                    <a:pt x="10" y="4"/>
                    <a:pt x="8" y="5"/>
                    <a:pt x="7" y="7"/>
                  </a:cubicBezTo>
                  <a:cubicBezTo>
                    <a:pt x="5" y="9"/>
                    <a:pt x="4" y="11"/>
                    <a:pt x="4" y="14"/>
                  </a:cubicBezTo>
                  <a:cubicBezTo>
                    <a:pt x="4" y="31"/>
                    <a:pt x="4" y="31"/>
                    <a:pt x="4" y="31"/>
                  </a:cubicBezTo>
                  <a:cubicBezTo>
                    <a:pt x="0" y="31"/>
                    <a:pt x="0" y="31"/>
                    <a:pt x="0" y="31"/>
                  </a:cubicBezTo>
                  <a:cubicBezTo>
                    <a:pt x="0" y="1"/>
                    <a:pt x="0" y="1"/>
                    <a:pt x="0" y="1"/>
                  </a:cubicBezTo>
                  <a:cubicBezTo>
                    <a:pt x="4" y="1"/>
                    <a:pt x="4" y="1"/>
                    <a:pt x="4" y="1"/>
                  </a:cubicBezTo>
                  <a:cubicBezTo>
                    <a:pt x="4" y="6"/>
                    <a:pt x="4" y="6"/>
                    <a:pt x="4" y="6"/>
                  </a:cubicBezTo>
                  <a:cubicBezTo>
                    <a:pt x="5" y="6"/>
                    <a:pt x="5" y="6"/>
                    <a:pt x="5" y="6"/>
                  </a:cubicBezTo>
                  <a:cubicBezTo>
                    <a:pt x="7" y="2"/>
                    <a:pt x="10" y="0"/>
                    <a:pt x="14" y="0"/>
                  </a:cubicBezTo>
                  <a:cubicBezTo>
                    <a:pt x="18" y="0"/>
                    <a:pt x="20" y="1"/>
                    <a:pt x="22" y="4"/>
                  </a:cubicBezTo>
                  <a:cubicBezTo>
                    <a:pt x="24" y="6"/>
                    <a:pt x="25" y="9"/>
                    <a:pt x="25" y="13"/>
                  </a:cubicBezTo>
                  <a:lnTo>
                    <a:pt x="25"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8" name="Freeform 35"/>
            <p:cNvSpPr>
              <a:spLocks noEditPoints="1"/>
            </p:cNvSpPr>
            <p:nvPr/>
          </p:nvSpPr>
          <p:spPr bwMode="auto">
            <a:xfrm>
              <a:off x="3937" y="2133"/>
              <a:ext cx="61" cy="78"/>
            </a:xfrm>
            <a:custGeom>
              <a:avLst/>
              <a:gdLst>
                <a:gd name="T0" fmla="*/ 26 w 26"/>
                <a:gd name="T1" fmla="*/ 17 h 32"/>
                <a:gd name="T2" fmla="*/ 5 w 26"/>
                <a:gd name="T3" fmla="*/ 17 h 32"/>
                <a:gd name="T4" fmla="*/ 7 w 26"/>
                <a:gd name="T5" fmla="*/ 25 h 32"/>
                <a:gd name="T6" fmla="*/ 14 w 26"/>
                <a:gd name="T7" fmla="*/ 28 h 32"/>
                <a:gd name="T8" fmla="*/ 24 w 26"/>
                <a:gd name="T9" fmla="*/ 24 h 32"/>
                <a:gd name="T10" fmla="*/ 24 w 26"/>
                <a:gd name="T11" fmla="*/ 29 h 32"/>
                <a:gd name="T12" fmla="*/ 13 w 26"/>
                <a:gd name="T13" fmla="*/ 32 h 32"/>
                <a:gd name="T14" fmla="*/ 3 w 26"/>
                <a:gd name="T15" fmla="*/ 28 h 32"/>
                <a:gd name="T16" fmla="*/ 0 w 26"/>
                <a:gd name="T17" fmla="*/ 16 h 32"/>
                <a:gd name="T18" fmla="*/ 1 w 26"/>
                <a:gd name="T19" fmla="*/ 8 h 32"/>
                <a:gd name="T20" fmla="*/ 6 w 26"/>
                <a:gd name="T21" fmla="*/ 2 h 32"/>
                <a:gd name="T22" fmla="*/ 13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3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7" y="25"/>
                  </a:cubicBezTo>
                  <a:cubicBezTo>
                    <a:pt x="9" y="27"/>
                    <a:pt x="11" y="28"/>
                    <a:pt x="14" y="28"/>
                  </a:cubicBezTo>
                  <a:cubicBezTo>
                    <a:pt x="18" y="28"/>
                    <a:pt x="21" y="27"/>
                    <a:pt x="24" y="24"/>
                  </a:cubicBezTo>
                  <a:cubicBezTo>
                    <a:pt x="24" y="29"/>
                    <a:pt x="24" y="29"/>
                    <a:pt x="24" y="29"/>
                  </a:cubicBezTo>
                  <a:cubicBezTo>
                    <a:pt x="21" y="31"/>
                    <a:pt x="18" y="32"/>
                    <a:pt x="13" y="32"/>
                  </a:cubicBezTo>
                  <a:cubicBezTo>
                    <a:pt x="9" y="32"/>
                    <a:pt x="6" y="30"/>
                    <a:pt x="3" y="28"/>
                  </a:cubicBezTo>
                  <a:cubicBezTo>
                    <a:pt x="1" y="25"/>
                    <a:pt x="0" y="21"/>
                    <a:pt x="0" y="16"/>
                  </a:cubicBezTo>
                  <a:cubicBezTo>
                    <a:pt x="0" y="13"/>
                    <a:pt x="0" y="11"/>
                    <a:pt x="1" y="8"/>
                  </a:cubicBezTo>
                  <a:cubicBezTo>
                    <a:pt x="3" y="6"/>
                    <a:pt x="4" y="4"/>
                    <a:pt x="6" y="2"/>
                  </a:cubicBezTo>
                  <a:cubicBezTo>
                    <a:pt x="9" y="1"/>
                    <a:pt x="11" y="0"/>
                    <a:pt x="13" y="0"/>
                  </a:cubicBezTo>
                  <a:cubicBezTo>
                    <a:pt x="17" y="0"/>
                    <a:pt x="20" y="2"/>
                    <a:pt x="23" y="4"/>
                  </a:cubicBezTo>
                  <a:cubicBezTo>
                    <a:pt x="25" y="7"/>
                    <a:pt x="26" y="10"/>
                    <a:pt x="26" y="15"/>
                  </a:cubicBezTo>
                  <a:lnTo>
                    <a:pt x="26" y="17"/>
                  </a:lnTo>
                  <a:close/>
                  <a:moveTo>
                    <a:pt x="21" y="13"/>
                  </a:moveTo>
                  <a:cubicBezTo>
                    <a:pt x="21" y="10"/>
                    <a:pt x="20" y="8"/>
                    <a:pt x="19" y="7"/>
                  </a:cubicBezTo>
                  <a:cubicBezTo>
                    <a:pt x="18" y="5"/>
                    <a:pt x="16" y="4"/>
                    <a:pt x="13" y="4"/>
                  </a:cubicBezTo>
                  <a:cubicBezTo>
                    <a:pt x="11" y="4"/>
                    <a:pt x="9" y="5"/>
                    <a:pt x="8" y="7"/>
                  </a:cubicBezTo>
                  <a:cubicBezTo>
                    <a:pt x="6" y="8"/>
                    <a:pt x="5" y="11"/>
                    <a:pt x="5" y="13"/>
                  </a:cubicBezTo>
                  <a:lnTo>
                    <a:pt x="21"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9" name="Freeform 36"/>
            <p:cNvSpPr>
              <a:spLocks/>
            </p:cNvSpPr>
            <p:nvPr/>
          </p:nvSpPr>
          <p:spPr bwMode="auto">
            <a:xfrm>
              <a:off x="4013" y="2107"/>
              <a:ext cx="81" cy="101"/>
            </a:xfrm>
            <a:custGeom>
              <a:avLst/>
              <a:gdLst>
                <a:gd name="T0" fmla="*/ 34 w 34"/>
                <a:gd name="T1" fmla="*/ 42 h 42"/>
                <a:gd name="T2" fmla="*/ 28 w 34"/>
                <a:gd name="T3" fmla="*/ 42 h 42"/>
                <a:gd name="T4" fmla="*/ 6 w 34"/>
                <a:gd name="T5" fmla="*/ 9 h 42"/>
                <a:gd name="T6" fmla="*/ 5 w 34"/>
                <a:gd name="T7" fmla="*/ 6 h 42"/>
                <a:gd name="T8" fmla="*/ 5 w 34"/>
                <a:gd name="T9" fmla="*/ 6 h 42"/>
                <a:gd name="T10" fmla="*/ 5 w 34"/>
                <a:gd name="T11" fmla="*/ 12 h 42"/>
                <a:gd name="T12" fmla="*/ 5 w 34"/>
                <a:gd name="T13" fmla="*/ 42 h 42"/>
                <a:gd name="T14" fmla="*/ 0 w 34"/>
                <a:gd name="T15" fmla="*/ 42 h 42"/>
                <a:gd name="T16" fmla="*/ 0 w 34"/>
                <a:gd name="T17" fmla="*/ 0 h 42"/>
                <a:gd name="T18" fmla="*/ 6 w 34"/>
                <a:gd name="T19" fmla="*/ 0 h 42"/>
                <a:gd name="T20" fmla="*/ 27 w 34"/>
                <a:gd name="T21" fmla="*/ 33 h 42"/>
                <a:gd name="T22" fmla="*/ 29 w 34"/>
                <a:gd name="T23" fmla="*/ 36 h 42"/>
                <a:gd name="T24" fmla="*/ 29 w 34"/>
                <a:gd name="T25" fmla="*/ 36 h 42"/>
                <a:gd name="T26" fmla="*/ 29 w 34"/>
                <a:gd name="T27" fmla="*/ 30 h 42"/>
                <a:gd name="T28" fmla="*/ 29 w 34"/>
                <a:gd name="T29" fmla="*/ 0 h 42"/>
                <a:gd name="T30" fmla="*/ 34 w 34"/>
                <a:gd name="T31" fmla="*/ 0 h 42"/>
                <a:gd name="T32" fmla="*/ 34 w 34"/>
                <a:gd name="T33"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42">
                  <a:moveTo>
                    <a:pt x="34" y="42"/>
                  </a:moveTo>
                  <a:cubicBezTo>
                    <a:pt x="28" y="42"/>
                    <a:pt x="28" y="42"/>
                    <a:pt x="28" y="42"/>
                  </a:cubicBezTo>
                  <a:cubicBezTo>
                    <a:pt x="6" y="9"/>
                    <a:pt x="6" y="9"/>
                    <a:pt x="6" y="9"/>
                  </a:cubicBezTo>
                  <a:cubicBezTo>
                    <a:pt x="6" y="8"/>
                    <a:pt x="5" y="7"/>
                    <a:pt x="5" y="6"/>
                  </a:cubicBezTo>
                  <a:cubicBezTo>
                    <a:pt x="5" y="6"/>
                    <a:pt x="5" y="6"/>
                    <a:pt x="5" y="6"/>
                  </a:cubicBezTo>
                  <a:cubicBezTo>
                    <a:pt x="5" y="7"/>
                    <a:pt x="5" y="9"/>
                    <a:pt x="5" y="12"/>
                  </a:cubicBezTo>
                  <a:cubicBezTo>
                    <a:pt x="5" y="42"/>
                    <a:pt x="5" y="42"/>
                    <a:pt x="5" y="42"/>
                  </a:cubicBezTo>
                  <a:cubicBezTo>
                    <a:pt x="0" y="42"/>
                    <a:pt x="0" y="42"/>
                    <a:pt x="0" y="42"/>
                  </a:cubicBezTo>
                  <a:cubicBezTo>
                    <a:pt x="0" y="0"/>
                    <a:pt x="0" y="0"/>
                    <a:pt x="0" y="0"/>
                  </a:cubicBezTo>
                  <a:cubicBezTo>
                    <a:pt x="6" y="0"/>
                    <a:pt x="6" y="0"/>
                    <a:pt x="6" y="0"/>
                  </a:cubicBezTo>
                  <a:cubicBezTo>
                    <a:pt x="27" y="33"/>
                    <a:pt x="27" y="33"/>
                    <a:pt x="27" y="33"/>
                  </a:cubicBezTo>
                  <a:cubicBezTo>
                    <a:pt x="29" y="36"/>
                    <a:pt x="29" y="36"/>
                    <a:pt x="29" y="36"/>
                  </a:cubicBezTo>
                  <a:cubicBezTo>
                    <a:pt x="29" y="36"/>
                    <a:pt x="29" y="36"/>
                    <a:pt x="29" y="36"/>
                  </a:cubicBezTo>
                  <a:cubicBezTo>
                    <a:pt x="29" y="35"/>
                    <a:pt x="29" y="33"/>
                    <a:pt x="29" y="30"/>
                  </a:cubicBezTo>
                  <a:cubicBezTo>
                    <a:pt x="29" y="0"/>
                    <a:pt x="29" y="0"/>
                    <a:pt x="29" y="0"/>
                  </a:cubicBezTo>
                  <a:cubicBezTo>
                    <a:pt x="34" y="0"/>
                    <a:pt x="34" y="0"/>
                    <a:pt x="34" y="0"/>
                  </a:cubicBezTo>
                  <a:lnTo>
                    <a:pt x="34"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0" name="Freeform 37"/>
            <p:cNvSpPr>
              <a:spLocks noEditPoints="1"/>
            </p:cNvSpPr>
            <p:nvPr/>
          </p:nvSpPr>
          <p:spPr bwMode="auto">
            <a:xfrm>
              <a:off x="4108" y="2133"/>
              <a:ext cx="71" cy="78"/>
            </a:xfrm>
            <a:custGeom>
              <a:avLst/>
              <a:gdLst>
                <a:gd name="T0" fmla="*/ 30 w 30"/>
                <a:gd name="T1" fmla="*/ 16 h 32"/>
                <a:gd name="T2" fmla="*/ 26 w 30"/>
                <a:gd name="T3" fmla="*/ 27 h 32"/>
                <a:gd name="T4" fmla="*/ 15 w 30"/>
                <a:gd name="T5" fmla="*/ 32 h 32"/>
                <a:gd name="T6" fmla="*/ 4 w 30"/>
                <a:gd name="T7" fmla="*/ 28 h 32"/>
                <a:gd name="T8" fmla="*/ 0 w 30"/>
                <a:gd name="T9" fmla="*/ 16 h 32"/>
                <a:gd name="T10" fmla="*/ 4 w 30"/>
                <a:gd name="T11" fmla="*/ 5 h 32"/>
                <a:gd name="T12" fmla="*/ 16 w 30"/>
                <a:gd name="T13" fmla="*/ 0 h 32"/>
                <a:gd name="T14" fmla="*/ 26 w 30"/>
                <a:gd name="T15" fmla="*/ 5 h 32"/>
                <a:gd name="T16" fmla="*/ 30 w 30"/>
                <a:gd name="T17" fmla="*/ 16 h 32"/>
                <a:gd name="T18" fmla="*/ 25 w 30"/>
                <a:gd name="T19" fmla="*/ 16 h 32"/>
                <a:gd name="T20" fmla="*/ 22 w 30"/>
                <a:gd name="T21" fmla="*/ 7 h 32"/>
                <a:gd name="T22" fmla="*/ 15 w 30"/>
                <a:gd name="T23" fmla="*/ 4 h 32"/>
                <a:gd name="T24" fmla="*/ 8 w 30"/>
                <a:gd name="T25" fmla="*/ 8 h 32"/>
                <a:gd name="T26" fmla="*/ 5 w 30"/>
                <a:gd name="T27" fmla="*/ 16 h 32"/>
                <a:gd name="T28" fmla="*/ 8 w 30"/>
                <a:gd name="T29" fmla="*/ 25 h 32"/>
                <a:gd name="T30" fmla="*/ 15 w 30"/>
                <a:gd name="T31" fmla="*/ 28 h 32"/>
                <a:gd name="T32" fmla="*/ 22 w 30"/>
                <a:gd name="T33" fmla="*/ 25 h 32"/>
                <a:gd name="T34" fmla="*/ 25 w 30"/>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2">
                  <a:moveTo>
                    <a:pt x="30" y="16"/>
                  </a:moveTo>
                  <a:cubicBezTo>
                    <a:pt x="30" y="21"/>
                    <a:pt x="28" y="25"/>
                    <a:pt x="26" y="27"/>
                  </a:cubicBezTo>
                  <a:cubicBezTo>
                    <a:pt x="23" y="30"/>
                    <a:pt x="19" y="32"/>
                    <a:pt x="15" y="32"/>
                  </a:cubicBezTo>
                  <a:cubicBezTo>
                    <a:pt x="10" y="32"/>
                    <a:pt x="7" y="30"/>
                    <a:pt x="4" y="28"/>
                  </a:cubicBezTo>
                  <a:cubicBezTo>
                    <a:pt x="2" y="25"/>
                    <a:pt x="0" y="21"/>
                    <a:pt x="0" y="16"/>
                  </a:cubicBezTo>
                  <a:cubicBezTo>
                    <a:pt x="0" y="11"/>
                    <a:pt x="2" y="8"/>
                    <a:pt x="4" y="5"/>
                  </a:cubicBezTo>
                  <a:cubicBezTo>
                    <a:pt x="7" y="2"/>
                    <a:pt x="11" y="0"/>
                    <a:pt x="16" y="0"/>
                  </a:cubicBezTo>
                  <a:cubicBezTo>
                    <a:pt x="20" y="0"/>
                    <a:pt x="23" y="2"/>
                    <a:pt x="26" y="5"/>
                  </a:cubicBezTo>
                  <a:cubicBezTo>
                    <a:pt x="29" y="7"/>
                    <a:pt x="30" y="11"/>
                    <a:pt x="30" y="16"/>
                  </a:cubicBezTo>
                  <a:close/>
                  <a:moveTo>
                    <a:pt x="25" y="16"/>
                  </a:moveTo>
                  <a:cubicBezTo>
                    <a:pt x="25" y="12"/>
                    <a:pt x="24" y="9"/>
                    <a:pt x="22" y="7"/>
                  </a:cubicBezTo>
                  <a:cubicBezTo>
                    <a:pt x="21" y="5"/>
                    <a:pt x="18" y="4"/>
                    <a:pt x="15" y="4"/>
                  </a:cubicBezTo>
                  <a:cubicBezTo>
                    <a:pt x="12" y="4"/>
                    <a:pt x="10" y="5"/>
                    <a:pt x="8" y="8"/>
                  </a:cubicBezTo>
                  <a:cubicBezTo>
                    <a:pt x="6" y="10"/>
                    <a:pt x="5" y="12"/>
                    <a:pt x="5" y="16"/>
                  </a:cubicBezTo>
                  <a:cubicBezTo>
                    <a:pt x="5" y="20"/>
                    <a:pt x="6" y="23"/>
                    <a:pt x="8" y="25"/>
                  </a:cubicBezTo>
                  <a:cubicBezTo>
                    <a:pt x="10" y="27"/>
                    <a:pt x="12" y="28"/>
                    <a:pt x="15" y="28"/>
                  </a:cubicBezTo>
                  <a:cubicBezTo>
                    <a:pt x="18" y="28"/>
                    <a:pt x="21" y="27"/>
                    <a:pt x="22" y="25"/>
                  </a:cubicBezTo>
                  <a:cubicBezTo>
                    <a:pt x="24" y="23"/>
                    <a:pt x="25" y="20"/>
                    <a:pt x="25"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1" name="Freeform 38"/>
            <p:cNvSpPr>
              <a:spLocks/>
            </p:cNvSpPr>
            <p:nvPr/>
          </p:nvSpPr>
          <p:spPr bwMode="auto">
            <a:xfrm>
              <a:off x="4184" y="2114"/>
              <a:ext cx="43" cy="97"/>
            </a:xfrm>
            <a:custGeom>
              <a:avLst/>
              <a:gdLst>
                <a:gd name="T0" fmla="*/ 18 w 18"/>
                <a:gd name="T1" fmla="*/ 39 h 40"/>
                <a:gd name="T2" fmla="*/ 13 w 18"/>
                <a:gd name="T3" fmla="*/ 40 h 40"/>
                <a:gd name="T4" fmla="*/ 5 w 18"/>
                <a:gd name="T5" fmla="*/ 31 h 40"/>
                <a:gd name="T6" fmla="*/ 5 w 18"/>
                <a:gd name="T7" fmla="*/ 13 h 40"/>
                <a:gd name="T8" fmla="*/ 0 w 18"/>
                <a:gd name="T9" fmla="*/ 13 h 40"/>
                <a:gd name="T10" fmla="*/ 0 w 18"/>
                <a:gd name="T11" fmla="*/ 9 h 40"/>
                <a:gd name="T12" fmla="*/ 5 w 18"/>
                <a:gd name="T13" fmla="*/ 9 h 40"/>
                <a:gd name="T14" fmla="*/ 5 w 18"/>
                <a:gd name="T15" fmla="*/ 2 h 40"/>
                <a:gd name="T16" fmla="*/ 10 w 18"/>
                <a:gd name="T17" fmla="*/ 0 h 40"/>
                <a:gd name="T18" fmla="*/ 10 w 18"/>
                <a:gd name="T19" fmla="*/ 9 h 40"/>
                <a:gd name="T20" fmla="*/ 18 w 18"/>
                <a:gd name="T21" fmla="*/ 9 h 40"/>
                <a:gd name="T22" fmla="*/ 18 w 18"/>
                <a:gd name="T23" fmla="*/ 13 h 40"/>
                <a:gd name="T24" fmla="*/ 10 w 18"/>
                <a:gd name="T25" fmla="*/ 13 h 40"/>
                <a:gd name="T26" fmla="*/ 10 w 18"/>
                <a:gd name="T27" fmla="*/ 30 h 40"/>
                <a:gd name="T28" fmla="*/ 11 w 18"/>
                <a:gd name="T29" fmla="*/ 34 h 40"/>
                <a:gd name="T30" fmla="*/ 14 w 18"/>
                <a:gd name="T31" fmla="*/ 36 h 40"/>
                <a:gd name="T32" fmla="*/ 18 w 18"/>
                <a:gd name="T33" fmla="*/ 35 h 40"/>
                <a:gd name="T34" fmla="*/ 18 w 18"/>
                <a:gd name="T35"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0">
                  <a:moveTo>
                    <a:pt x="18" y="39"/>
                  </a:moveTo>
                  <a:cubicBezTo>
                    <a:pt x="16" y="39"/>
                    <a:pt x="15" y="40"/>
                    <a:pt x="13" y="40"/>
                  </a:cubicBezTo>
                  <a:cubicBezTo>
                    <a:pt x="8" y="40"/>
                    <a:pt x="5" y="37"/>
                    <a:pt x="5" y="31"/>
                  </a:cubicBezTo>
                  <a:cubicBezTo>
                    <a:pt x="5" y="13"/>
                    <a:pt x="5" y="13"/>
                    <a:pt x="5" y="13"/>
                  </a:cubicBezTo>
                  <a:cubicBezTo>
                    <a:pt x="0" y="13"/>
                    <a:pt x="0" y="13"/>
                    <a:pt x="0" y="13"/>
                  </a:cubicBezTo>
                  <a:cubicBezTo>
                    <a:pt x="0" y="9"/>
                    <a:pt x="0" y="9"/>
                    <a:pt x="0" y="9"/>
                  </a:cubicBezTo>
                  <a:cubicBezTo>
                    <a:pt x="5" y="9"/>
                    <a:pt x="5" y="9"/>
                    <a:pt x="5" y="9"/>
                  </a:cubicBezTo>
                  <a:cubicBezTo>
                    <a:pt x="5" y="2"/>
                    <a:pt x="5" y="2"/>
                    <a:pt x="5" y="2"/>
                  </a:cubicBezTo>
                  <a:cubicBezTo>
                    <a:pt x="10" y="0"/>
                    <a:pt x="10" y="0"/>
                    <a:pt x="10" y="0"/>
                  </a:cubicBezTo>
                  <a:cubicBezTo>
                    <a:pt x="10" y="9"/>
                    <a:pt x="10" y="9"/>
                    <a:pt x="10" y="9"/>
                  </a:cubicBezTo>
                  <a:cubicBezTo>
                    <a:pt x="18" y="9"/>
                    <a:pt x="18" y="9"/>
                    <a:pt x="18" y="9"/>
                  </a:cubicBezTo>
                  <a:cubicBezTo>
                    <a:pt x="18" y="13"/>
                    <a:pt x="18" y="13"/>
                    <a:pt x="18" y="13"/>
                  </a:cubicBezTo>
                  <a:cubicBezTo>
                    <a:pt x="10" y="13"/>
                    <a:pt x="10" y="13"/>
                    <a:pt x="10" y="13"/>
                  </a:cubicBezTo>
                  <a:cubicBezTo>
                    <a:pt x="10" y="30"/>
                    <a:pt x="10" y="30"/>
                    <a:pt x="10" y="30"/>
                  </a:cubicBezTo>
                  <a:cubicBezTo>
                    <a:pt x="10" y="32"/>
                    <a:pt x="10" y="34"/>
                    <a:pt x="11" y="34"/>
                  </a:cubicBezTo>
                  <a:cubicBezTo>
                    <a:pt x="12" y="35"/>
                    <a:pt x="13" y="36"/>
                    <a:pt x="14" y="36"/>
                  </a:cubicBezTo>
                  <a:cubicBezTo>
                    <a:pt x="16" y="36"/>
                    <a:pt x="17" y="35"/>
                    <a:pt x="18" y="35"/>
                  </a:cubicBezTo>
                  <a:lnTo>
                    <a:pt x="18" y="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2" name="Freeform 39"/>
            <p:cNvSpPr>
              <a:spLocks noEditPoints="1"/>
            </p:cNvSpPr>
            <p:nvPr/>
          </p:nvSpPr>
          <p:spPr bwMode="auto">
            <a:xfrm>
              <a:off x="4232" y="2133"/>
              <a:ext cx="62" cy="78"/>
            </a:xfrm>
            <a:custGeom>
              <a:avLst/>
              <a:gdLst>
                <a:gd name="T0" fmla="*/ 26 w 26"/>
                <a:gd name="T1" fmla="*/ 17 h 32"/>
                <a:gd name="T2" fmla="*/ 5 w 26"/>
                <a:gd name="T3" fmla="*/ 17 h 32"/>
                <a:gd name="T4" fmla="*/ 8 w 26"/>
                <a:gd name="T5" fmla="*/ 25 h 32"/>
                <a:gd name="T6" fmla="*/ 15 w 26"/>
                <a:gd name="T7" fmla="*/ 28 h 32"/>
                <a:gd name="T8" fmla="*/ 24 w 26"/>
                <a:gd name="T9" fmla="*/ 24 h 32"/>
                <a:gd name="T10" fmla="*/ 24 w 26"/>
                <a:gd name="T11" fmla="*/ 29 h 32"/>
                <a:gd name="T12" fmla="*/ 14 w 26"/>
                <a:gd name="T13" fmla="*/ 32 h 32"/>
                <a:gd name="T14" fmla="*/ 4 w 26"/>
                <a:gd name="T15" fmla="*/ 28 h 32"/>
                <a:gd name="T16" fmla="*/ 0 w 26"/>
                <a:gd name="T17" fmla="*/ 16 h 32"/>
                <a:gd name="T18" fmla="*/ 2 w 26"/>
                <a:gd name="T19" fmla="*/ 8 h 32"/>
                <a:gd name="T20" fmla="*/ 7 w 26"/>
                <a:gd name="T21" fmla="*/ 2 h 32"/>
                <a:gd name="T22" fmla="*/ 14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4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8" y="25"/>
                  </a:cubicBezTo>
                  <a:cubicBezTo>
                    <a:pt x="9" y="27"/>
                    <a:pt x="12" y="28"/>
                    <a:pt x="15" y="28"/>
                  </a:cubicBezTo>
                  <a:cubicBezTo>
                    <a:pt x="18" y="28"/>
                    <a:pt x="21" y="27"/>
                    <a:pt x="24" y="24"/>
                  </a:cubicBezTo>
                  <a:cubicBezTo>
                    <a:pt x="24" y="29"/>
                    <a:pt x="24" y="29"/>
                    <a:pt x="24" y="29"/>
                  </a:cubicBezTo>
                  <a:cubicBezTo>
                    <a:pt x="21" y="31"/>
                    <a:pt x="18" y="32"/>
                    <a:pt x="14" y="32"/>
                  </a:cubicBezTo>
                  <a:cubicBezTo>
                    <a:pt x="9" y="32"/>
                    <a:pt x="6" y="30"/>
                    <a:pt x="4" y="28"/>
                  </a:cubicBezTo>
                  <a:cubicBezTo>
                    <a:pt x="1" y="25"/>
                    <a:pt x="0" y="21"/>
                    <a:pt x="0" y="16"/>
                  </a:cubicBezTo>
                  <a:cubicBezTo>
                    <a:pt x="0" y="13"/>
                    <a:pt x="1" y="11"/>
                    <a:pt x="2" y="8"/>
                  </a:cubicBezTo>
                  <a:cubicBezTo>
                    <a:pt x="3" y="6"/>
                    <a:pt x="5" y="4"/>
                    <a:pt x="7" y="2"/>
                  </a:cubicBezTo>
                  <a:cubicBezTo>
                    <a:pt x="9" y="1"/>
                    <a:pt x="11" y="0"/>
                    <a:pt x="14" y="0"/>
                  </a:cubicBezTo>
                  <a:cubicBezTo>
                    <a:pt x="18" y="0"/>
                    <a:pt x="21" y="2"/>
                    <a:pt x="23" y="4"/>
                  </a:cubicBezTo>
                  <a:cubicBezTo>
                    <a:pt x="25" y="7"/>
                    <a:pt x="26" y="10"/>
                    <a:pt x="26" y="15"/>
                  </a:cubicBezTo>
                  <a:lnTo>
                    <a:pt x="26" y="17"/>
                  </a:lnTo>
                  <a:close/>
                  <a:moveTo>
                    <a:pt x="21" y="13"/>
                  </a:moveTo>
                  <a:cubicBezTo>
                    <a:pt x="21" y="10"/>
                    <a:pt x="21" y="8"/>
                    <a:pt x="19" y="7"/>
                  </a:cubicBezTo>
                  <a:cubicBezTo>
                    <a:pt x="18" y="5"/>
                    <a:pt x="16" y="4"/>
                    <a:pt x="14" y="4"/>
                  </a:cubicBezTo>
                  <a:cubicBezTo>
                    <a:pt x="12" y="4"/>
                    <a:pt x="10" y="5"/>
                    <a:pt x="8" y="7"/>
                  </a:cubicBezTo>
                  <a:cubicBezTo>
                    <a:pt x="6" y="8"/>
                    <a:pt x="5" y="11"/>
                    <a:pt x="5" y="13"/>
                  </a:cubicBezTo>
                  <a:lnTo>
                    <a:pt x="21"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3" name="Freeform 40"/>
            <p:cNvSpPr>
              <a:spLocks noEditPoints="1"/>
            </p:cNvSpPr>
            <p:nvPr/>
          </p:nvSpPr>
          <p:spPr bwMode="auto">
            <a:xfrm>
              <a:off x="3756" y="2104"/>
              <a:ext cx="95" cy="107"/>
            </a:xfrm>
            <a:custGeom>
              <a:avLst/>
              <a:gdLst>
                <a:gd name="T0" fmla="*/ 40 w 40"/>
                <a:gd name="T1" fmla="*/ 22 h 44"/>
                <a:gd name="T2" fmla="*/ 37 w 40"/>
                <a:gd name="T3" fmla="*/ 33 h 44"/>
                <a:gd name="T4" fmla="*/ 30 w 40"/>
                <a:gd name="T5" fmla="*/ 41 h 44"/>
                <a:gd name="T6" fmla="*/ 20 w 40"/>
                <a:gd name="T7" fmla="*/ 44 h 44"/>
                <a:gd name="T8" fmla="*/ 9 w 40"/>
                <a:gd name="T9" fmla="*/ 41 h 44"/>
                <a:gd name="T10" fmla="*/ 2 w 40"/>
                <a:gd name="T11" fmla="*/ 34 h 44"/>
                <a:gd name="T12" fmla="*/ 0 w 40"/>
                <a:gd name="T13" fmla="*/ 23 h 44"/>
                <a:gd name="T14" fmla="*/ 2 w 40"/>
                <a:gd name="T15" fmla="*/ 11 h 44"/>
                <a:gd name="T16" fmla="*/ 10 w 40"/>
                <a:gd name="T17" fmla="*/ 3 h 44"/>
                <a:gd name="T18" fmla="*/ 20 w 40"/>
                <a:gd name="T19" fmla="*/ 0 h 44"/>
                <a:gd name="T20" fmla="*/ 30 w 40"/>
                <a:gd name="T21" fmla="*/ 3 h 44"/>
                <a:gd name="T22" fmla="*/ 37 w 40"/>
                <a:gd name="T23" fmla="*/ 11 h 44"/>
                <a:gd name="T24" fmla="*/ 40 w 40"/>
                <a:gd name="T25" fmla="*/ 22 h 44"/>
                <a:gd name="T26" fmla="*/ 34 w 40"/>
                <a:gd name="T27" fmla="*/ 22 h 44"/>
                <a:gd name="T28" fmla="*/ 31 w 40"/>
                <a:gd name="T29" fmla="*/ 9 h 44"/>
                <a:gd name="T30" fmla="*/ 20 w 40"/>
                <a:gd name="T31" fmla="*/ 5 h 44"/>
                <a:gd name="T32" fmla="*/ 12 w 40"/>
                <a:gd name="T33" fmla="*/ 7 h 44"/>
                <a:gd name="T34" fmla="*/ 7 w 40"/>
                <a:gd name="T35" fmla="*/ 13 h 44"/>
                <a:gd name="T36" fmla="*/ 5 w 40"/>
                <a:gd name="T37" fmla="*/ 22 h 44"/>
                <a:gd name="T38" fmla="*/ 7 w 40"/>
                <a:gd name="T39" fmla="*/ 31 h 44"/>
                <a:gd name="T40" fmla="*/ 12 w 40"/>
                <a:gd name="T41" fmla="*/ 37 h 44"/>
                <a:gd name="T42" fmla="*/ 20 w 40"/>
                <a:gd name="T43" fmla="*/ 39 h 44"/>
                <a:gd name="T44" fmla="*/ 31 w 40"/>
                <a:gd name="T45" fmla="*/ 35 h 44"/>
                <a:gd name="T46" fmla="*/ 34 w 40"/>
                <a:gd name="T47"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0" h="44">
                  <a:moveTo>
                    <a:pt x="40" y="22"/>
                  </a:moveTo>
                  <a:cubicBezTo>
                    <a:pt x="40" y="26"/>
                    <a:pt x="39" y="30"/>
                    <a:pt x="37" y="33"/>
                  </a:cubicBezTo>
                  <a:cubicBezTo>
                    <a:pt x="36" y="37"/>
                    <a:pt x="33" y="39"/>
                    <a:pt x="30" y="41"/>
                  </a:cubicBezTo>
                  <a:cubicBezTo>
                    <a:pt x="27" y="43"/>
                    <a:pt x="24" y="44"/>
                    <a:pt x="20" y="44"/>
                  </a:cubicBezTo>
                  <a:cubicBezTo>
                    <a:pt x="16" y="44"/>
                    <a:pt x="12" y="43"/>
                    <a:pt x="9" y="41"/>
                  </a:cubicBezTo>
                  <a:cubicBezTo>
                    <a:pt x="6" y="39"/>
                    <a:pt x="4" y="37"/>
                    <a:pt x="2" y="34"/>
                  </a:cubicBezTo>
                  <a:cubicBezTo>
                    <a:pt x="1" y="30"/>
                    <a:pt x="0" y="27"/>
                    <a:pt x="0" y="23"/>
                  </a:cubicBezTo>
                  <a:cubicBezTo>
                    <a:pt x="0" y="18"/>
                    <a:pt x="1" y="14"/>
                    <a:pt x="2" y="11"/>
                  </a:cubicBezTo>
                  <a:cubicBezTo>
                    <a:pt x="4" y="7"/>
                    <a:pt x="6" y="5"/>
                    <a:pt x="10" y="3"/>
                  </a:cubicBezTo>
                  <a:cubicBezTo>
                    <a:pt x="13" y="1"/>
                    <a:pt x="16" y="0"/>
                    <a:pt x="20" y="0"/>
                  </a:cubicBezTo>
                  <a:cubicBezTo>
                    <a:pt x="24" y="0"/>
                    <a:pt x="27" y="1"/>
                    <a:pt x="30" y="3"/>
                  </a:cubicBezTo>
                  <a:cubicBezTo>
                    <a:pt x="33" y="5"/>
                    <a:pt x="36" y="7"/>
                    <a:pt x="37" y="11"/>
                  </a:cubicBezTo>
                  <a:cubicBezTo>
                    <a:pt x="39" y="14"/>
                    <a:pt x="40" y="17"/>
                    <a:pt x="40" y="22"/>
                  </a:cubicBezTo>
                  <a:close/>
                  <a:moveTo>
                    <a:pt x="34" y="22"/>
                  </a:moveTo>
                  <a:cubicBezTo>
                    <a:pt x="34" y="17"/>
                    <a:pt x="33" y="12"/>
                    <a:pt x="31" y="9"/>
                  </a:cubicBezTo>
                  <a:cubicBezTo>
                    <a:pt x="28" y="6"/>
                    <a:pt x="25" y="5"/>
                    <a:pt x="20" y="5"/>
                  </a:cubicBezTo>
                  <a:cubicBezTo>
                    <a:pt x="17" y="5"/>
                    <a:pt x="15" y="6"/>
                    <a:pt x="12" y="7"/>
                  </a:cubicBezTo>
                  <a:cubicBezTo>
                    <a:pt x="10" y="8"/>
                    <a:pt x="8" y="10"/>
                    <a:pt x="7" y="13"/>
                  </a:cubicBezTo>
                  <a:cubicBezTo>
                    <a:pt x="6" y="16"/>
                    <a:pt x="5" y="19"/>
                    <a:pt x="5" y="22"/>
                  </a:cubicBezTo>
                  <a:cubicBezTo>
                    <a:pt x="5" y="25"/>
                    <a:pt x="6" y="28"/>
                    <a:pt x="7" y="31"/>
                  </a:cubicBezTo>
                  <a:cubicBezTo>
                    <a:pt x="8" y="34"/>
                    <a:pt x="10" y="36"/>
                    <a:pt x="12" y="37"/>
                  </a:cubicBezTo>
                  <a:cubicBezTo>
                    <a:pt x="14" y="39"/>
                    <a:pt x="17" y="39"/>
                    <a:pt x="20" y="39"/>
                  </a:cubicBezTo>
                  <a:cubicBezTo>
                    <a:pt x="24" y="39"/>
                    <a:pt x="28" y="38"/>
                    <a:pt x="31" y="35"/>
                  </a:cubicBezTo>
                  <a:cubicBezTo>
                    <a:pt x="33" y="32"/>
                    <a:pt x="34" y="28"/>
                    <a:pt x="34"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4" name="Freeform 41"/>
            <p:cNvSpPr>
              <a:spLocks/>
            </p:cNvSpPr>
            <p:nvPr/>
          </p:nvSpPr>
          <p:spPr bwMode="auto">
            <a:xfrm>
              <a:off x="3865" y="2133"/>
              <a:ext cx="60" cy="75"/>
            </a:xfrm>
            <a:custGeom>
              <a:avLst/>
              <a:gdLst>
                <a:gd name="T0" fmla="*/ 25 w 25"/>
                <a:gd name="T1" fmla="*/ 31 h 31"/>
                <a:gd name="T2" fmla="*/ 20 w 25"/>
                <a:gd name="T3" fmla="*/ 31 h 31"/>
                <a:gd name="T4" fmla="*/ 20 w 25"/>
                <a:gd name="T5" fmla="*/ 14 h 31"/>
                <a:gd name="T6" fmla="*/ 13 w 25"/>
                <a:gd name="T7" fmla="*/ 4 h 31"/>
                <a:gd name="T8" fmla="*/ 7 w 25"/>
                <a:gd name="T9" fmla="*/ 7 h 31"/>
                <a:gd name="T10" fmla="*/ 4 w 25"/>
                <a:gd name="T11" fmla="*/ 14 h 31"/>
                <a:gd name="T12" fmla="*/ 4 w 25"/>
                <a:gd name="T13" fmla="*/ 31 h 31"/>
                <a:gd name="T14" fmla="*/ 0 w 25"/>
                <a:gd name="T15" fmla="*/ 31 h 31"/>
                <a:gd name="T16" fmla="*/ 0 w 25"/>
                <a:gd name="T17" fmla="*/ 1 h 31"/>
                <a:gd name="T18" fmla="*/ 4 w 25"/>
                <a:gd name="T19" fmla="*/ 1 h 31"/>
                <a:gd name="T20" fmla="*/ 4 w 25"/>
                <a:gd name="T21" fmla="*/ 6 h 31"/>
                <a:gd name="T22" fmla="*/ 5 w 25"/>
                <a:gd name="T23" fmla="*/ 6 h 31"/>
                <a:gd name="T24" fmla="*/ 14 w 25"/>
                <a:gd name="T25" fmla="*/ 0 h 31"/>
                <a:gd name="T26" fmla="*/ 22 w 25"/>
                <a:gd name="T27" fmla="*/ 4 h 31"/>
                <a:gd name="T28" fmla="*/ 25 w 25"/>
                <a:gd name="T29" fmla="*/ 13 h 31"/>
                <a:gd name="T30" fmla="*/ 25 w 25"/>
                <a:gd name="T31"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31">
                  <a:moveTo>
                    <a:pt x="25" y="31"/>
                  </a:moveTo>
                  <a:cubicBezTo>
                    <a:pt x="20" y="31"/>
                    <a:pt x="20" y="31"/>
                    <a:pt x="20" y="31"/>
                  </a:cubicBezTo>
                  <a:cubicBezTo>
                    <a:pt x="20" y="14"/>
                    <a:pt x="20" y="14"/>
                    <a:pt x="20" y="14"/>
                  </a:cubicBezTo>
                  <a:cubicBezTo>
                    <a:pt x="20" y="8"/>
                    <a:pt x="17" y="4"/>
                    <a:pt x="13" y="4"/>
                  </a:cubicBezTo>
                  <a:cubicBezTo>
                    <a:pt x="10" y="4"/>
                    <a:pt x="8" y="5"/>
                    <a:pt x="7" y="7"/>
                  </a:cubicBezTo>
                  <a:cubicBezTo>
                    <a:pt x="5" y="9"/>
                    <a:pt x="4" y="11"/>
                    <a:pt x="4" y="14"/>
                  </a:cubicBezTo>
                  <a:cubicBezTo>
                    <a:pt x="4" y="31"/>
                    <a:pt x="4" y="31"/>
                    <a:pt x="4" y="31"/>
                  </a:cubicBezTo>
                  <a:cubicBezTo>
                    <a:pt x="0" y="31"/>
                    <a:pt x="0" y="31"/>
                    <a:pt x="0" y="31"/>
                  </a:cubicBezTo>
                  <a:cubicBezTo>
                    <a:pt x="0" y="1"/>
                    <a:pt x="0" y="1"/>
                    <a:pt x="0" y="1"/>
                  </a:cubicBezTo>
                  <a:cubicBezTo>
                    <a:pt x="4" y="1"/>
                    <a:pt x="4" y="1"/>
                    <a:pt x="4" y="1"/>
                  </a:cubicBezTo>
                  <a:cubicBezTo>
                    <a:pt x="4" y="6"/>
                    <a:pt x="4" y="6"/>
                    <a:pt x="4" y="6"/>
                  </a:cubicBezTo>
                  <a:cubicBezTo>
                    <a:pt x="5" y="6"/>
                    <a:pt x="5" y="6"/>
                    <a:pt x="5" y="6"/>
                  </a:cubicBezTo>
                  <a:cubicBezTo>
                    <a:pt x="7" y="2"/>
                    <a:pt x="10" y="0"/>
                    <a:pt x="14" y="0"/>
                  </a:cubicBezTo>
                  <a:cubicBezTo>
                    <a:pt x="18" y="0"/>
                    <a:pt x="20" y="1"/>
                    <a:pt x="22" y="4"/>
                  </a:cubicBezTo>
                  <a:cubicBezTo>
                    <a:pt x="24" y="6"/>
                    <a:pt x="25" y="9"/>
                    <a:pt x="25" y="13"/>
                  </a:cubicBezTo>
                  <a:lnTo>
                    <a:pt x="25"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5" name="Freeform 42"/>
            <p:cNvSpPr>
              <a:spLocks noEditPoints="1"/>
            </p:cNvSpPr>
            <p:nvPr/>
          </p:nvSpPr>
          <p:spPr bwMode="auto">
            <a:xfrm>
              <a:off x="3937" y="2133"/>
              <a:ext cx="61" cy="78"/>
            </a:xfrm>
            <a:custGeom>
              <a:avLst/>
              <a:gdLst>
                <a:gd name="T0" fmla="*/ 26 w 26"/>
                <a:gd name="T1" fmla="*/ 17 h 32"/>
                <a:gd name="T2" fmla="*/ 5 w 26"/>
                <a:gd name="T3" fmla="*/ 17 h 32"/>
                <a:gd name="T4" fmla="*/ 7 w 26"/>
                <a:gd name="T5" fmla="*/ 25 h 32"/>
                <a:gd name="T6" fmla="*/ 14 w 26"/>
                <a:gd name="T7" fmla="*/ 28 h 32"/>
                <a:gd name="T8" fmla="*/ 24 w 26"/>
                <a:gd name="T9" fmla="*/ 24 h 32"/>
                <a:gd name="T10" fmla="*/ 24 w 26"/>
                <a:gd name="T11" fmla="*/ 29 h 32"/>
                <a:gd name="T12" fmla="*/ 13 w 26"/>
                <a:gd name="T13" fmla="*/ 32 h 32"/>
                <a:gd name="T14" fmla="*/ 3 w 26"/>
                <a:gd name="T15" fmla="*/ 28 h 32"/>
                <a:gd name="T16" fmla="*/ 0 w 26"/>
                <a:gd name="T17" fmla="*/ 16 h 32"/>
                <a:gd name="T18" fmla="*/ 1 w 26"/>
                <a:gd name="T19" fmla="*/ 8 h 32"/>
                <a:gd name="T20" fmla="*/ 6 w 26"/>
                <a:gd name="T21" fmla="*/ 2 h 32"/>
                <a:gd name="T22" fmla="*/ 13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3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7" y="25"/>
                  </a:cubicBezTo>
                  <a:cubicBezTo>
                    <a:pt x="9" y="27"/>
                    <a:pt x="11" y="28"/>
                    <a:pt x="14" y="28"/>
                  </a:cubicBezTo>
                  <a:cubicBezTo>
                    <a:pt x="18" y="28"/>
                    <a:pt x="21" y="27"/>
                    <a:pt x="24" y="24"/>
                  </a:cubicBezTo>
                  <a:cubicBezTo>
                    <a:pt x="24" y="29"/>
                    <a:pt x="24" y="29"/>
                    <a:pt x="24" y="29"/>
                  </a:cubicBezTo>
                  <a:cubicBezTo>
                    <a:pt x="21" y="31"/>
                    <a:pt x="18" y="32"/>
                    <a:pt x="13" y="32"/>
                  </a:cubicBezTo>
                  <a:cubicBezTo>
                    <a:pt x="9" y="32"/>
                    <a:pt x="6" y="30"/>
                    <a:pt x="3" y="28"/>
                  </a:cubicBezTo>
                  <a:cubicBezTo>
                    <a:pt x="1" y="25"/>
                    <a:pt x="0" y="21"/>
                    <a:pt x="0" y="16"/>
                  </a:cubicBezTo>
                  <a:cubicBezTo>
                    <a:pt x="0" y="13"/>
                    <a:pt x="0" y="11"/>
                    <a:pt x="1" y="8"/>
                  </a:cubicBezTo>
                  <a:cubicBezTo>
                    <a:pt x="3" y="6"/>
                    <a:pt x="4" y="4"/>
                    <a:pt x="6" y="2"/>
                  </a:cubicBezTo>
                  <a:cubicBezTo>
                    <a:pt x="9" y="1"/>
                    <a:pt x="11" y="0"/>
                    <a:pt x="13" y="0"/>
                  </a:cubicBezTo>
                  <a:cubicBezTo>
                    <a:pt x="17" y="0"/>
                    <a:pt x="20" y="2"/>
                    <a:pt x="23" y="4"/>
                  </a:cubicBezTo>
                  <a:cubicBezTo>
                    <a:pt x="25" y="7"/>
                    <a:pt x="26" y="10"/>
                    <a:pt x="26" y="15"/>
                  </a:cubicBezTo>
                  <a:lnTo>
                    <a:pt x="26" y="17"/>
                  </a:lnTo>
                  <a:close/>
                  <a:moveTo>
                    <a:pt x="21" y="13"/>
                  </a:moveTo>
                  <a:cubicBezTo>
                    <a:pt x="21" y="10"/>
                    <a:pt x="20" y="8"/>
                    <a:pt x="19" y="7"/>
                  </a:cubicBezTo>
                  <a:cubicBezTo>
                    <a:pt x="18" y="5"/>
                    <a:pt x="16" y="4"/>
                    <a:pt x="13" y="4"/>
                  </a:cubicBezTo>
                  <a:cubicBezTo>
                    <a:pt x="11" y="4"/>
                    <a:pt x="9" y="5"/>
                    <a:pt x="8" y="7"/>
                  </a:cubicBezTo>
                  <a:cubicBezTo>
                    <a:pt x="6" y="8"/>
                    <a:pt x="5" y="11"/>
                    <a:pt x="5" y="13"/>
                  </a:cubicBezTo>
                  <a:lnTo>
                    <a:pt x="21"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6" name="Freeform 43"/>
            <p:cNvSpPr>
              <a:spLocks/>
            </p:cNvSpPr>
            <p:nvPr/>
          </p:nvSpPr>
          <p:spPr bwMode="auto">
            <a:xfrm>
              <a:off x="4013" y="2107"/>
              <a:ext cx="81" cy="101"/>
            </a:xfrm>
            <a:custGeom>
              <a:avLst/>
              <a:gdLst>
                <a:gd name="T0" fmla="*/ 34 w 34"/>
                <a:gd name="T1" fmla="*/ 42 h 42"/>
                <a:gd name="T2" fmla="*/ 28 w 34"/>
                <a:gd name="T3" fmla="*/ 42 h 42"/>
                <a:gd name="T4" fmla="*/ 6 w 34"/>
                <a:gd name="T5" fmla="*/ 9 h 42"/>
                <a:gd name="T6" fmla="*/ 5 w 34"/>
                <a:gd name="T7" fmla="*/ 6 h 42"/>
                <a:gd name="T8" fmla="*/ 5 w 34"/>
                <a:gd name="T9" fmla="*/ 6 h 42"/>
                <a:gd name="T10" fmla="*/ 5 w 34"/>
                <a:gd name="T11" fmla="*/ 12 h 42"/>
                <a:gd name="T12" fmla="*/ 5 w 34"/>
                <a:gd name="T13" fmla="*/ 42 h 42"/>
                <a:gd name="T14" fmla="*/ 0 w 34"/>
                <a:gd name="T15" fmla="*/ 42 h 42"/>
                <a:gd name="T16" fmla="*/ 0 w 34"/>
                <a:gd name="T17" fmla="*/ 0 h 42"/>
                <a:gd name="T18" fmla="*/ 6 w 34"/>
                <a:gd name="T19" fmla="*/ 0 h 42"/>
                <a:gd name="T20" fmla="*/ 27 w 34"/>
                <a:gd name="T21" fmla="*/ 33 h 42"/>
                <a:gd name="T22" fmla="*/ 29 w 34"/>
                <a:gd name="T23" fmla="*/ 36 h 42"/>
                <a:gd name="T24" fmla="*/ 29 w 34"/>
                <a:gd name="T25" fmla="*/ 36 h 42"/>
                <a:gd name="T26" fmla="*/ 29 w 34"/>
                <a:gd name="T27" fmla="*/ 30 h 42"/>
                <a:gd name="T28" fmla="*/ 29 w 34"/>
                <a:gd name="T29" fmla="*/ 0 h 42"/>
                <a:gd name="T30" fmla="*/ 34 w 34"/>
                <a:gd name="T31" fmla="*/ 0 h 42"/>
                <a:gd name="T32" fmla="*/ 34 w 34"/>
                <a:gd name="T33"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42">
                  <a:moveTo>
                    <a:pt x="34" y="42"/>
                  </a:moveTo>
                  <a:cubicBezTo>
                    <a:pt x="28" y="42"/>
                    <a:pt x="28" y="42"/>
                    <a:pt x="28" y="42"/>
                  </a:cubicBezTo>
                  <a:cubicBezTo>
                    <a:pt x="6" y="9"/>
                    <a:pt x="6" y="9"/>
                    <a:pt x="6" y="9"/>
                  </a:cubicBezTo>
                  <a:cubicBezTo>
                    <a:pt x="6" y="8"/>
                    <a:pt x="5" y="7"/>
                    <a:pt x="5" y="6"/>
                  </a:cubicBezTo>
                  <a:cubicBezTo>
                    <a:pt x="5" y="6"/>
                    <a:pt x="5" y="6"/>
                    <a:pt x="5" y="6"/>
                  </a:cubicBezTo>
                  <a:cubicBezTo>
                    <a:pt x="5" y="7"/>
                    <a:pt x="5" y="9"/>
                    <a:pt x="5" y="12"/>
                  </a:cubicBezTo>
                  <a:cubicBezTo>
                    <a:pt x="5" y="42"/>
                    <a:pt x="5" y="42"/>
                    <a:pt x="5" y="42"/>
                  </a:cubicBezTo>
                  <a:cubicBezTo>
                    <a:pt x="0" y="42"/>
                    <a:pt x="0" y="42"/>
                    <a:pt x="0" y="42"/>
                  </a:cubicBezTo>
                  <a:cubicBezTo>
                    <a:pt x="0" y="0"/>
                    <a:pt x="0" y="0"/>
                    <a:pt x="0" y="0"/>
                  </a:cubicBezTo>
                  <a:cubicBezTo>
                    <a:pt x="6" y="0"/>
                    <a:pt x="6" y="0"/>
                    <a:pt x="6" y="0"/>
                  </a:cubicBezTo>
                  <a:cubicBezTo>
                    <a:pt x="27" y="33"/>
                    <a:pt x="27" y="33"/>
                    <a:pt x="27" y="33"/>
                  </a:cubicBezTo>
                  <a:cubicBezTo>
                    <a:pt x="29" y="36"/>
                    <a:pt x="29" y="36"/>
                    <a:pt x="29" y="36"/>
                  </a:cubicBezTo>
                  <a:cubicBezTo>
                    <a:pt x="29" y="36"/>
                    <a:pt x="29" y="36"/>
                    <a:pt x="29" y="36"/>
                  </a:cubicBezTo>
                  <a:cubicBezTo>
                    <a:pt x="29" y="35"/>
                    <a:pt x="29" y="33"/>
                    <a:pt x="29" y="30"/>
                  </a:cubicBezTo>
                  <a:cubicBezTo>
                    <a:pt x="29" y="0"/>
                    <a:pt x="29" y="0"/>
                    <a:pt x="29" y="0"/>
                  </a:cubicBezTo>
                  <a:cubicBezTo>
                    <a:pt x="34" y="0"/>
                    <a:pt x="34" y="0"/>
                    <a:pt x="34" y="0"/>
                  </a:cubicBezTo>
                  <a:lnTo>
                    <a:pt x="34"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8" name="Freeform 44"/>
            <p:cNvSpPr>
              <a:spLocks noEditPoints="1"/>
            </p:cNvSpPr>
            <p:nvPr/>
          </p:nvSpPr>
          <p:spPr bwMode="auto">
            <a:xfrm>
              <a:off x="4108" y="2133"/>
              <a:ext cx="71" cy="78"/>
            </a:xfrm>
            <a:custGeom>
              <a:avLst/>
              <a:gdLst>
                <a:gd name="T0" fmla="*/ 30 w 30"/>
                <a:gd name="T1" fmla="*/ 16 h 32"/>
                <a:gd name="T2" fmla="*/ 26 w 30"/>
                <a:gd name="T3" fmla="*/ 27 h 32"/>
                <a:gd name="T4" fmla="*/ 15 w 30"/>
                <a:gd name="T5" fmla="*/ 32 h 32"/>
                <a:gd name="T6" fmla="*/ 4 w 30"/>
                <a:gd name="T7" fmla="*/ 28 h 32"/>
                <a:gd name="T8" fmla="*/ 0 w 30"/>
                <a:gd name="T9" fmla="*/ 16 h 32"/>
                <a:gd name="T10" fmla="*/ 4 w 30"/>
                <a:gd name="T11" fmla="*/ 5 h 32"/>
                <a:gd name="T12" fmla="*/ 16 w 30"/>
                <a:gd name="T13" fmla="*/ 0 h 32"/>
                <a:gd name="T14" fmla="*/ 26 w 30"/>
                <a:gd name="T15" fmla="*/ 5 h 32"/>
                <a:gd name="T16" fmla="*/ 30 w 30"/>
                <a:gd name="T17" fmla="*/ 16 h 32"/>
                <a:gd name="T18" fmla="*/ 25 w 30"/>
                <a:gd name="T19" fmla="*/ 16 h 32"/>
                <a:gd name="T20" fmla="*/ 22 w 30"/>
                <a:gd name="T21" fmla="*/ 7 h 32"/>
                <a:gd name="T22" fmla="*/ 15 w 30"/>
                <a:gd name="T23" fmla="*/ 4 h 32"/>
                <a:gd name="T24" fmla="*/ 8 w 30"/>
                <a:gd name="T25" fmla="*/ 8 h 32"/>
                <a:gd name="T26" fmla="*/ 5 w 30"/>
                <a:gd name="T27" fmla="*/ 16 h 32"/>
                <a:gd name="T28" fmla="*/ 8 w 30"/>
                <a:gd name="T29" fmla="*/ 25 h 32"/>
                <a:gd name="T30" fmla="*/ 15 w 30"/>
                <a:gd name="T31" fmla="*/ 28 h 32"/>
                <a:gd name="T32" fmla="*/ 22 w 30"/>
                <a:gd name="T33" fmla="*/ 25 h 32"/>
                <a:gd name="T34" fmla="*/ 25 w 30"/>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2">
                  <a:moveTo>
                    <a:pt x="30" y="16"/>
                  </a:moveTo>
                  <a:cubicBezTo>
                    <a:pt x="30" y="21"/>
                    <a:pt x="28" y="25"/>
                    <a:pt x="26" y="27"/>
                  </a:cubicBezTo>
                  <a:cubicBezTo>
                    <a:pt x="23" y="30"/>
                    <a:pt x="19" y="32"/>
                    <a:pt x="15" y="32"/>
                  </a:cubicBezTo>
                  <a:cubicBezTo>
                    <a:pt x="10" y="32"/>
                    <a:pt x="7" y="30"/>
                    <a:pt x="4" y="28"/>
                  </a:cubicBezTo>
                  <a:cubicBezTo>
                    <a:pt x="2" y="25"/>
                    <a:pt x="0" y="21"/>
                    <a:pt x="0" y="16"/>
                  </a:cubicBezTo>
                  <a:cubicBezTo>
                    <a:pt x="0" y="11"/>
                    <a:pt x="2" y="8"/>
                    <a:pt x="4" y="5"/>
                  </a:cubicBezTo>
                  <a:cubicBezTo>
                    <a:pt x="7" y="2"/>
                    <a:pt x="11" y="0"/>
                    <a:pt x="16" y="0"/>
                  </a:cubicBezTo>
                  <a:cubicBezTo>
                    <a:pt x="20" y="0"/>
                    <a:pt x="23" y="2"/>
                    <a:pt x="26" y="5"/>
                  </a:cubicBezTo>
                  <a:cubicBezTo>
                    <a:pt x="29" y="7"/>
                    <a:pt x="30" y="11"/>
                    <a:pt x="30" y="16"/>
                  </a:cubicBezTo>
                  <a:close/>
                  <a:moveTo>
                    <a:pt x="25" y="16"/>
                  </a:moveTo>
                  <a:cubicBezTo>
                    <a:pt x="25" y="12"/>
                    <a:pt x="24" y="9"/>
                    <a:pt x="22" y="7"/>
                  </a:cubicBezTo>
                  <a:cubicBezTo>
                    <a:pt x="21" y="5"/>
                    <a:pt x="18" y="4"/>
                    <a:pt x="15" y="4"/>
                  </a:cubicBezTo>
                  <a:cubicBezTo>
                    <a:pt x="12" y="4"/>
                    <a:pt x="10" y="5"/>
                    <a:pt x="8" y="8"/>
                  </a:cubicBezTo>
                  <a:cubicBezTo>
                    <a:pt x="6" y="10"/>
                    <a:pt x="5" y="12"/>
                    <a:pt x="5" y="16"/>
                  </a:cubicBezTo>
                  <a:cubicBezTo>
                    <a:pt x="5" y="20"/>
                    <a:pt x="6" y="23"/>
                    <a:pt x="8" y="25"/>
                  </a:cubicBezTo>
                  <a:cubicBezTo>
                    <a:pt x="10" y="27"/>
                    <a:pt x="12" y="28"/>
                    <a:pt x="15" y="28"/>
                  </a:cubicBezTo>
                  <a:cubicBezTo>
                    <a:pt x="18" y="28"/>
                    <a:pt x="21" y="27"/>
                    <a:pt x="22" y="25"/>
                  </a:cubicBezTo>
                  <a:cubicBezTo>
                    <a:pt x="24" y="23"/>
                    <a:pt x="25" y="20"/>
                    <a:pt x="25"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9" name="Freeform 45"/>
            <p:cNvSpPr>
              <a:spLocks/>
            </p:cNvSpPr>
            <p:nvPr/>
          </p:nvSpPr>
          <p:spPr bwMode="auto">
            <a:xfrm>
              <a:off x="4184" y="2114"/>
              <a:ext cx="43" cy="97"/>
            </a:xfrm>
            <a:custGeom>
              <a:avLst/>
              <a:gdLst>
                <a:gd name="T0" fmla="*/ 18 w 18"/>
                <a:gd name="T1" fmla="*/ 39 h 40"/>
                <a:gd name="T2" fmla="*/ 13 w 18"/>
                <a:gd name="T3" fmla="*/ 40 h 40"/>
                <a:gd name="T4" fmla="*/ 5 w 18"/>
                <a:gd name="T5" fmla="*/ 31 h 40"/>
                <a:gd name="T6" fmla="*/ 5 w 18"/>
                <a:gd name="T7" fmla="*/ 13 h 40"/>
                <a:gd name="T8" fmla="*/ 0 w 18"/>
                <a:gd name="T9" fmla="*/ 13 h 40"/>
                <a:gd name="T10" fmla="*/ 0 w 18"/>
                <a:gd name="T11" fmla="*/ 9 h 40"/>
                <a:gd name="T12" fmla="*/ 5 w 18"/>
                <a:gd name="T13" fmla="*/ 9 h 40"/>
                <a:gd name="T14" fmla="*/ 5 w 18"/>
                <a:gd name="T15" fmla="*/ 2 h 40"/>
                <a:gd name="T16" fmla="*/ 10 w 18"/>
                <a:gd name="T17" fmla="*/ 0 h 40"/>
                <a:gd name="T18" fmla="*/ 10 w 18"/>
                <a:gd name="T19" fmla="*/ 9 h 40"/>
                <a:gd name="T20" fmla="*/ 18 w 18"/>
                <a:gd name="T21" fmla="*/ 9 h 40"/>
                <a:gd name="T22" fmla="*/ 18 w 18"/>
                <a:gd name="T23" fmla="*/ 13 h 40"/>
                <a:gd name="T24" fmla="*/ 10 w 18"/>
                <a:gd name="T25" fmla="*/ 13 h 40"/>
                <a:gd name="T26" fmla="*/ 10 w 18"/>
                <a:gd name="T27" fmla="*/ 30 h 40"/>
                <a:gd name="T28" fmla="*/ 11 w 18"/>
                <a:gd name="T29" fmla="*/ 34 h 40"/>
                <a:gd name="T30" fmla="*/ 14 w 18"/>
                <a:gd name="T31" fmla="*/ 36 h 40"/>
                <a:gd name="T32" fmla="*/ 18 w 18"/>
                <a:gd name="T33" fmla="*/ 35 h 40"/>
                <a:gd name="T34" fmla="*/ 18 w 18"/>
                <a:gd name="T35"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0">
                  <a:moveTo>
                    <a:pt x="18" y="39"/>
                  </a:moveTo>
                  <a:cubicBezTo>
                    <a:pt x="16" y="39"/>
                    <a:pt x="15" y="40"/>
                    <a:pt x="13" y="40"/>
                  </a:cubicBezTo>
                  <a:cubicBezTo>
                    <a:pt x="8" y="40"/>
                    <a:pt x="5" y="37"/>
                    <a:pt x="5" y="31"/>
                  </a:cubicBezTo>
                  <a:cubicBezTo>
                    <a:pt x="5" y="13"/>
                    <a:pt x="5" y="13"/>
                    <a:pt x="5" y="13"/>
                  </a:cubicBezTo>
                  <a:cubicBezTo>
                    <a:pt x="0" y="13"/>
                    <a:pt x="0" y="13"/>
                    <a:pt x="0" y="13"/>
                  </a:cubicBezTo>
                  <a:cubicBezTo>
                    <a:pt x="0" y="9"/>
                    <a:pt x="0" y="9"/>
                    <a:pt x="0" y="9"/>
                  </a:cubicBezTo>
                  <a:cubicBezTo>
                    <a:pt x="5" y="9"/>
                    <a:pt x="5" y="9"/>
                    <a:pt x="5" y="9"/>
                  </a:cubicBezTo>
                  <a:cubicBezTo>
                    <a:pt x="5" y="2"/>
                    <a:pt x="5" y="2"/>
                    <a:pt x="5" y="2"/>
                  </a:cubicBezTo>
                  <a:cubicBezTo>
                    <a:pt x="10" y="0"/>
                    <a:pt x="10" y="0"/>
                    <a:pt x="10" y="0"/>
                  </a:cubicBezTo>
                  <a:cubicBezTo>
                    <a:pt x="10" y="9"/>
                    <a:pt x="10" y="9"/>
                    <a:pt x="10" y="9"/>
                  </a:cubicBezTo>
                  <a:cubicBezTo>
                    <a:pt x="18" y="9"/>
                    <a:pt x="18" y="9"/>
                    <a:pt x="18" y="9"/>
                  </a:cubicBezTo>
                  <a:cubicBezTo>
                    <a:pt x="18" y="13"/>
                    <a:pt x="18" y="13"/>
                    <a:pt x="18" y="13"/>
                  </a:cubicBezTo>
                  <a:cubicBezTo>
                    <a:pt x="10" y="13"/>
                    <a:pt x="10" y="13"/>
                    <a:pt x="10" y="13"/>
                  </a:cubicBezTo>
                  <a:cubicBezTo>
                    <a:pt x="10" y="30"/>
                    <a:pt x="10" y="30"/>
                    <a:pt x="10" y="30"/>
                  </a:cubicBezTo>
                  <a:cubicBezTo>
                    <a:pt x="10" y="32"/>
                    <a:pt x="10" y="34"/>
                    <a:pt x="11" y="34"/>
                  </a:cubicBezTo>
                  <a:cubicBezTo>
                    <a:pt x="12" y="35"/>
                    <a:pt x="13" y="36"/>
                    <a:pt x="14" y="36"/>
                  </a:cubicBezTo>
                  <a:cubicBezTo>
                    <a:pt x="16" y="36"/>
                    <a:pt x="17" y="35"/>
                    <a:pt x="18" y="35"/>
                  </a:cubicBezTo>
                  <a:lnTo>
                    <a:pt x="18" y="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50" name="Freeform 46"/>
            <p:cNvSpPr>
              <a:spLocks noEditPoints="1"/>
            </p:cNvSpPr>
            <p:nvPr/>
          </p:nvSpPr>
          <p:spPr bwMode="auto">
            <a:xfrm>
              <a:off x="4232" y="2133"/>
              <a:ext cx="62" cy="78"/>
            </a:xfrm>
            <a:custGeom>
              <a:avLst/>
              <a:gdLst>
                <a:gd name="T0" fmla="*/ 26 w 26"/>
                <a:gd name="T1" fmla="*/ 17 h 32"/>
                <a:gd name="T2" fmla="*/ 5 w 26"/>
                <a:gd name="T3" fmla="*/ 17 h 32"/>
                <a:gd name="T4" fmla="*/ 8 w 26"/>
                <a:gd name="T5" fmla="*/ 25 h 32"/>
                <a:gd name="T6" fmla="*/ 15 w 26"/>
                <a:gd name="T7" fmla="*/ 28 h 32"/>
                <a:gd name="T8" fmla="*/ 24 w 26"/>
                <a:gd name="T9" fmla="*/ 24 h 32"/>
                <a:gd name="T10" fmla="*/ 24 w 26"/>
                <a:gd name="T11" fmla="*/ 29 h 32"/>
                <a:gd name="T12" fmla="*/ 14 w 26"/>
                <a:gd name="T13" fmla="*/ 32 h 32"/>
                <a:gd name="T14" fmla="*/ 4 w 26"/>
                <a:gd name="T15" fmla="*/ 28 h 32"/>
                <a:gd name="T16" fmla="*/ 0 w 26"/>
                <a:gd name="T17" fmla="*/ 16 h 32"/>
                <a:gd name="T18" fmla="*/ 2 w 26"/>
                <a:gd name="T19" fmla="*/ 8 h 32"/>
                <a:gd name="T20" fmla="*/ 7 w 26"/>
                <a:gd name="T21" fmla="*/ 2 h 32"/>
                <a:gd name="T22" fmla="*/ 14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4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8" y="25"/>
                  </a:cubicBezTo>
                  <a:cubicBezTo>
                    <a:pt x="9" y="27"/>
                    <a:pt x="12" y="28"/>
                    <a:pt x="15" y="28"/>
                  </a:cubicBezTo>
                  <a:cubicBezTo>
                    <a:pt x="18" y="28"/>
                    <a:pt x="21" y="27"/>
                    <a:pt x="24" y="24"/>
                  </a:cubicBezTo>
                  <a:cubicBezTo>
                    <a:pt x="24" y="29"/>
                    <a:pt x="24" y="29"/>
                    <a:pt x="24" y="29"/>
                  </a:cubicBezTo>
                  <a:cubicBezTo>
                    <a:pt x="21" y="31"/>
                    <a:pt x="18" y="32"/>
                    <a:pt x="14" y="32"/>
                  </a:cubicBezTo>
                  <a:cubicBezTo>
                    <a:pt x="9" y="32"/>
                    <a:pt x="6" y="30"/>
                    <a:pt x="4" y="28"/>
                  </a:cubicBezTo>
                  <a:cubicBezTo>
                    <a:pt x="1" y="25"/>
                    <a:pt x="0" y="21"/>
                    <a:pt x="0" y="16"/>
                  </a:cubicBezTo>
                  <a:cubicBezTo>
                    <a:pt x="0" y="13"/>
                    <a:pt x="1" y="11"/>
                    <a:pt x="2" y="8"/>
                  </a:cubicBezTo>
                  <a:cubicBezTo>
                    <a:pt x="3" y="6"/>
                    <a:pt x="5" y="4"/>
                    <a:pt x="7" y="2"/>
                  </a:cubicBezTo>
                  <a:cubicBezTo>
                    <a:pt x="9" y="1"/>
                    <a:pt x="11" y="0"/>
                    <a:pt x="14" y="0"/>
                  </a:cubicBezTo>
                  <a:cubicBezTo>
                    <a:pt x="18" y="0"/>
                    <a:pt x="21" y="2"/>
                    <a:pt x="23" y="4"/>
                  </a:cubicBezTo>
                  <a:cubicBezTo>
                    <a:pt x="25" y="7"/>
                    <a:pt x="26" y="10"/>
                    <a:pt x="26" y="15"/>
                  </a:cubicBezTo>
                  <a:lnTo>
                    <a:pt x="26" y="17"/>
                  </a:lnTo>
                  <a:close/>
                  <a:moveTo>
                    <a:pt x="21" y="13"/>
                  </a:moveTo>
                  <a:cubicBezTo>
                    <a:pt x="21" y="10"/>
                    <a:pt x="21" y="8"/>
                    <a:pt x="19" y="7"/>
                  </a:cubicBezTo>
                  <a:cubicBezTo>
                    <a:pt x="18" y="5"/>
                    <a:pt x="16" y="4"/>
                    <a:pt x="14" y="4"/>
                  </a:cubicBezTo>
                  <a:cubicBezTo>
                    <a:pt x="12" y="4"/>
                    <a:pt x="10" y="5"/>
                    <a:pt x="8" y="7"/>
                  </a:cubicBezTo>
                  <a:cubicBezTo>
                    <a:pt x="6" y="8"/>
                    <a:pt x="5" y="11"/>
                    <a:pt x="5" y="13"/>
                  </a:cubicBezTo>
                  <a:lnTo>
                    <a:pt x="21"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51" name="Rectangle 47"/>
            <p:cNvSpPr>
              <a:spLocks noChangeArrowheads="1"/>
            </p:cNvSpPr>
            <p:nvPr/>
          </p:nvSpPr>
          <p:spPr bwMode="auto">
            <a:xfrm>
              <a:off x="3639" y="2131"/>
              <a:ext cx="19" cy="4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52" name="Rectangle 48"/>
            <p:cNvSpPr>
              <a:spLocks noChangeArrowheads="1"/>
            </p:cNvSpPr>
            <p:nvPr/>
          </p:nvSpPr>
          <p:spPr bwMode="auto">
            <a:xfrm>
              <a:off x="3639" y="2189"/>
              <a:ext cx="19" cy="4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53" name="Freeform 49"/>
            <p:cNvSpPr>
              <a:spLocks/>
            </p:cNvSpPr>
            <p:nvPr/>
          </p:nvSpPr>
          <p:spPr bwMode="auto">
            <a:xfrm>
              <a:off x="3563" y="2054"/>
              <a:ext cx="95" cy="212"/>
            </a:xfrm>
            <a:custGeom>
              <a:avLst/>
              <a:gdLst>
                <a:gd name="T0" fmla="*/ 28 w 40"/>
                <a:gd name="T1" fmla="*/ 8 h 88"/>
                <a:gd name="T2" fmla="*/ 28 w 40"/>
                <a:gd name="T3" fmla="*/ 4 h 88"/>
                <a:gd name="T4" fmla="*/ 24 w 40"/>
                <a:gd name="T5" fmla="*/ 0 h 88"/>
                <a:gd name="T6" fmla="*/ 0 w 40"/>
                <a:gd name="T7" fmla="*/ 0 h 88"/>
                <a:gd name="T8" fmla="*/ 0 w 40"/>
                <a:gd name="T9" fmla="*/ 12 h 88"/>
                <a:gd name="T10" fmla="*/ 20 w 40"/>
                <a:gd name="T11" fmla="*/ 12 h 88"/>
                <a:gd name="T12" fmla="*/ 20 w 40"/>
                <a:gd name="T13" fmla="*/ 16 h 88"/>
                <a:gd name="T14" fmla="*/ 0 w 40"/>
                <a:gd name="T15" fmla="*/ 16 h 88"/>
                <a:gd name="T16" fmla="*/ 0 w 40"/>
                <a:gd name="T17" fmla="*/ 24 h 88"/>
                <a:gd name="T18" fmla="*/ 20 w 40"/>
                <a:gd name="T19" fmla="*/ 24 h 88"/>
                <a:gd name="T20" fmla="*/ 20 w 40"/>
                <a:gd name="T21" fmla="*/ 28 h 88"/>
                <a:gd name="T22" fmla="*/ 0 w 40"/>
                <a:gd name="T23" fmla="*/ 28 h 88"/>
                <a:gd name="T24" fmla="*/ 0 w 40"/>
                <a:gd name="T25" fmla="*/ 36 h 88"/>
                <a:gd name="T26" fmla="*/ 20 w 40"/>
                <a:gd name="T27" fmla="*/ 36 h 88"/>
                <a:gd name="T28" fmla="*/ 20 w 40"/>
                <a:gd name="T29" fmla="*/ 40 h 88"/>
                <a:gd name="T30" fmla="*/ 0 w 40"/>
                <a:gd name="T31" fmla="*/ 40 h 88"/>
                <a:gd name="T32" fmla="*/ 0 w 40"/>
                <a:gd name="T33" fmla="*/ 48 h 88"/>
                <a:gd name="T34" fmla="*/ 20 w 40"/>
                <a:gd name="T35" fmla="*/ 48 h 88"/>
                <a:gd name="T36" fmla="*/ 20 w 40"/>
                <a:gd name="T37" fmla="*/ 52 h 88"/>
                <a:gd name="T38" fmla="*/ 0 w 40"/>
                <a:gd name="T39" fmla="*/ 52 h 88"/>
                <a:gd name="T40" fmla="*/ 0 w 40"/>
                <a:gd name="T41" fmla="*/ 60 h 88"/>
                <a:gd name="T42" fmla="*/ 20 w 40"/>
                <a:gd name="T43" fmla="*/ 60 h 88"/>
                <a:gd name="T44" fmla="*/ 20 w 40"/>
                <a:gd name="T45" fmla="*/ 64 h 88"/>
                <a:gd name="T46" fmla="*/ 0 w 40"/>
                <a:gd name="T47" fmla="*/ 64 h 88"/>
                <a:gd name="T48" fmla="*/ 0 w 40"/>
                <a:gd name="T49" fmla="*/ 72 h 88"/>
                <a:gd name="T50" fmla="*/ 20 w 40"/>
                <a:gd name="T51" fmla="*/ 72 h 88"/>
                <a:gd name="T52" fmla="*/ 20 w 40"/>
                <a:gd name="T53" fmla="*/ 76 h 88"/>
                <a:gd name="T54" fmla="*/ 0 w 40"/>
                <a:gd name="T55" fmla="*/ 76 h 88"/>
                <a:gd name="T56" fmla="*/ 0 w 40"/>
                <a:gd name="T57" fmla="*/ 88 h 88"/>
                <a:gd name="T58" fmla="*/ 24 w 40"/>
                <a:gd name="T59" fmla="*/ 88 h 88"/>
                <a:gd name="T60" fmla="*/ 28 w 40"/>
                <a:gd name="T61" fmla="*/ 84 h 88"/>
                <a:gd name="T62" fmla="*/ 28 w 40"/>
                <a:gd name="T63" fmla="*/ 28 h 88"/>
                <a:gd name="T64" fmla="*/ 40 w 40"/>
                <a:gd name="T65" fmla="*/ 28 h 88"/>
                <a:gd name="T66" fmla="*/ 40 w 40"/>
                <a:gd name="T67" fmla="*/ 8 h 88"/>
                <a:gd name="T68" fmla="*/ 28 w 40"/>
                <a:gd name="T69" fmla="*/ 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 h="88">
                  <a:moveTo>
                    <a:pt x="28" y="8"/>
                  </a:moveTo>
                  <a:cubicBezTo>
                    <a:pt x="28" y="4"/>
                    <a:pt x="28" y="4"/>
                    <a:pt x="28" y="4"/>
                  </a:cubicBezTo>
                  <a:cubicBezTo>
                    <a:pt x="28" y="3"/>
                    <a:pt x="25" y="0"/>
                    <a:pt x="24" y="0"/>
                  </a:cubicBezTo>
                  <a:cubicBezTo>
                    <a:pt x="0" y="0"/>
                    <a:pt x="0" y="0"/>
                    <a:pt x="0" y="0"/>
                  </a:cubicBezTo>
                  <a:cubicBezTo>
                    <a:pt x="0" y="12"/>
                    <a:pt x="0" y="12"/>
                    <a:pt x="0" y="12"/>
                  </a:cubicBezTo>
                  <a:cubicBezTo>
                    <a:pt x="20" y="12"/>
                    <a:pt x="20" y="12"/>
                    <a:pt x="20" y="12"/>
                  </a:cubicBezTo>
                  <a:cubicBezTo>
                    <a:pt x="20" y="16"/>
                    <a:pt x="20" y="16"/>
                    <a:pt x="20" y="16"/>
                  </a:cubicBezTo>
                  <a:cubicBezTo>
                    <a:pt x="0" y="16"/>
                    <a:pt x="0" y="16"/>
                    <a:pt x="0" y="16"/>
                  </a:cubicBezTo>
                  <a:cubicBezTo>
                    <a:pt x="0" y="24"/>
                    <a:pt x="0" y="24"/>
                    <a:pt x="0" y="24"/>
                  </a:cubicBezTo>
                  <a:cubicBezTo>
                    <a:pt x="20" y="24"/>
                    <a:pt x="20" y="24"/>
                    <a:pt x="20" y="24"/>
                  </a:cubicBezTo>
                  <a:cubicBezTo>
                    <a:pt x="20" y="28"/>
                    <a:pt x="20" y="28"/>
                    <a:pt x="20" y="28"/>
                  </a:cubicBezTo>
                  <a:cubicBezTo>
                    <a:pt x="0" y="28"/>
                    <a:pt x="0" y="28"/>
                    <a:pt x="0" y="28"/>
                  </a:cubicBezTo>
                  <a:cubicBezTo>
                    <a:pt x="0" y="36"/>
                    <a:pt x="0" y="36"/>
                    <a:pt x="0" y="36"/>
                  </a:cubicBezTo>
                  <a:cubicBezTo>
                    <a:pt x="20" y="36"/>
                    <a:pt x="20" y="36"/>
                    <a:pt x="20" y="36"/>
                  </a:cubicBezTo>
                  <a:cubicBezTo>
                    <a:pt x="20" y="40"/>
                    <a:pt x="20" y="40"/>
                    <a:pt x="20" y="40"/>
                  </a:cubicBezTo>
                  <a:cubicBezTo>
                    <a:pt x="0" y="40"/>
                    <a:pt x="0" y="40"/>
                    <a:pt x="0" y="40"/>
                  </a:cubicBezTo>
                  <a:cubicBezTo>
                    <a:pt x="0" y="48"/>
                    <a:pt x="0" y="48"/>
                    <a:pt x="0" y="48"/>
                  </a:cubicBezTo>
                  <a:cubicBezTo>
                    <a:pt x="20" y="48"/>
                    <a:pt x="20" y="48"/>
                    <a:pt x="20" y="48"/>
                  </a:cubicBezTo>
                  <a:cubicBezTo>
                    <a:pt x="20" y="52"/>
                    <a:pt x="20" y="52"/>
                    <a:pt x="20" y="52"/>
                  </a:cubicBezTo>
                  <a:cubicBezTo>
                    <a:pt x="0" y="52"/>
                    <a:pt x="0" y="52"/>
                    <a:pt x="0" y="52"/>
                  </a:cubicBezTo>
                  <a:cubicBezTo>
                    <a:pt x="0" y="60"/>
                    <a:pt x="0" y="60"/>
                    <a:pt x="0" y="60"/>
                  </a:cubicBezTo>
                  <a:cubicBezTo>
                    <a:pt x="20" y="60"/>
                    <a:pt x="20" y="60"/>
                    <a:pt x="20" y="60"/>
                  </a:cubicBezTo>
                  <a:cubicBezTo>
                    <a:pt x="20" y="64"/>
                    <a:pt x="20" y="64"/>
                    <a:pt x="20" y="64"/>
                  </a:cubicBezTo>
                  <a:cubicBezTo>
                    <a:pt x="0" y="64"/>
                    <a:pt x="0" y="64"/>
                    <a:pt x="0" y="64"/>
                  </a:cubicBezTo>
                  <a:cubicBezTo>
                    <a:pt x="0" y="72"/>
                    <a:pt x="0" y="72"/>
                    <a:pt x="0" y="72"/>
                  </a:cubicBezTo>
                  <a:cubicBezTo>
                    <a:pt x="20" y="72"/>
                    <a:pt x="20" y="72"/>
                    <a:pt x="20" y="72"/>
                  </a:cubicBezTo>
                  <a:cubicBezTo>
                    <a:pt x="20" y="76"/>
                    <a:pt x="20" y="76"/>
                    <a:pt x="20" y="76"/>
                  </a:cubicBezTo>
                  <a:cubicBezTo>
                    <a:pt x="0" y="76"/>
                    <a:pt x="0" y="76"/>
                    <a:pt x="0" y="76"/>
                  </a:cubicBezTo>
                  <a:cubicBezTo>
                    <a:pt x="0" y="88"/>
                    <a:pt x="0" y="88"/>
                    <a:pt x="0" y="88"/>
                  </a:cubicBezTo>
                  <a:cubicBezTo>
                    <a:pt x="24" y="88"/>
                    <a:pt x="24" y="88"/>
                    <a:pt x="24" y="88"/>
                  </a:cubicBezTo>
                  <a:cubicBezTo>
                    <a:pt x="25" y="88"/>
                    <a:pt x="28" y="85"/>
                    <a:pt x="28" y="84"/>
                  </a:cubicBezTo>
                  <a:cubicBezTo>
                    <a:pt x="28" y="28"/>
                    <a:pt x="28" y="28"/>
                    <a:pt x="28" y="28"/>
                  </a:cubicBezTo>
                  <a:cubicBezTo>
                    <a:pt x="40" y="28"/>
                    <a:pt x="40" y="28"/>
                    <a:pt x="40" y="28"/>
                  </a:cubicBezTo>
                  <a:cubicBezTo>
                    <a:pt x="40" y="8"/>
                    <a:pt x="40" y="8"/>
                    <a:pt x="40" y="8"/>
                  </a:cubicBezTo>
                  <a:lnTo>
                    <a:pt x="28"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54" name="Freeform 50"/>
            <p:cNvSpPr>
              <a:spLocks noEditPoints="1"/>
            </p:cNvSpPr>
            <p:nvPr/>
          </p:nvSpPr>
          <p:spPr bwMode="auto">
            <a:xfrm>
              <a:off x="3382" y="2013"/>
              <a:ext cx="171" cy="294"/>
            </a:xfrm>
            <a:custGeom>
              <a:avLst/>
              <a:gdLst>
                <a:gd name="T0" fmla="*/ 0 w 72"/>
                <a:gd name="T1" fmla="*/ 17 h 122"/>
                <a:gd name="T2" fmla="*/ 0 w 72"/>
                <a:gd name="T3" fmla="*/ 105 h 122"/>
                <a:gd name="T4" fmla="*/ 72 w 72"/>
                <a:gd name="T5" fmla="*/ 122 h 122"/>
                <a:gd name="T6" fmla="*/ 72 w 72"/>
                <a:gd name="T7" fmla="*/ 0 h 122"/>
                <a:gd name="T8" fmla="*/ 0 w 72"/>
                <a:gd name="T9" fmla="*/ 17 h 122"/>
                <a:gd name="T10" fmla="*/ 56 w 72"/>
                <a:gd name="T11" fmla="*/ 86 h 122"/>
                <a:gd name="T12" fmla="*/ 45 w 72"/>
                <a:gd name="T13" fmla="*/ 86 h 122"/>
                <a:gd name="T14" fmla="*/ 27 w 72"/>
                <a:gd name="T15" fmla="*/ 55 h 122"/>
                <a:gd name="T16" fmla="*/ 26 w 72"/>
                <a:gd name="T17" fmla="*/ 54 h 122"/>
                <a:gd name="T18" fmla="*/ 26 w 72"/>
                <a:gd name="T19" fmla="*/ 53 h 122"/>
                <a:gd name="T20" fmla="*/ 25 w 72"/>
                <a:gd name="T21" fmla="*/ 52 h 122"/>
                <a:gd name="T22" fmla="*/ 25 w 72"/>
                <a:gd name="T23" fmla="*/ 51 h 122"/>
                <a:gd name="T24" fmla="*/ 25 w 72"/>
                <a:gd name="T25" fmla="*/ 51 h 122"/>
                <a:gd name="T26" fmla="*/ 25 w 72"/>
                <a:gd name="T27" fmla="*/ 52 h 122"/>
                <a:gd name="T28" fmla="*/ 25 w 72"/>
                <a:gd name="T29" fmla="*/ 54 h 122"/>
                <a:gd name="T30" fmla="*/ 25 w 72"/>
                <a:gd name="T31" fmla="*/ 56 h 122"/>
                <a:gd name="T32" fmla="*/ 25 w 72"/>
                <a:gd name="T33" fmla="*/ 59 h 122"/>
                <a:gd name="T34" fmla="*/ 25 w 72"/>
                <a:gd name="T35" fmla="*/ 85 h 122"/>
                <a:gd name="T36" fmla="*/ 16 w 72"/>
                <a:gd name="T37" fmla="*/ 84 h 122"/>
                <a:gd name="T38" fmla="*/ 16 w 72"/>
                <a:gd name="T39" fmla="*/ 38 h 122"/>
                <a:gd name="T40" fmla="*/ 26 w 72"/>
                <a:gd name="T41" fmla="*/ 37 h 122"/>
                <a:gd name="T42" fmla="*/ 44 w 72"/>
                <a:gd name="T43" fmla="*/ 66 h 122"/>
                <a:gd name="T44" fmla="*/ 44 w 72"/>
                <a:gd name="T45" fmla="*/ 67 h 122"/>
                <a:gd name="T46" fmla="*/ 45 w 72"/>
                <a:gd name="T47" fmla="*/ 68 h 122"/>
                <a:gd name="T48" fmla="*/ 45 w 72"/>
                <a:gd name="T49" fmla="*/ 69 h 122"/>
                <a:gd name="T50" fmla="*/ 46 w 72"/>
                <a:gd name="T51" fmla="*/ 70 h 122"/>
                <a:gd name="T52" fmla="*/ 46 w 72"/>
                <a:gd name="T53" fmla="*/ 70 h 122"/>
                <a:gd name="T54" fmla="*/ 46 w 72"/>
                <a:gd name="T55" fmla="*/ 69 h 122"/>
                <a:gd name="T56" fmla="*/ 46 w 72"/>
                <a:gd name="T57" fmla="*/ 68 h 122"/>
                <a:gd name="T58" fmla="*/ 46 w 72"/>
                <a:gd name="T59" fmla="*/ 66 h 122"/>
                <a:gd name="T60" fmla="*/ 46 w 72"/>
                <a:gd name="T61" fmla="*/ 64 h 122"/>
                <a:gd name="T62" fmla="*/ 46 w 72"/>
                <a:gd name="T63" fmla="*/ 36 h 122"/>
                <a:gd name="T64" fmla="*/ 56 w 72"/>
                <a:gd name="T65" fmla="*/ 36 h 122"/>
                <a:gd name="T66" fmla="*/ 56 w 72"/>
                <a:gd name="T67" fmla="*/ 8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2" h="122">
                  <a:moveTo>
                    <a:pt x="0" y="17"/>
                  </a:moveTo>
                  <a:cubicBezTo>
                    <a:pt x="0" y="105"/>
                    <a:pt x="0" y="105"/>
                    <a:pt x="0" y="105"/>
                  </a:cubicBezTo>
                  <a:cubicBezTo>
                    <a:pt x="72" y="122"/>
                    <a:pt x="72" y="122"/>
                    <a:pt x="72" y="122"/>
                  </a:cubicBezTo>
                  <a:cubicBezTo>
                    <a:pt x="72" y="0"/>
                    <a:pt x="72" y="0"/>
                    <a:pt x="72" y="0"/>
                  </a:cubicBezTo>
                  <a:lnTo>
                    <a:pt x="0" y="17"/>
                  </a:lnTo>
                  <a:close/>
                  <a:moveTo>
                    <a:pt x="56" y="86"/>
                  </a:moveTo>
                  <a:cubicBezTo>
                    <a:pt x="45" y="86"/>
                    <a:pt x="45" y="86"/>
                    <a:pt x="45" y="86"/>
                  </a:cubicBezTo>
                  <a:cubicBezTo>
                    <a:pt x="27" y="55"/>
                    <a:pt x="27" y="55"/>
                    <a:pt x="27" y="55"/>
                  </a:cubicBezTo>
                  <a:cubicBezTo>
                    <a:pt x="27" y="54"/>
                    <a:pt x="27" y="54"/>
                    <a:pt x="26" y="54"/>
                  </a:cubicBezTo>
                  <a:cubicBezTo>
                    <a:pt x="26" y="53"/>
                    <a:pt x="26" y="53"/>
                    <a:pt x="26" y="53"/>
                  </a:cubicBezTo>
                  <a:cubicBezTo>
                    <a:pt x="26" y="52"/>
                    <a:pt x="26" y="52"/>
                    <a:pt x="25" y="52"/>
                  </a:cubicBezTo>
                  <a:cubicBezTo>
                    <a:pt x="25" y="51"/>
                    <a:pt x="25" y="51"/>
                    <a:pt x="25" y="51"/>
                  </a:cubicBezTo>
                  <a:cubicBezTo>
                    <a:pt x="25" y="51"/>
                    <a:pt x="25" y="51"/>
                    <a:pt x="25" y="51"/>
                  </a:cubicBezTo>
                  <a:cubicBezTo>
                    <a:pt x="25" y="51"/>
                    <a:pt x="25" y="52"/>
                    <a:pt x="25" y="52"/>
                  </a:cubicBezTo>
                  <a:cubicBezTo>
                    <a:pt x="25" y="53"/>
                    <a:pt x="25" y="54"/>
                    <a:pt x="25" y="54"/>
                  </a:cubicBezTo>
                  <a:cubicBezTo>
                    <a:pt x="25" y="55"/>
                    <a:pt x="25" y="56"/>
                    <a:pt x="25" y="56"/>
                  </a:cubicBezTo>
                  <a:cubicBezTo>
                    <a:pt x="25" y="57"/>
                    <a:pt x="25" y="58"/>
                    <a:pt x="25" y="59"/>
                  </a:cubicBezTo>
                  <a:cubicBezTo>
                    <a:pt x="25" y="85"/>
                    <a:pt x="25" y="85"/>
                    <a:pt x="25" y="85"/>
                  </a:cubicBezTo>
                  <a:cubicBezTo>
                    <a:pt x="16" y="84"/>
                    <a:pt x="16" y="84"/>
                    <a:pt x="16" y="84"/>
                  </a:cubicBezTo>
                  <a:cubicBezTo>
                    <a:pt x="16" y="38"/>
                    <a:pt x="16" y="38"/>
                    <a:pt x="16" y="38"/>
                  </a:cubicBezTo>
                  <a:cubicBezTo>
                    <a:pt x="26" y="37"/>
                    <a:pt x="26" y="37"/>
                    <a:pt x="26" y="37"/>
                  </a:cubicBezTo>
                  <a:cubicBezTo>
                    <a:pt x="44" y="66"/>
                    <a:pt x="44" y="66"/>
                    <a:pt x="44" y="66"/>
                  </a:cubicBezTo>
                  <a:cubicBezTo>
                    <a:pt x="44" y="67"/>
                    <a:pt x="44" y="67"/>
                    <a:pt x="44" y="67"/>
                  </a:cubicBezTo>
                  <a:cubicBezTo>
                    <a:pt x="44" y="67"/>
                    <a:pt x="44" y="68"/>
                    <a:pt x="45" y="68"/>
                  </a:cubicBezTo>
                  <a:cubicBezTo>
                    <a:pt x="45" y="68"/>
                    <a:pt x="45" y="69"/>
                    <a:pt x="45" y="69"/>
                  </a:cubicBezTo>
                  <a:cubicBezTo>
                    <a:pt x="45" y="70"/>
                    <a:pt x="46" y="70"/>
                    <a:pt x="46" y="70"/>
                  </a:cubicBezTo>
                  <a:cubicBezTo>
                    <a:pt x="46" y="70"/>
                    <a:pt x="46" y="70"/>
                    <a:pt x="46" y="70"/>
                  </a:cubicBezTo>
                  <a:cubicBezTo>
                    <a:pt x="46" y="70"/>
                    <a:pt x="46" y="70"/>
                    <a:pt x="46" y="69"/>
                  </a:cubicBezTo>
                  <a:cubicBezTo>
                    <a:pt x="46" y="69"/>
                    <a:pt x="46" y="68"/>
                    <a:pt x="46" y="68"/>
                  </a:cubicBezTo>
                  <a:cubicBezTo>
                    <a:pt x="46" y="67"/>
                    <a:pt x="46" y="67"/>
                    <a:pt x="46" y="66"/>
                  </a:cubicBezTo>
                  <a:cubicBezTo>
                    <a:pt x="46" y="65"/>
                    <a:pt x="46" y="64"/>
                    <a:pt x="46" y="64"/>
                  </a:cubicBezTo>
                  <a:cubicBezTo>
                    <a:pt x="46" y="36"/>
                    <a:pt x="46" y="36"/>
                    <a:pt x="46" y="36"/>
                  </a:cubicBezTo>
                  <a:cubicBezTo>
                    <a:pt x="56" y="36"/>
                    <a:pt x="56" y="36"/>
                    <a:pt x="56" y="36"/>
                  </a:cubicBezTo>
                  <a:lnTo>
                    <a:pt x="56" y="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nvGrpSpPr>
          <p:cNvPr id="555" name="Group 554"/>
          <p:cNvGrpSpPr/>
          <p:nvPr/>
        </p:nvGrpSpPr>
        <p:grpSpPr>
          <a:xfrm>
            <a:off x="2295681" y="5292615"/>
            <a:ext cx="1735070" cy="322422"/>
            <a:chOff x="3780357" y="9151926"/>
            <a:chExt cx="1910317" cy="392096"/>
          </a:xfrm>
        </p:grpSpPr>
        <p:sp>
          <p:nvSpPr>
            <p:cNvPr id="556" name="TextBox 555"/>
            <p:cNvSpPr txBox="1"/>
            <p:nvPr/>
          </p:nvSpPr>
          <p:spPr>
            <a:xfrm>
              <a:off x="4286127" y="9235523"/>
              <a:ext cx="1404547" cy="231104"/>
            </a:xfrm>
            <a:prstGeom prst="rect">
              <a:avLst/>
            </a:prstGeom>
            <a:noFill/>
          </p:spPr>
          <p:txBody>
            <a:bodyPr wrap="square" lIns="0" tIns="0" rIns="0" bIns="0" rtlCol="0">
              <a:spAutoFit/>
            </a:bodyPr>
            <a:lstStyle/>
            <a:p>
              <a:pPr defTabSz="914093">
                <a:lnSpc>
                  <a:spcPct val="90000"/>
                </a:lnSpc>
                <a:spcAft>
                  <a:spcPts val="588"/>
                </a:spcAft>
              </a:pPr>
              <a:r>
                <a:rPr lang="en-US" sz="1372" spc="-29" dirty="0">
                  <a:gradFill>
                    <a:gsLst>
                      <a:gs pos="2917">
                        <a:srgbClr val="FFFFFF"/>
                      </a:gs>
                      <a:gs pos="30000">
                        <a:srgbClr val="FFFFFF"/>
                      </a:gs>
                    </a:gsLst>
                    <a:lin ang="5400000" scaled="0"/>
                  </a:gradFill>
                </a:rPr>
                <a:t>Video Portal</a:t>
              </a:r>
            </a:p>
          </p:txBody>
        </p:sp>
        <p:pic>
          <p:nvPicPr>
            <p:cNvPr id="557" name="Picture 55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780357" y="9151926"/>
              <a:ext cx="396245" cy="392096"/>
            </a:xfrm>
            <a:prstGeom prst="rect">
              <a:avLst/>
            </a:prstGeom>
            <a:noFill/>
          </p:spPr>
        </p:pic>
      </p:grpSp>
      <p:sp>
        <p:nvSpPr>
          <p:cNvPr id="558" name="Freeform 30"/>
          <p:cNvSpPr>
            <a:spLocks noChangeAspect="1" noEditPoints="1"/>
          </p:cNvSpPr>
          <p:nvPr/>
        </p:nvSpPr>
        <p:spPr bwMode="auto">
          <a:xfrm>
            <a:off x="675063" y="4471171"/>
            <a:ext cx="773214" cy="344322"/>
          </a:xfrm>
          <a:custGeom>
            <a:avLst/>
            <a:gdLst>
              <a:gd name="T0" fmla="*/ 60 w 216"/>
              <a:gd name="T1" fmla="*/ 20 h 96"/>
              <a:gd name="T2" fmla="*/ 60 w 216"/>
              <a:gd name="T3" fmla="*/ 28 h 96"/>
              <a:gd name="T4" fmla="*/ 68 w 216"/>
              <a:gd name="T5" fmla="*/ 40 h 96"/>
              <a:gd name="T6" fmla="*/ 68 w 216"/>
              <a:gd name="T7" fmla="*/ 44 h 96"/>
              <a:gd name="T8" fmla="*/ 60 w 216"/>
              <a:gd name="T9" fmla="*/ 56 h 96"/>
              <a:gd name="T10" fmla="*/ 60 w 216"/>
              <a:gd name="T11" fmla="*/ 64 h 96"/>
              <a:gd name="T12" fmla="*/ 68 w 216"/>
              <a:gd name="T13" fmla="*/ 76 h 96"/>
              <a:gd name="T14" fmla="*/ 92 w 216"/>
              <a:gd name="T15" fmla="*/ 84 h 96"/>
              <a:gd name="T16" fmla="*/ 92 w 216"/>
              <a:gd name="T17" fmla="*/ 12 h 96"/>
              <a:gd name="T18" fmla="*/ 72 w 216"/>
              <a:gd name="T19" fmla="*/ 68 h 96"/>
              <a:gd name="T20" fmla="*/ 88 w 216"/>
              <a:gd name="T21" fmla="*/ 64 h 96"/>
              <a:gd name="T22" fmla="*/ 88 w 216"/>
              <a:gd name="T23" fmla="*/ 56 h 96"/>
              <a:gd name="T24" fmla="*/ 72 w 216"/>
              <a:gd name="T25" fmla="*/ 52 h 96"/>
              <a:gd name="T26" fmla="*/ 88 w 216"/>
              <a:gd name="T27" fmla="*/ 52 h 96"/>
              <a:gd name="T28" fmla="*/ 72 w 216"/>
              <a:gd name="T29" fmla="*/ 32 h 96"/>
              <a:gd name="T30" fmla="*/ 88 w 216"/>
              <a:gd name="T31" fmla="*/ 28 h 96"/>
              <a:gd name="T32" fmla="*/ 88 w 216"/>
              <a:gd name="T33" fmla="*/ 20 h 96"/>
              <a:gd name="T34" fmla="*/ 0 w 216"/>
              <a:gd name="T35" fmla="*/ 82 h 96"/>
              <a:gd name="T36" fmla="*/ 0 w 216"/>
              <a:gd name="T37" fmla="*/ 13 h 96"/>
              <a:gd name="T38" fmla="*/ 27 w 216"/>
              <a:gd name="T39" fmla="*/ 54 h 96"/>
              <a:gd name="T40" fmla="*/ 27 w 216"/>
              <a:gd name="T41" fmla="*/ 52 h 96"/>
              <a:gd name="T42" fmla="*/ 26 w 216"/>
              <a:gd name="T43" fmla="*/ 53 h 96"/>
              <a:gd name="T44" fmla="*/ 20 w 216"/>
              <a:gd name="T45" fmla="*/ 66 h 96"/>
              <a:gd name="T46" fmla="*/ 13 w 216"/>
              <a:gd name="T47" fmla="*/ 29 h 96"/>
              <a:gd name="T48" fmla="*/ 26 w 216"/>
              <a:gd name="T49" fmla="*/ 41 h 96"/>
              <a:gd name="T50" fmla="*/ 27 w 216"/>
              <a:gd name="T51" fmla="*/ 43 h 96"/>
              <a:gd name="T52" fmla="*/ 27 w 216"/>
              <a:gd name="T53" fmla="*/ 42 h 96"/>
              <a:gd name="T54" fmla="*/ 33 w 216"/>
              <a:gd name="T55" fmla="*/ 28 h 96"/>
              <a:gd name="T56" fmla="*/ 42 w 216"/>
              <a:gd name="T57" fmla="*/ 68 h 96"/>
              <a:gd name="T58" fmla="*/ 124 w 216"/>
              <a:gd name="T59" fmla="*/ 65 h 96"/>
              <a:gd name="T60" fmla="*/ 141 w 216"/>
              <a:gd name="T61" fmla="*/ 35 h 96"/>
              <a:gd name="T62" fmla="*/ 140 w 216"/>
              <a:gd name="T63" fmla="*/ 46 h 96"/>
              <a:gd name="T64" fmla="*/ 128 w 216"/>
              <a:gd name="T65" fmla="*/ 61 h 96"/>
              <a:gd name="T66" fmla="*/ 166 w 216"/>
              <a:gd name="T67" fmla="*/ 41 h 96"/>
              <a:gd name="T68" fmla="*/ 161 w 216"/>
              <a:gd name="T69" fmla="*/ 65 h 96"/>
              <a:gd name="T70" fmla="*/ 155 w 216"/>
              <a:gd name="T71" fmla="*/ 55 h 96"/>
              <a:gd name="T72" fmla="*/ 153 w 216"/>
              <a:gd name="T73" fmla="*/ 53 h 96"/>
              <a:gd name="T74" fmla="*/ 155 w 216"/>
              <a:gd name="T75" fmla="*/ 51 h 96"/>
              <a:gd name="T76" fmla="*/ 166 w 216"/>
              <a:gd name="T77" fmla="*/ 41 h 96"/>
              <a:gd name="T78" fmla="*/ 172 w 216"/>
              <a:gd name="T79" fmla="*/ 64 h 96"/>
              <a:gd name="T80" fmla="*/ 170 w 216"/>
              <a:gd name="T81" fmla="*/ 44 h 96"/>
              <a:gd name="T82" fmla="*/ 185 w 216"/>
              <a:gd name="T83" fmla="*/ 45 h 96"/>
              <a:gd name="T84" fmla="*/ 170 w 216"/>
              <a:gd name="T85" fmla="*/ 53 h 96"/>
              <a:gd name="T86" fmla="*/ 184 w 216"/>
              <a:gd name="T87" fmla="*/ 60 h 96"/>
              <a:gd name="T88" fmla="*/ 191 w 216"/>
              <a:gd name="T89" fmla="*/ 54 h 96"/>
              <a:gd name="T90" fmla="*/ 206 w 216"/>
              <a:gd name="T91" fmla="*/ 59 h 96"/>
              <a:gd name="T92" fmla="*/ 190 w 216"/>
              <a:gd name="T93" fmla="*/ 62 h 96"/>
              <a:gd name="T94" fmla="*/ 192 w 216"/>
              <a:gd name="T95" fmla="*/ 42 h 96"/>
              <a:gd name="T96" fmla="*/ 208 w 216"/>
              <a:gd name="T97" fmla="*/ 52 h 96"/>
              <a:gd name="T98" fmla="*/ 202 w 216"/>
              <a:gd name="T99" fmla="*/ 45 h 96"/>
              <a:gd name="T100" fmla="*/ 191 w 216"/>
              <a:gd name="T101" fmla="*/ 50 h 96"/>
              <a:gd name="T102" fmla="*/ 212 w 216"/>
              <a:gd name="T103" fmla="*/ 65 h 96"/>
              <a:gd name="T104" fmla="*/ 216 w 216"/>
              <a:gd name="T105" fmla="*/ 6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16" h="96">
                <a:moveTo>
                  <a:pt x="92" y="12"/>
                </a:moveTo>
                <a:cubicBezTo>
                  <a:pt x="60" y="12"/>
                  <a:pt x="60" y="12"/>
                  <a:pt x="60" y="12"/>
                </a:cubicBezTo>
                <a:cubicBezTo>
                  <a:pt x="60" y="20"/>
                  <a:pt x="60" y="20"/>
                  <a:pt x="60" y="20"/>
                </a:cubicBezTo>
                <a:cubicBezTo>
                  <a:pt x="68" y="20"/>
                  <a:pt x="68" y="20"/>
                  <a:pt x="68" y="20"/>
                </a:cubicBezTo>
                <a:cubicBezTo>
                  <a:pt x="68" y="28"/>
                  <a:pt x="68" y="28"/>
                  <a:pt x="68" y="28"/>
                </a:cubicBezTo>
                <a:cubicBezTo>
                  <a:pt x="60" y="28"/>
                  <a:pt x="60" y="28"/>
                  <a:pt x="60" y="28"/>
                </a:cubicBezTo>
                <a:cubicBezTo>
                  <a:pt x="60" y="32"/>
                  <a:pt x="60" y="32"/>
                  <a:pt x="60" y="32"/>
                </a:cubicBezTo>
                <a:cubicBezTo>
                  <a:pt x="68" y="32"/>
                  <a:pt x="68" y="32"/>
                  <a:pt x="68" y="32"/>
                </a:cubicBezTo>
                <a:cubicBezTo>
                  <a:pt x="68" y="40"/>
                  <a:pt x="68" y="40"/>
                  <a:pt x="68" y="40"/>
                </a:cubicBezTo>
                <a:cubicBezTo>
                  <a:pt x="60" y="40"/>
                  <a:pt x="60" y="40"/>
                  <a:pt x="60" y="40"/>
                </a:cubicBezTo>
                <a:cubicBezTo>
                  <a:pt x="60" y="44"/>
                  <a:pt x="60" y="44"/>
                  <a:pt x="60" y="44"/>
                </a:cubicBezTo>
                <a:cubicBezTo>
                  <a:pt x="68" y="44"/>
                  <a:pt x="68" y="44"/>
                  <a:pt x="68" y="44"/>
                </a:cubicBezTo>
                <a:cubicBezTo>
                  <a:pt x="68" y="52"/>
                  <a:pt x="68" y="52"/>
                  <a:pt x="68" y="52"/>
                </a:cubicBezTo>
                <a:cubicBezTo>
                  <a:pt x="60" y="52"/>
                  <a:pt x="60" y="52"/>
                  <a:pt x="60" y="52"/>
                </a:cubicBezTo>
                <a:cubicBezTo>
                  <a:pt x="60" y="56"/>
                  <a:pt x="60" y="56"/>
                  <a:pt x="60" y="56"/>
                </a:cubicBezTo>
                <a:cubicBezTo>
                  <a:pt x="68" y="56"/>
                  <a:pt x="68" y="56"/>
                  <a:pt x="68" y="56"/>
                </a:cubicBezTo>
                <a:cubicBezTo>
                  <a:pt x="68" y="64"/>
                  <a:pt x="68" y="64"/>
                  <a:pt x="68" y="64"/>
                </a:cubicBezTo>
                <a:cubicBezTo>
                  <a:pt x="60" y="64"/>
                  <a:pt x="60" y="64"/>
                  <a:pt x="60" y="64"/>
                </a:cubicBezTo>
                <a:cubicBezTo>
                  <a:pt x="60" y="68"/>
                  <a:pt x="60" y="68"/>
                  <a:pt x="60" y="68"/>
                </a:cubicBezTo>
                <a:cubicBezTo>
                  <a:pt x="68" y="68"/>
                  <a:pt x="68" y="68"/>
                  <a:pt x="68" y="68"/>
                </a:cubicBezTo>
                <a:cubicBezTo>
                  <a:pt x="68" y="76"/>
                  <a:pt x="68" y="76"/>
                  <a:pt x="68" y="76"/>
                </a:cubicBezTo>
                <a:cubicBezTo>
                  <a:pt x="60" y="76"/>
                  <a:pt x="60" y="76"/>
                  <a:pt x="60" y="76"/>
                </a:cubicBezTo>
                <a:cubicBezTo>
                  <a:pt x="60" y="84"/>
                  <a:pt x="60" y="84"/>
                  <a:pt x="60" y="84"/>
                </a:cubicBezTo>
                <a:cubicBezTo>
                  <a:pt x="92" y="84"/>
                  <a:pt x="92" y="84"/>
                  <a:pt x="92" y="84"/>
                </a:cubicBezTo>
                <a:cubicBezTo>
                  <a:pt x="93" y="84"/>
                  <a:pt x="96" y="81"/>
                  <a:pt x="96" y="80"/>
                </a:cubicBezTo>
                <a:cubicBezTo>
                  <a:pt x="96" y="16"/>
                  <a:pt x="96" y="16"/>
                  <a:pt x="96" y="16"/>
                </a:cubicBezTo>
                <a:cubicBezTo>
                  <a:pt x="96" y="14"/>
                  <a:pt x="93" y="12"/>
                  <a:pt x="92" y="12"/>
                </a:cubicBezTo>
                <a:close/>
                <a:moveTo>
                  <a:pt x="88" y="76"/>
                </a:moveTo>
                <a:cubicBezTo>
                  <a:pt x="72" y="76"/>
                  <a:pt x="72" y="76"/>
                  <a:pt x="72" y="76"/>
                </a:cubicBezTo>
                <a:cubicBezTo>
                  <a:pt x="72" y="68"/>
                  <a:pt x="72" y="68"/>
                  <a:pt x="72" y="68"/>
                </a:cubicBezTo>
                <a:cubicBezTo>
                  <a:pt x="88" y="68"/>
                  <a:pt x="88" y="68"/>
                  <a:pt x="88" y="68"/>
                </a:cubicBezTo>
                <a:lnTo>
                  <a:pt x="88" y="76"/>
                </a:lnTo>
                <a:close/>
                <a:moveTo>
                  <a:pt x="88" y="64"/>
                </a:moveTo>
                <a:cubicBezTo>
                  <a:pt x="72" y="64"/>
                  <a:pt x="72" y="64"/>
                  <a:pt x="72" y="64"/>
                </a:cubicBezTo>
                <a:cubicBezTo>
                  <a:pt x="72" y="56"/>
                  <a:pt x="72" y="56"/>
                  <a:pt x="72" y="56"/>
                </a:cubicBezTo>
                <a:cubicBezTo>
                  <a:pt x="88" y="56"/>
                  <a:pt x="88" y="56"/>
                  <a:pt x="88" y="56"/>
                </a:cubicBezTo>
                <a:lnTo>
                  <a:pt x="88" y="64"/>
                </a:lnTo>
                <a:close/>
                <a:moveTo>
                  <a:pt x="88" y="52"/>
                </a:moveTo>
                <a:cubicBezTo>
                  <a:pt x="72" y="52"/>
                  <a:pt x="72" y="52"/>
                  <a:pt x="72" y="52"/>
                </a:cubicBezTo>
                <a:cubicBezTo>
                  <a:pt x="72" y="44"/>
                  <a:pt x="72" y="44"/>
                  <a:pt x="72" y="44"/>
                </a:cubicBezTo>
                <a:cubicBezTo>
                  <a:pt x="88" y="44"/>
                  <a:pt x="88" y="44"/>
                  <a:pt x="88" y="44"/>
                </a:cubicBezTo>
                <a:lnTo>
                  <a:pt x="88" y="52"/>
                </a:lnTo>
                <a:close/>
                <a:moveTo>
                  <a:pt x="88" y="40"/>
                </a:moveTo>
                <a:cubicBezTo>
                  <a:pt x="72" y="40"/>
                  <a:pt x="72" y="40"/>
                  <a:pt x="72" y="40"/>
                </a:cubicBezTo>
                <a:cubicBezTo>
                  <a:pt x="72" y="32"/>
                  <a:pt x="72" y="32"/>
                  <a:pt x="72" y="32"/>
                </a:cubicBezTo>
                <a:cubicBezTo>
                  <a:pt x="88" y="32"/>
                  <a:pt x="88" y="32"/>
                  <a:pt x="88" y="32"/>
                </a:cubicBezTo>
                <a:lnTo>
                  <a:pt x="88" y="40"/>
                </a:lnTo>
                <a:close/>
                <a:moveTo>
                  <a:pt x="88" y="28"/>
                </a:moveTo>
                <a:cubicBezTo>
                  <a:pt x="72" y="28"/>
                  <a:pt x="72" y="28"/>
                  <a:pt x="72" y="28"/>
                </a:cubicBezTo>
                <a:cubicBezTo>
                  <a:pt x="72" y="20"/>
                  <a:pt x="72" y="20"/>
                  <a:pt x="72" y="20"/>
                </a:cubicBezTo>
                <a:cubicBezTo>
                  <a:pt x="88" y="20"/>
                  <a:pt x="88" y="20"/>
                  <a:pt x="88" y="20"/>
                </a:cubicBezTo>
                <a:lnTo>
                  <a:pt x="88" y="28"/>
                </a:lnTo>
                <a:close/>
                <a:moveTo>
                  <a:pt x="0" y="13"/>
                </a:moveTo>
                <a:cubicBezTo>
                  <a:pt x="0" y="82"/>
                  <a:pt x="0" y="82"/>
                  <a:pt x="0" y="82"/>
                </a:cubicBezTo>
                <a:cubicBezTo>
                  <a:pt x="56" y="96"/>
                  <a:pt x="56" y="96"/>
                  <a:pt x="56" y="96"/>
                </a:cubicBezTo>
                <a:cubicBezTo>
                  <a:pt x="56" y="0"/>
                  <a:pt x="56" y="0"/>
                  <a:pt x="56" y="0"/>
                </a:cubicBezTo>
                <a:lnTo>
                  <a:pt x="0" y="13"/>
                </a:lnTo>
                <a:close/>
                <a:moveTo>
                  <a:pt x="33" y="67"/>
                </a:moveTo>
                <a:cubicBezTo>
                  <a:pt x="27" y="54"/>
                  <a:pt x="27" y="54"/>
                  <a:pt x="27" y="54"/>
                </a:cubicBezTo>
                <a:cubicBezTo>
                  <a:pt x="27" y="54"/>
                  <a:pt x="27" y="54"/>
                  <a:pt x="27" y="54"/>
                </a:cubicBezTo>
                <a:cubicBezTo>
                  <a:pt x="27" y="54"/>
                  <a:pt x="27" y="53"/>
                  <a:pt x="27" y="53"/>
                </a:cubicBezTo>
                <a:cubicBezTo>
                  <a:pt x="27" y="53"/>
                  <a:pt x="27" y="53"/>
                  <a:pt x="27" y="52"/>
                </a:cubicBezTo>
                <a:cubicBezTo>
                  <a:pt x="27" y="52"/>
                  <a:pt x="27" y="52"/>
                  <a:pt x="27" y="52"/>
                </a:cubicBezTo>
                <a:cubicBezTo>
                  <a:pt x="27" y="52"/>
                  <a:pt x="27" y="52"/>
                  <a:pt x="27" y="52"/>
                </a:cubicBezTo>
                <a:cubicBezTo>
                  <a:pt x="27" y="52"/>
                  <a:pt x="27" y="52"/>
                  <a:pt x="26" y="52"/>
                </a:cubicBezTo>
                <a:cubicBezTo>
                  <a:pt x="26" y="52"/>
                  <a:pt x="26" y="52"/>
                  <a:pt x="26" y="53"/>
                </a:cubicBezTo>
                <a:cubicBezTo>
                  <a:pt x="26" y="53"/>
                  <a:pt x="26" y="53"/>
                  <a:pt x="26" y="53"/>
                </a:cubicBezTo>
                <a:cubicBezTo>
                  <a:pt x="26" y="54"/>
                  <a:pt x="26" y="54"/>
                  <a:pt x="26" y="54"/>
                </a:cubicBezTo>
                <a:cubicBezTo>
                  <a:pt x="20" y="66"/>
                  <a:pt x="20" y="66"/>
                  <a:pt x="20" y="66"/>
                </a:cubicBezTo>
                <a:cubicBezTo>
                  <a:pt x="12" y="66"/>
                  <a:pt x="12" y="66"/>
                  <a:pt x="12" y="66"/>
                </a:cubicBezTo>
                <a:cubicBezTo>
                  <a:pt x="22" y="48"/>
                  <a:pt x="22" y="48"/>
                  <a:pt x="22" y="48"/>
                </a:cubicBezTo>
                <a:cubicBezTo>
                  <a:pt x="13" y="29"/>
                  <a:pt x="13" y="29"/>
                  <a:pt x="13" y="29"/>
                </a:cubicBezTo>
                <a:cubicBezTo>
                  <a:pt x="21" y="29"/>
                  <a:pt x="21" y="29"/>
                  <a:pt x="21" y="29"/>
                </a:cubicBezTo>
                <a:cubicBezTo>
                  <a:pt x="26" y="40"/>
                  <a:pt x="26" y="40"/>
                  <a:pt x="26" y="40"/>
                </a:cubicBezTo>
                <a:cubicBezTo>
                  <a:pt x="26" y="40"/>
                  <a:pt x="26" y="40"/>
                  <a:pt x="26" y="41"/>
                </a:cubicBezTo>
                <a:cubicBezTo>
                  <a:pt x="26" y="41"/>
                  <a:pt x="26" y="41"/>
                  <a:pt x="26" y="41"/>
                </a:cubicBezTo>
                <a:cubicBezTo>
                  <a:pt x="27" y="42"/>
                  <a:pt x="27" y="42"/>
                  <a:pt x="27" y="42"/>
                </a:cubicBezTo>
                <a:cubicBezTo>
                  <a:pt x="27" y="42"/>
                  <a:pt x="27" y="43"/>
                  <a:pt x="27" y="43"/>
                </a:cubicBezTo>
                <a:cubicBezTo>
                  <a:pt x="27" y="43"/>
                  <a:pt x="27" y="43"/>
                  <a:pt x="27" y="43"/>
                </a:cubicBezTo>
                <a:cubicBezTo>
                  <a:pt x="27" y="43"/>
                  <a:pt x="27" y="43"/>
                  <a:pt x="27" y="42"/>
                </a:cubicBezTo>
                <a:cubicBezTo>
                  <a:pt x="27" y="42"/>
                  <a:pt x="27" y="42"/>
                  <a:pt x="27" y="42"/>
                </a:cubicBezTo>
                <a:cubicBezTo>
                  <a:pt x="27" y="41"/>
                  <a:pt x="28" y="41"/>
                  <a:pt x="28" y="41"/>
                </a:cubicBezTo>
                <a:cubicBezTo>
                  <a:pt x="28" y="40"/>
                  <a:pt x="28" y="40"/>
                  <a:pt x="28" y="40"/>
                </a:cubicBezTo>
                <a:cubicBezTo>
                  <a:pt x="33" y="28"/>
                  <a:pt x="33" y="28"/>
                  <a:pt x="33" y="28"/>
                </a:cubicBezTo>
                <a:cubicBezTo>
                  <a:pt x="42" y="28"/>
                  <a:pt x="42" y="28"/>
                  <a:pt x="42" y="28"/>
                </a:cubicBezTo>
                <a:cubicBezTo>
                  <a:pt x="32" y="47"/>
                  <a:pt x="32" y="47"/>
                  <a:pt x="32" y="47"/>
                </a:cubicBezTo>
                <a:cubicBezTo>
                  <a:pt x="42" y="68"/>
                  <a:pt x="42" y="68"/>
                  <a:pt x="42" y="68"/>
                </a:cubicBezTo>
                <a:lnTo>
                  <a:pt x="33" y="67"/>
                </a:lnTo>
                <a:close/>
                <a:moveTo>
                  <a:pt x="142" y="65"/>
                </a:moveTo>
                <a:cubicBezTo>
                  <a:pt x="124" y="65"/>
                  <a:pt x="124" y="65"/>
                  <a:pt x="124" y="65"/>
                </a:cubicBezTo>
                <a:cubicBezTo>
                  <a:pt x="124" y="31"/>
                  <a:pt x="124" y="31"/>
                  <a:pt x="124" y="31"/>
                </a:cubicBezTo>
                <a:cubicBezTo>
                  <a:pt x="141" y="31"/>
                  <a:pt x="141" y="31"/>
                  <a:pt x="141" y="31"/>
                </a:cubicBezTo>
                <a:cubicBezTo>
                  <a:pt x="141" y="35"/>
                  <a:pt x="141" y="35"/>
                  <a:pt x="141" y="35"/>
                </a:cubicBezTo>
                <a:cubicBezTo>
                  <a:pt x="128" y="35"/>
                  <a:pt x="128" y="35"/>
                  <a:pt x="128" y="35"/>
                </a:cubicBezTo>
                <a:cubicBezTo>
                  <a:pt x="128" y="46"/>
                  <a:pt x="128" y="46"/>
                  <a:pt x="128" y="46"/>
                </a:cubicBezTo>
                <a:cubicBezTo>
                  <a:pt x="140" y="46"/>
                  <a:pt x="140" y="46"/>
                  <a:pt x="140" y="46"/>
                </a:cubicBezTo>
                <a:cubicBezTo>
                  <a:pt x="140" y="49"/>
                  <a:pt x="140" y="49"/>
                  <a:pt x="140" y="49"/>
                </a:cubicBezTo>
                <a:cubicBezTo>
                  <a:pt x="128" y="49"/>
                  <a:pt x="128" y="49"/>
                  <a:pt x="128" y="49"/>
                </a:cubicBezTo>
                <a:cubicBezTo>
                  <a:pt x="128" y="61"/>
                  <a:pt x="128" y="61"/>
                  <a:pt x="128" y="61"/>
                </a:cubicBezTo>
                <a:cubicBezTo>
                  <a:pt x="142" y="61"/>
                  <a:pt x="142" y="61"/>
                  <a:pt x="142" y="61"/>
                </a:cubicBezTo>
                <a:lnTo>
                  <a:pt x="142" y="65"/>
                </a:lnTo>
                <a:close/>
                <a:moveTo>
                  <a:pt x="166" y="41"/>
                </a:moveTo>
                <a:cubicBezTo>
                  <a:pt x="157" y="53"/>
                  <a:pt x="157" y="53"/>
                  <a:pt x="157" y="53"/>
                </a:cubicBezTo>
                <a:cubicBezTo>
                  <a:pt x="165" y="65"/>
                  <a:pt x="165" y="65"/>
                  <a:pt x="165" y="65"/>
                </a:cubicBezTo>
                <a:cubicBezTo>
                  <a:pt x="161" y="65"/>
                  <a:pt x="161" y="65"/>
                  <a:pt x="161" y="65"/>
                </a:cubicBezTo>
                <a:cubicBezTo>
                  <a:pt x="156" y="57"/>
                  <a:pt x="156" y="57"/>
                  <a:pt x="156" y="57"/>
                </a:cubicBezTo>
                <a:cubicBezTo>
                  <a:pt x="155" y="55"/>
                  <a:pt x="155" y="55"/>
                  <a:pt x="155" y="55"/>
                </a:cubicBezTo>
                <a:cubicBezTo>
                  <a:pt x="155" y="55"/>
                  <a:pt x="155" y="55"/>
                  <a:pt x="155" y="55"/>
                </a:cubicBezTo>
                <a:cubicBezTo>
                  <a:pt x="149" y="65"/>
                  <a:pt x="149" y="65"/>
                  <a:pt x="149" y="65"/>
                </a:cubicBezTo>
                <a:cubicBezTo>
                  <a:pt x="145" y="65"/>
                  <a:pt x="145" y="65"/>
                  <a:pt x="145" y="65"/>
                </a:cubicBezTo>
                <a:cubicBezTo>
                  <a:pt x="153" y="53"/>
                  <a:pt x="153" y="53"/>
                  <a:pt x="153" y="53"/>
                </a:cubicBezTo>
                <a:cubicBezTo>
                  <a:pt x="145" y="41"/>
                  <a:pt x="145" y="41"/>
                  <a:pt x="145" y="41"/>
                </a:cubicBezTo>
                <a:cubicBezTo>
                  <a:pt x="150" y="41"/>
                  <a:pt x="150" y="41"/>
                  <a:pt x="150" y="41"/>
                </a:cubicBezTo>
                <a:cubicBezTo>
                  <a:pt x="153" y="47"/>
                  <a:pt x="155" y="50"/>
                  <a:pt x="155" y="51"/>
                </a:cubicBezTo>
                <a:cubicBezTo>
                  <a:pt x="155" y="51"/>
                  <a:pt x="155" y="51"/>
                  <a:pt x="155" y="51"/>
                </a:cubicBezTo>
                <a:cubicBezTo>
                  <a:pt x="161" y="41"/>
                  <a:pt x="161" y="41"/>
                  <a:pt x="161" y="41"/>
                </a:cubicBezTo>
                <a:lnTo>
                  <a:pt x="166" y="41"/>
                </a:lnTo>
                <a:close/>
                <a:moveTo>
                  <a:pt x="184" y="64"/>
                </a:moveTo>
                <a:cubicBezTo>
                  <a:pt x="183" y="65"/>
                  <a:pt x="180" y="65"/>
                  <a:pt x="178" y="65"/>
                </a:cubicBezTo>
                <a:cubicBezTo>
                  <a:pt x="176" y="65"/>
                  <a:pt x="174" y="65"/>
                  <a:pt x="172" y="64"/>
                </a:cubicBezTo>
                <a:cubicBezTo>
                  <a:pt x="170" y="63"/>
                  <a:pt x="169" y="61"/>
                  <a:pt x="168" y="59"/>
                </a:cubicBezTo>
                <a:cubicBezTo>
                  <a:pt x="167" y="58"/>
                  <a:pt x="166" y="56"/>
                  <a:pt x="166" y="53"/>
                </a:cubicBezTo>
                <a:cubicBezTo>
                  <a:pt x="166" y="49"/>
                  <a:pt x="168" y="46"/>
                  <a:pt x="170" y="44"/>
                </a:cubicBezTo>
                <a:cubicBezTo>
                  <a:pt x="172" y="41"/>
                  <a:pt x="175" y="40"/>
                  <a:pt x="179" y="40"/>
                </a:cubicBezTo>
                <a:cubicBezTo>
                  <a:pt x="181" y="40"/>
                  <a:pt x="183" y="40"/>
                  <a:pt x="185" y="41"/>
                </a:cubicBezTo>
                <a:cubicBezTo>
                  <a:pt x="185" y="45"/>
                  <a:pt x="185" y="45"/>
                  <a:pt x="185" y="45"/>
                </a:cubicBezTo>
                <a:cubicBezTo>
                  <a:pt x="183" y="44"/>
                  <a:pt x="181" y="43"/>
                  <a:pt x="179" y="43"/>
                </a:cubicBezTo>
                <a:cubicBezTo>
                  <a:pt x="176" y="43"/>
                  <a:pt x="174" y="44"/>
                  <a:pt x="173" y="46"/>
                </a:cubicBezTo>
                <a:cubicBezTo>
                  <a:pt x="171" y="48"/>
                  <a:pt x="170" y="50"/>
                  <a:pt x="170" y="53"/>
                </a:cubicBezTo>
                <a:cubicBezTo>
                  <a:pt x="170" y="56"/>
                  <a:pt x="171" y="58"/>
                  <a:pt x="173" y="59"/>
                </a:cubicBezTo>
                <a:cubicBezTo>
                  <a:pt x="174" y="61"/>
                  <a:pt x="176" y="62"/>
                  <a:pt x="179" y="62"/>
                </a:cubicBezTo>
                <a:cubicBezTo>
                  <a:pt x="181" y="62"/>
                  <a:pt x="183" y="61"/>
                  <a:pt x="184" y="60"/>
                </a:cubicBezTo>
                <a:lnTo>
                  <a:pt x="184" y="64"/>
                </a:lnTo>
                <a:close/>
                <a:moveTo>
                  <a:pt x="208" y="54"/>
                </a:moveTo>
                <a:cubicBezTo>
                  <a:pt x="191" y="54"/>
                  <a:pt x="191" y="54"/>
                  <a:pt x="191" y="54"/>
                </a:cubicBezTo>
                <a:cubicBezTo>
                  <a:pt x="191" y="56"/>
                  <a:pt x="192" y="58"/>
                  <a:pt x="193" y="60"/>
                </a:cubicBezTo>
                <a:cubicBezTo>
                  <a:pt x="194" y="61"/>
                  <a:pt x="196" y="62"/>
                  <a:pt x="199" y="62"/>
                </a:cubicBezTo>
                <a:cubicBezTo>
                  <a:pt x="201" y="62"/>
                  <a:pt x="204" y="61"/>
                  <a:pt x="206" y="59"/>
                </a:cubicBezTo>
                <a:cubicBezTo>
                  <a:pt x="206" y="63"/>
                  <a:pt x="206" y="63"/>
                  <a:pt x="206" y="63"/>
                </a:cubicBezTo>
                <a:cubicBezTo>
                  <a:pt x="204" y="64"/>
                  <a:pt x="201" y="65"/>
                  <a:pt x="198" y="65"/>
                </a:cubicBezTo>
                <a:cubicBezTo>
                  <a:pt x="194" y="65"/>
                  <a:pt x="192" y="64"/>
                  <a:pt x="190" y="62"/>
                </a:cubicBezTo>
                <a:cubicBezTo>
                  <a:pt x="188" y="60"/>
                  <a:pt x="187" y="57"/>
                  <a:pt x="187" y="53"/>
                </a:cubicBezTo>
                <a:cubicBezTo>
                  <a:pt x="187" y="50"/>
                  <a:pt x="187" y="48"/>
                  <a:pt x="188" y="46"/>
                </a:cubicBezTo>
                <a:cubicBezTo>
                  <a:pt x="189" y="44"/>
                  <a:pt x="191" y="43"/>
                  <a:pt x="192" y="42"/>
                </a:cubicBezTo>
                <a:cubicBezTo>
                  <a:pt x="194" y="41"/>
                  <a:pt x="196" y="40"/>
                  <a:pt x="198" y="40"/>
                </a:cubicBezTo>
                <a:cubicBezTo>
                  <a:pt x="201" y="40"/>
                  <a:pt x="203" y="41"/>
                  <a:pt x="205" y="43"/>
                </a:cubicBezTo>
                <a:cubicBezTo>
                  <a:pt x="207" y="45"/>
                  <a:pt x="208" y="48"/>
                  <a:pt x="208" y="52"/>
                </a:cubicBezTo>
                <a:lnTo>
                  <a:pt x="208" y="54"/>
                </a:lnTo>
                <a:close/>
                <a:moveTo>
                  <a:pt x="204" y="50"/>
                </a:moveTo>
                <a:cubicBezTo>
                  <a:pt x="204" y="48"/>
                  <a:pt x="203" y="46"/>
                  <a:pt x="202" y="45"/>
                </a:cubicBezTo>
                <a:cubicBezTo>
                  <a:pt x="201" y="44"/>
                  <a:pt x="200" y="43"/>
                  <a:pt x="198" y="43"/>
                </a:cubicBezTo>
                <a:cubicBezTo>
                  <a:pt x="196" y="43"/>
                  <a:pt x="195" y="44"/>
                  <a:pt x="193" y="45"/>
                </a:cubicBezTo>
                <a:cubicBezTo>
                  <a:pt x="192" y="47"/>
                  <a:pt x="191" y="48"/>
                  <a:pt x="191" y="50"/>
                </a:cubicBezTo>
                <a:lnTo>
                  <a:pt x="204" y="50"/>
                </a:lnTo>
                <a:close/>
                <a:moveTo>
                  <a:pt x="216" y="65"/>
                </a:moveTo>
                <a:cubicBezTo>
                  <a:pt x="212" y="65"/>
                  <a:pt x="212" y="65"/>
                  <a:pt x="212" y="65"/>
                </a:cubicBezTo>
                <a:cubicBezTo>
                  <a:pt x="212" y="29"/>
                  <a:pt x="212" y="29"/>
                  <a:pt x="212" y="29"/>
                </a:cubicBezTo>
                <a:cubicBezTo>
                  <a:pt x="216" y="29"/>
                  <a:pt x="216" y="29"/>
                  <a:pt x="216" y="29"/>
                </a:cubicBezTo>
                <a:lnTo>
                  <a:pt x="216"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nvGrpSpPr>
          <p:cNvPr id="559" name="Group 558"/>
          <p:cNvGrpSpPr/>
          <p:nvPr/>
        </p:nvGrpSpPr>
        <p:grpSpPr>
          <a:xfrm>
            <a:off x="675063" y="4934046"/>
            <a:ext cx="945334" cy="217680"/>
            <a:chOff x="688778" y="4752237"/>
            <a:chExt cx="1327082" cy="305584"/>
          </a:xfrm>
        </p:grpSpPr>
        <p:grpSp>
          <p:nvGrpSpPr>
            <p:cNvPr id="560" name="Group 559"/>
            <p:cNvGrpSpPr/>
            <p:nvPr/>
          </p:nvGrpSpPr>
          <p:grpSpPr>
            <a:xfrm>
              <a:off x="688778" y="4752237"/>
              <a:ext cx="307450" cy="305584"/>
              <a:chOff x="3802770" y="-2002971"/>
              <a:chExt cx="1532420" cy="1523121"/>
            </a:xfrm>
            <a:solidFill>
              <a:schemeClr val="tx1"/>
            </a:solidFill>
          </p:grpSpPr>
          <p:grpSp>
            <p:nvGrpSpPr>
              <p:cNvPr id="562" name="Group 561"/>
              <p:cNvGrpSpPr/>
              <p:nvPr/>
            </p:nvGrpSpPr>
            <p:grpSpPr>
              <a:xfrm>
                <a:off x="3802770" y="-2002971"/>
                <a:ext cx="1532420" cy="474276"/>
                <a:chOff x="3802770" y="-2002971"/>
                <a:chExt cx="1532420" cy="474276"/>
              </a:xfrm>
              <a:grpFill/>
            </p:grpSpPr>
            <p:sp>
              <p:nvSpPr>
                <p:cNvPr id="571" name="Rectangle 570"/>
                <p:cNvSpPr/>
                <p:nvPr/>
              </p:nvSpPr>
              <p:spPr bwMode="auto">
                <a:xfrm>
                  <a:off x="3802770"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72" name="Rectangle 571"/>
                <p:cNvSpPr/>
                <p:nvPr/>
              </p:nvSpPr>
              <p:spPr bwMode="auto">
                <a:xfrm>
                  <a:off x="4331842"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73" name="Rectangle 572"/>
                <p:cNvSpPr/>
                <p:nvPr/>
              </p:nvSpPr>
              <p:spPr bwMode="auto">
                <a:xfrm>
                  <a:off x="4860914"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563" name="Group 562"/>
              <p:cNvGrpSpPr/>
              <p:nvPr/>
            </p:nvGrpSpPr>
            <p:grpSpPr>
              <a:xfrm>
                <a:off x="3802770" y="-1478549"/>
                <a:ext cx="1532420" cy="474276"/>
                <a:chOff x="3802770" y="-2002971"/>
                <a:chExt cx="1532420" cy="474276"/>
              </a:xfrm>
              <a:grpFill/>
            </p:grpSpPr>
            <p:sp>
              <p:nvSpPr>
                <p:cNvPr id="568" name="Rectangle 567"/>
                <p:cNvSpPr/>
                <p:nvPr/>
              </p:nvSpPr>
              <p:spPr bwMode="auto">
                <a:xfrm>
                  <a:off x="3802770"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69" name="Rectangle 568"/>
                <p:cNvSpPr/>
                <p:nvPr/>
              </p:nvSpPr>
              <p:spPr bwMode="auto">
                <a:xfrm>
                  <a:off x="4331842"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70" name="Rectangle 569"/>
                <p:cNvSpPr/>
                <p:nvPr/>
              </p:nvSpPr>
              <p:spPr bwMode="auto">
                <a:xfrm>
                  <a:off x="4860914"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564" name="Group 563"/>
              <p:cNvGrpSpPr/>
              <p:nvPr/>
            </p:nvGrpSpPr>
            <p:grpSpPr>
              <a:xfrm>
                <a:off x="3802770" y="-954126"/>
                <a:ext cx="1532420" cy="474276"/>
                <a:chOff x="3802770" y="-2002971"/>
                <a:chExt cx="1532420" cy="474276"/>
              </a:xfrm>
              <a:grpFill/>
            </p:grpSpPr>
            <p:sp>
              <p:nvSpPr>
                <p:cNvPr id="565" name="Rectangle 564"/>
                <p:cNvSpPr/>
                <p:nvPr/>
              </p:nvSpPr>
              <p:spPr bwMode="auto">
                <a:xfrm>
                  <a:off x="3802770"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66" name="Rectangle 565"/>
                <p:cNvSpPr/>
                <p:nvPr/>
              </p:nvSpPr>
              <p:spPr bwMode="auto">
                <a:xfrm>
                  <a:off x="4331842"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67" name="Rectangle 566"/>
                <p:cNvSpPr/>
                <p:nvPr/>
              </p:nvSpPr>
              <p:spPr bwMode="auto">
                <a:xfrm>
                  <a:off x="4860914"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grpSp>
        </p:grpSp>
        <p:sp>
          <p:nvSpPr>
            <p:cNvPr id="561" name="TextBox 560"/>
            <p:cNvSpPr txBox="1"/>
            <p:nvPr/>
          </p:nvSpPr>
          <p:spPr>
            <a:xfrm>
              <a:off x="1162762" y="4794230"/>
              <a:ext cx="853098" cy="228668"/>
            </a:xfrm>
            <a:prstGeom prst="rect">
              <a:avLst/>
            </a:prstGeom>
            <a:noFill/>
          </p:spPr>
          <p:txBody>
            <a:bodyPr wrap="square" lIns="0" tIns="0" rIns="0" bIns="0" rtlCol="0">
              <a:spAutoFit/>
            </a:bodyPr>
            <a:lstStyle/>
            <a:p>
              <a:pPr defTabSz="914093">
                <a:lnSpc>
                  <a:spcPct val="90000"/>
                </a:lnSpc>
                <a:spcAft>
                  <a:spcPts val="588"/>
                </a:spcAft>
              </a:pPr>
              <a:r>
                <a:rPr lang="en-US" sz="1176" spc="-29" dirty="0">
                  <a:gradFill>
                    <a:gsLst>
                      <a:gs pos="2917">
                        <a:srgbClr val="FFFFFF"/>
                      </a:gs>
                      <a:gs pos="30000">
                        <a:srgbClr val="FFFFFF"/>
                      </a:gs>
                    </a:gsLst>
                    <a:lin ang="5400000" scaled="0"/>
                  </a:gradFill>
                </a:rPr>
                <a:t>My Apps</a:t>
              </a:r>
            </a:p>
          </p:txBody>
        </p:sp>
      </p:grpSp>
      <p:sp>
        <p:nvSpPr>
          <p:cNvPr id="574" name="Freeform 39"/>
          <p:cNvSpPr>
            <a:spLocks noChangeAspect="1" noEditPoints="1"/>
          </p:cNvSpPr>
          <p:nvPr/>
        </p:nvSpPr>
        <p:spPr bwMode="auto">
          <a:xfrm>
            <a:off x="669046" y="6034869"/>
            <a:ext cx="1050590" cy="359939"/>
          </a:xfrm>
          <a:custGeom>
            <a:avLst/>
            <a:gdLst>
              <a:gd name="T0" fmla="*/ 96 w 286"/>
              <a:gd name="T1" fmla="*/ 27 h 96"/>
              <a:gd name="T2" fmla="*/ 72 w 286"/>
              <a:gd name="T3" fmla="*/ 57 h 96"/>
              <a:gd name="T4" fmla="*/ 92 w 286"/>
              <a:gd name="T5" fmla="*/ 76 h 96"/>
              <a:gd name="T6" fmla="*/ 35 w 286"/>
              <a:gd name="T7" fmla="*/ 43 h 96"/>
              <a:gd name="T8" fmla="*/ 31 w 286"/>
              <a:gd name="T9" fmla="*/ 37 h 96"/>
              <a:gd name="T10" fmla="*/ 24 w 286"/>
              <a:gd name="T11" fmla="*/ 37 h 96"/>
              <a:gd name="T12" fmla="*/ 20 w 286"/>
              <a:gd name="T13" fmla="*/ 43 h 96"/>
              <a:gd name="T14" fmla="*/ 20 w 286"/>
              <a:gd name="T15" fmla="*/ 53 h 96"/>
              <a:gd name="T16" fmla="*/ 25 w 286"/>
              <a:gd name="T17" fmla="*/ 59 h 96"/>
              <a:gd name="T18" fmla="*/ 31 w 286"/>
              <a:gd name="T19" fmla="*/ 59 h 96"/>
              <a:gd name="T20" fmla="*/ 35 w 286"/>
              <a:gd name="T21" fmla="*/ 53 h 96"/>
              <a:gd name="T22" fmla="*/ 35 w 286"/>
              <a:gd name="T23" fmla="*/ 43 h 96"/>
              <a:gd name="T24" fmla="*/ 0 w 286"/>
              <a:gd name="T25" fmla="*/ 13 h 96"/>
              <a:gd name="T26" fmla="*/ 43 w 286"/>
              <a:gd name="T27" fmla="*/ 39 h 96"/>
              <a:gd name="T28" fmla="*/ 34 w 286"/>
              <a:gd name="T29" fmla="*/ 29 h 96"/>
              <a:gd name="T30" fmla="*/ 21 w 286"/>
              <a:gd name="T31" fmla="*/ 30 h 96"/>
              <a:gd name="T32" fmla="*/ 13 w 286"/>
              <a:gd name="T33" fmla="*/ 41 h 96"/>
              <a:gd name="T34" fmla="*/ 13 w 286"/>
              <a:gd name="T35" fmla="*/ 56 h 96"/>
              <a:gd name="T36" fmla="*/ 21 w 286"/>
              <a:gd name="T37" fmla="*/ 66 h 96"/>
              <a:gd name="T38" fmla="*/ 34 w 286"/>
              <a:gd name="T39" fmla="*/ 67 h 96"/>
              <a:gd name="T40" fmla="*/ 43 w 286"/>
              <a:gd name="T41" fmla="*/ 56 h 96"/>
              <a:gd name="T42" fmla="*/ 155 w 286"/>
              <a:gd name="T43" fmla="*/ 57 h 96"/>
              <a:gd name="T44" fmla="*/ 127 w 286"/>
              <a:gd name="T45" fmla="*/ 57 h 96"/>
              <a:gd name="T46" fmla="*/ 141 w 286"/>
              <a:gd name="T47" fmla="*/ 31 h 96"/>
              <a:gd name="T48" fmla="*/ 153 w 286"/>
              <a:gd name="T49" fmla="*/ 48 h 96"/>
              <a:gd name="T50" fmla="*/ 131 w 286"/>
              <a:gd name="T51" fmla="*/ 41 h 96"/>
              <a:gd name="T52" fmla="*/ 141 w 286"/>
              <a:gd name="T53" fmla="*/ 62 h 96"/>
              <a:gd name="T54" fmla="*/ 177 w 286"/>
              <a:gd name="T55" fmla="*/ 65 h 96"/>
              <a:gd name="T56" fmla="*/ 161 w 286"/>
              <a:gd name="T57" fmla="*/ 55 h 96"/>
              <a:gd name="T58" fmla="*/ 171 w 286"/>
              <a:gd name="T59" fmla="*/ 62 h 96"/>
              <a:gd name="T60" fmla="*/ 181 w 286"/>
              <a:gd name="T61" fmla="*/ 41 h 96"/>
              <a:gd name="T62" fmla="*/ 189 w 286"/>
              <a:gd name="T63" fmla="*/ 58 h 96"/>
              <a:gd name="T64" fmla="*/ 189 w 286"/>
              <a:gd name="T65" fmla="*/ 41 h 96"/>
              <a:gd name="T66" fmla="*/ 199 w 286"/>
              <a:gd name="T67" fmla="*/ 41 h 96"/>
              <a:gd name="T68" fmla="*/ 193 w 286"/>
              <a:gd name="T69" fmla="*/ 61 h 96"/>
              <a:gd name="T70" fmla="*/ 206 w 286"/>
              <a:gd name="T71" fmla="*/ 65 h 96"/>
              <a:gd name="T72" fmla="*/ 206 w 286"/>
              <a:gd name="T73" fmla="*/ 65 h 96"/>
              <a:gd name="T74" fmla="*/ 214 w 286"/>
              <a:gd name="T75" fmla="*/ 62 h 96"/>
              <a:gd name="T76" fmla="*/ 232 w 286"/>
              <a:gd name="T77" fmla="*/ 44 h 96"/>
              <a:gd name="T78" fmla="*/ 223 w 286"/>
              <a:gd name="T79" fmla="*/ 44 h 96"/>
              <a:gd name="T80" fmla="*/ 223 w 286"/>
              <a:gd name="T81" fmla="*/ 62 h 96"/>
              <a:gd name="T82" fmla="*/ 258 w 286"/>
              <a:gd name="T83" fmla="*/ 62 h 96"/>
              <a:gd name="T84" fmla="*/ 241 w 286"/>
              <a:gd name="T85" fmla="*/ 44 h 96"/>
              <a:gd name="T86" fmla="*/ 257 w 286"/>
              <a:gd name="T87" fmla="*/ 53 h 96"/>
              <a:gd name="T88" fmla="*/ 241 w 286"/>
              <a:gd name="T89" fmla="*/ 53 h 96"/>
              <a:gd name="T90" fmla="*/ 257 w 286"/>
              <a:gd name="T91" fmla="*/ 53 h 96"/>
              <a:gd name="T92" fmla="*/ 270 w 286"/>
              <a:gd name="T93" fmla="*/ 53 h 96"/>
              <a:gd name="T94" fmla="*/ 270 w 286"/>
              <a:gd name="T95" fmla="*/ 29 h 96"/>
              <a:gd name="T96" fmla="*/ 285 w 286"/>
              <a:gd name="T97" fmla="*/ 41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6" h="96">
                <a:moveTo>
                  <a:pt x="60" y="40"/>
                </a:moveTo>
                <a:cubicBezTo>
                  <a:pt x="60" y="24"/>
                  <a:pt x="60" y="24"/>
                  <a:pt x="60" y="24"/>
                </a:cubicBezTo>
                <a:cubicBezTo>
                  <a:pt x="92" y="24"/>
                  <a:pt x="92" y="24"/>
                  <a:pt x="92" y="24"/>
                </a:cubicBezTo>
                <a:cubicBezTo>
                  <a:pt x="94" y="24"/>
                  <a:pt x="96" y="26"/>
                  <a:pt x="96" y="27"/>
                </a:cubicBezTo>
                <a:cubicBezTo>
                  <a:pt x="72" y="50"/>
                  <a:pt x="72" y="50"/>
                  <a:pt x="72" y="50"/>
                </a:cubicBezTo>
                <a:lnTo>
                  <a:pt x="60" y="40"/>
                </a:lnTo>
                <a:close/>
                <a:moveTo>
                  <a:pt x="74" y="56"/>
                </a:moveTo>
                <a:cubicBezTo>
                  <a:pt x="74" y="57"/>
                  <a:pt x="73" y="57"/>
                  <a:pt x="72" y="57"/>
                </a:cubicBezTo>
                <a:cubicBezTo>
                  <a:pt x="72" y="57"/>
                  <a:pt x="71" y="57"/>
                  <a:pt x="70" y="56"/>
                </a:cubicBezTo>
                <a:cubicBezTo>
                  <a:pt x="60" y="48"/>
                  <a:pt x="60" y="48"/>
                  <a:pt x="60" y="48"/>
                </a:cubicBezTo>
                <a:cubicBezTo>
                  <a:pt x="60" y="76"/>
                  <a:pt x="60" y="76"/>
                  <a:pt x="60" y="76"/>
                </a:cubicBezTo>
                <a:cubicBezTo>
                  <a:pt x="92" y="76"/>
                  <a:pt x="92" y="76"/>
                  <a:pt x="92" y="76"/>
                </a:cubicBezTo>
                <a:cubicBezTo>
                  <a:pt x="95" y="76"/>
                  <a:pt x="96" y="74"/>
                  <a:pt x="96" y="72"/>
                </a:cubicBezTo>
                <a:cubicBezTo>
                  <a:pt x="96" y="36"/>
                  <a:pt x="96" y="36"/>
                  <a:pt x="96" y="36"/>
                </a:cubicBezTo>
                <a:lnTo>
                  <a:pt x="74" y="56"/>
                </a:lnTo>
                <a:close/>
                <a:moveTo>
                  <a:pt x="35" y="43"/>
                </a:moveTo>
                <a:cubicBezTo>
                  <a:pt x="35" y="42"/>
                  <a:pt x="35" y="41"/>
                  <a:pt x="34" y="41"/>
                </a:cubicBezTo>
                <a:cubicBezTo>
                  <a:pt x="34" y="40"/>
                  <a:pt x="34" y="39"/>
                  <a:pt x="34" y="39"/>
                </a:cubicBezTo>
                <a:cubicBezTo>
                  <a:pt x="33" y="38"/>
                  <a:pt x="33" y="38"/>
                  <a:pt x="32" y="38"/>
                </a:cubicBezTo>
                <a:cubicBezTo>
                  <a:pt x="32" y="37"/>
                  <a:pt x="31" y="37"/>
                  <a:pt x="31" y="37"/>
                </a:cubicBezTo>
                <a:cubicBezTo>
                  <a:pt x="31" y="36"/>
                  <a:pt x="30" y="36"/>
                  <a:pt x="29" y="36"/>
                </a:cubicBezTo>
                <a:cubicBezTo>
                  <a:pt x="29" y="36"/>
                  <a:pt x="28" y="36"/>
                  <a:pt x="28" y="36"/>
                </a:cubicBezTo>
                <a:cubicBezTo>
                  <a:pt x="27" y="36"/>
                  <a:pt x="27" y="36"/>
                  <a:pt x="26" y="36"/>
                </a:cubicBezTo>
                <a:cubicBezTo>
                  <a:pt x="25" y="36"/>
                  <a:pt x="25" y="37"/>
                  <a:pt x="24" y="37"/>
                </a:cubicBezTo>
                <a:cubicBezTo>
                  <a:pt x="24" y="37"/>
                  <a:pt x="23" y="38"/>
                  <a:pt x="23" y="38"/>
                </a:cubicBezTo>
                <a:cubicBezTo>
                  <a:pt x="23" y="38"/>
                  <a:pt x="22" y="39"/>
                  <a:pt x="22" y="40"/>
                </a:cubicBezTo>
                <a:cubicBezTo>
                  <a:pt x="22" y="40"/>
                  <a:pt x="21" y="41"/>
                  <a:pt x="21" y="41"/>
                </a:cubicBezTo>
                <a:cubicBezTo>
                  <a:pt x="21" y="42"/>
                  <a:pt x="21" y="43"/>
                  <a:pt x="20" y="43"/>
                </a:cubicBezTo>
                <a:cubicBezTo>
                  <a:pt x="20" y="44"/>
                  <a:pt x="20" y="45"/>
                  <a:pt x="20" y="46"/>
                </a:cubicBezTo>
                <a:cubicBezTo>
                  <a:pt x="20" y="46"/>
                  <a:pt x="20" y="47"/>
                  <a:pt x="20" y="48"/>
                </a:cubicBezTo>
                <a:cubicBezTo>
                  <a:pt x="20" y="49"/>
                  <a:pt x="20" y="50"/>
                  <a:pt x="20" y="51"/>
                </a:cubicBezTo>
                <a:cubicBezTo>
                  <a:pt x="20" y="51"/>
                  <a:pt x="20" y="52"/>
                  <a:pt x="20" y="53"/>
                </a:cubicBezTo>
                <a:cubicBezTo>
                  <a:pt x="21" y="54"/>
                  <a:pt x="21" y="54"/>
                  <a:pt x="21" y="55"/>
                </a:cubicBezTo>
                <a:cubicBezTo>
                  <a:pt x="21" y="56"/>
                  <a:pt x="22" y="56"/>
                  <a:pt x="22" y="57"/>
                </a:cubicBezTo>
                <a:cubicBezTo>
                  <a:pt x="22" y="57"/>
                  <a:pt x="23" y="58"/>
                  <a:pt x="23" y="58"/>
                </a:cubicBezTo>
                <a:cubicBezTo>
                  <a:pt x="24" y="59"/>
                  <a:pt x="24" y="59"/>
                  <a:pt x="25" y="59"/>
                </a:cubicBezTo>
                <a:cubicBezTo>
                  <a:pt x="25" y="59"/>
                  <a:pt x="25" y="60"/>
                  <a:pt x="26" y="60"/>
                </a:cubicBezTo>
                <a:cubicBezTo>
                  <a:pt x="26" y="60"/>
                  <a:pt x="27" y="60"/>
                  <a:pt x="28" y="60"/>
                </a:cubicBezTo>
                <a:cubicBezTo>
                  <a:pt x="28" y="60"/>
                  <a:pt x="29" y="60"/>
                  <a:pt x="29" y="60"/>
                </a:cubicBezTo>
                <a:cubicBezTo>
                  <a:pt x="30" y="60"/>
                  <a:pt x="30" y="60"/>
                  <a:pt x="31" y="59"/>
                </a:cubicBezTo>
                <a:cubicBezTo>
                  <a:pt x="31" y="59"/>
                  <a:pt x="32" y="59"/>
                  <a:pt x="32" y="58"/>
                </a:cubicBezTo>
                <a:cubicBezTo>
                  <a:pt x="33" y="58"/>
                  <a:pt x="33" y="58"/>
                  <a:pt x="33" y="57"/>
                </a:cubicBezTo>
                <a:cubicBezTo>
                  <a:pt x="34" y="57"/>
                  <a:pt x="34" y="56"/>
                  <a:pt x="34" y="55"/>
                </a:cubicBezTo>
                <a:cubicBezTo>
                  <a:pt x="35" y="55"/>
                  <a:pt x="35" y="54"/>
                  <a:pt x="35" y="53"/>
                </a:cubicBezTo>
                <a:cubicBezTo>
                  <a:pt x="35" y="53"/>
                  <a:pt x="35" y="52"/>
                  <a:pt x="36" y="51"/>
                </a:cubicBezTo>
                <a:cubicBezTo>
                  <a:pt x="36" y="50"/>
                  <a:pt x="36" y="49"/>
                  <a:pt x="36" y="48"/>
                </a:cubicBezTo>
                <a:cubicBezTo>
                  <a:pt x="36" y="47"/>
                  <a:pt x="36" y="46"/>
                  <a:pt x="36" y="45"/>
                </a:cubicBezTo>
                <a:cubicBezTo>
                  <a:pt x="36" y="44"/>
                  <a:pt x="35" y="44"/>
                  <a:pt x="35" y="43"/>
                </a:cubicBezTo>
                <a:close/>
                <a:moveTo>
                  <a:pt x="56" y="0"/>
                </a:moveTo>
                <a:cubicBezTo>
                  <a:pt x="56" y="96"/>
                  <a:pt x="56" y="96"/>
                  <a:pt x="56" y="96"/>
                </a:cubicBezTo>
                <a:cubicBezTo>
                  <a:pt x="0" y="83"/>
                  <a:pt x="0" y="83"/>
                  <a:pt x="0" y="83"/>
                </a:cubicBezTo>
                <a:cubicBezTo>
                  <a:pt x="0" y="13"/>
                  <a:pt x="0" y="13"/>
                  <a:pt x="0" y="13"/>
                </a:cubicBezTo>
                <a:lnTo>
                  <a:pt x="56" y="0"/>
                </a:lnTo>
                <a:close/>
                <a:moveTo>
                  <a:pt x="44" y="48"/>
                </a:moveTo>
                <a:cubicBezTo>
                  <a:pt x="44" y="46"/>
                  <a:pt x="44" y="45"/>
                  <a:pt x="44" y="43"/>
                </a:cubicBezTo>
                <a:cubicBezTo>
                  <a:pt x="44" y="42"/>
                  <a:pt x="44" y="41"/>
                  <a:pt x="43" y="39"/>
                </a:cubicBezTo>
                <a:cubicBezTo>
                  <a:pt x="43" y="38"/>
                  <a:pt x="42" y="37"/>
                  <a:pt x="42" y="36"/>
                </a:cubicBezTo>
                <a:cubicBezTo>
                  <a:pt x="41" y="35"/>
                  <a:pt x="40" y="34"/>
                  <a:pt x="40" y="33"/>
                </a:cubicBezTo>
                <a:cubicBezTo>
                  <a:pt x="39" y="32"/>
                  <a:pt x="38" y="31"/>
                  <a:pt x="37" y="31"/>
                </a:cubicBezTo>
                <a:cubicBezTo>
                  <a:pt x="36" y="30"/>
                  <a:pt x="35" y="29"/>
                  <a:pt x="34" y="29"/>
                </a:cubicBezTo>
                <a:cubicBezTo>
                  <a:pt x="33" y="29"/>
                  <a:pt x="32" y="28"/>
                  <a:pt x="31" y="28"/>
                </a:cubicBezTo>
                <a:cubicBezTo>
                  <a:pt x="30" y="28"/>
                  <a:pt x="29" y="28"/>
                  <a:pt x="28" y="28"/>
                </a:cubicBezTo>
                <a:cubicBezTo>
                  <a:pt x="27" y="28"/>
                  <a:pt x="26" y="28"/>
                  <a:pt x="24" y="29"/>
                </a:cubicBezTo>
                <a:cubicBezTo>
                  <a:pt x="23" y="29"/>
                  <a:pt x="22" y="29"/>
                  <a:pt x="21" y="30"/>
                </a:cubicBezTo>
                <a:cubicBezTo>
                  <a:pt x="20" y="30"/>
                  <a:pt x="20" y="31"/>
                  <a:pt x="19" y="32"/>
                </a:cubicBezTo>
                <a:cubicBezTo>
                  <a:pt x="18" y="32"/>
                  <a:pt x="17" y="33"/>
                  <a:pt x="16" y="34"/>
                </a:cubicBezTo>
                <a:cubicBezTo>
                  <a:pt x="16" y="35"/>
                  <a:pt x="15" y="36"/>
                  <a:pt x="15" y="37"/>
                </a:cubicBezTo>
                <a:cubicBezTo>
                  <a:pt x="14" y="38"/>
                  <a:pt x="14" y="39"/>
                  <a:pt x="13" y="41"/>
                </a:cubicBezTo>
                <a:cubicBezTo>
                  <a:pt x="13" y="42"/>
                  <a:pt x="13" y="43"/>
                  <a:pt x="13" y="44"/>
                </a:cubicBezTo>
                <a:cubicBezTo>
                  <a:pt x="12" y="46"/>
                  <a:pt x="12" y="47"/>
                  <a:pt x="12" y="48"/>
                </a:cubicBezTo>
                <a:cubicBezTo>
                  <a:pt x="12" y="50"/>
                  <a:pt x="12" y="51"/>
                  <a:pt x="13" y="52"/>
                </a:cubicBezTo>
                <a:cubicBezTo>
                  <a:pt x="13" y="54"/>
                  <a:pt x="13" y="55"/>
                  <a:pt x="13" y="56"/>
                </a:cubicBezTo>
                <a:cubicBezTo>
                  <a:pt x="14" y="57"/>
                  <a:pt x="14" y="58"/>
                  <a:pt x="15" y="59"/>
                </a:cubicBezTo>
                <a:cubicBezTo>
                  <a:pt x="15" y="60"/>
                  <a:pt x="16" y="61"/>
                  <a:pt x="17" y="62"/>
                </a:cubicBezTo>
                <a:cubicBezTo>
                  <a:pt x="17" y="63"/>
                  <a:pt x="18" y="64"/>
                  <a:pt x="19" y="64"/>
                </a:cubicBezTo>
                <a:cubicBezTo>
                  <a:pt x="20" y="65"/>
                  <a:pt x="20" y="66"/>
                  <a:pt x="21" y="66"/>
                </a:cubicBezTo>
                <a:cubicBezTo>
                  <a:pt x="22" y="67"/>
                  <a:pt x="23" y="67"/>
                  <a:pt x="24" y="67"/>
                </a:cubicBezTo>
                <a:cubicBezTo>
                  <a:pt x="25" y="68"/>
                  <a:pt x="26" y="68"/>
                  <a:pt x="27" y="68"/>
                </a:cubicBezTo>
                <a:cubicBezTo>
                  <a:pt x="29" y="68"/>
                  <a:pt x="30" y="68"/>
                  <a:pt x="31" y="68"/>
                </a:cubicBezTo>
                <a:cubicBezTo>
                  <a:pt x="32" y="68"/>
                  <a:pt x="33" y="67"/>
                  <a:pt x="34" y="67"/>
                </a:cubicBezTo>
                <a:cubicBezTo>
                  <a:pt x="35" y="66"/>
                  <a:pt x="36" y="66"/>
                  <a:pt x="37" y="65"/>
                </a:cubicBezTo>
                <a:cubicBezTo>
                  <a:pt x="38" y="65"/>
                  <a:pt x="39" y="64"/>
                  <a:pt x="39" y="63"/>
                </a:cubicBezTo>
                <a:cubicBezTo>
                  <a:pt x="40" y="62"/>
                  <a:pt x="41" y="61"/>
                  <a:pt x="42" y="60"/>
                </a:cubicBezTo>
                <a:cubicBezTo>
                  <a:pt x="42" y="59"/>
                  <a:pt x="43" y="58"/>
                  <a:pt x="43" y="56"/>
                </a:cubicBezTo>
                <a:cubicBezTo>
                  <a:pt x="44" y="55"/>
                  <a:pt x="44" y="54"/>
                  <a:pt x="44" y="52"/>
                </a:cubicBezTo>
                <a:cubicBezTo>
                  <a:pt x="44" y="51"/>
                  <a:pt x="44" y="49"/>
                  <a:pt x="44" y="48"/>
                </a:cubicBezTo>
                <a:close/>
                <a:moveTo>
                  <a:pt x="157" y="48"/>
                </a:moveTo>
                <a:cubicBezTo>
                  <a:pt x="157" y="51"/>
                  <a:pt x="156" y="54"/>
                  <a:pt x="155" y="57"/>
                </a:cubicBezTo>
                <a:cubicBezTo>
                  <a:pt x="154" y="60"/>
                  <a:pt x="152" y="62"/>
                  <a:pt x="149" y="63"/>
                </a:cubicBezTo>
                <a:cubicBezTo>
                  <a:pt x="147" y="65"/>
                  <a:pt x="144" y="65"/>
                  <a:pt x="141" y="65"/>
                </a:cubicBezTo>
                <a:cubicBezTo>
                  <a:pt x="138" y="65"/>
                  <a:pt x="135" y="65"/>
                  <a:pt x="133" y="63"/>
                </a:cubicBezTo>
                <a:cubicBezTo>
                  <a:pt x="130" y="62"/>
                  <a:pt x="128" y="60"/>
                  <a:pt x="127" y="57"/>
                </a:cubicBezTo>
                <a:cubicBezTo>
                  <a:pt x="126" y="55"/>
                  <a:pt x="125" y="52"/>
                  <a:pt x="125" y="48"/>
                </a:cubicBezTo>
                <a:cubicBezTo>
                  <a:pt x="125" y="45"/>
                  <a:pt x="126" y="42"/>
                  <a:pt x="127" y="39"/>
                </a:cubicBezTo>
                <a:cubicBezTo>
                  <a:pt x="128" y="36"/>
                  <a:pt x="130" y="34"/>
                  <a:pt x="133" y="33"/>
                </a:cubicBezTo>
                <a:cubicBezTo>
                  <a:pt x="135" y="31"/>
                  <a:pt x="138" y="31"/>
                  <a:pt x="141" y="31"/>
                </a:cubicBezTo>
                <a:cubicBezTo>
                  <a:pt x="144" y="31"/>
                  <a:pt x="147" y="31"/>
                  <a:pt x="149" y="33"/>
                </a:cubicBezTo>
                <a:cubicBezTo>
                  <a:pt x="152" y="34"/>
                  <a:pt x="154" y="36"/>
                  <a:pt x="155" y="39"/>
                </a:cubicBezTo>
                <a:cubicBezTo>
                  <a:pt x="156" y="41"/>
                  <a:pt x="157" y="44"/>
                  <a:pt x="157" y="48"/>
                </a:cubicBezTo>
                <a:close/>
                <a:moveTo>
                  <a:pt x="153" y="48"/>
                </a:moveTo>
                <a:cubicBezTo>
                  <a:pt x="153" y="44"/>
                  <a:pt x="152" y="40"/>
                  <a:pt x="150" y="38"/>
                </a:cubicBezTo>
                <a:cubicBezTo>
                  <a:pt x="148" y="35"/>
                  <a:pt x="145" y="34"/>
                  <a:pt x="141" y="34"/>
                </a:cubicBezTo>
                <a:cubicBezTo>
                  <a:pt x="139" y="34"/>
                  <a:pt x="137" y="35"/>
                  <a:pt x="135" y="36"/>
                </a:cubicBezTo>
                <a:cubicBezTo>
                  <a:pt x="133" y="37"/>
                  <a:pt x="132" y="39"/>
                  <a:pt x="131" y="41"/>
                </a:cubicBezTo>
                <a:cubicBezTo>
                  <a:pt x="130" y="43"/>
                  <a:pt x="129" y="45"/>
                  <a:pt x="129" y="48"/>
                </a:cubicBezTo>
                <a:cubicBezTo>
                  <a:pt x="129" y="51"/>
                  <a:pt x="130" y="53"/>
                  <a:pt x="131" y="55"/>
                </a:cubicBezTo>
                <a:cubicBezTo>
                  <a:pt x="132" y="57"/>
                  <a:pt x="133" y="59"/>
                  <a:pt x="135" y="60"/>
                </a:cubicBezTo>
                <a:cubicBezTo>
                  <a:pt x="137" y="61"/>
                  <a:pt x="139" y="62"/>
                  <a:pt x="141" y="62"/>
                </a:cubicBezTo>
                <a:cubicBezTo>
                  <a:pt x="145" y="62"/>
                  <a:pt x="147" y="61"/>
                  <a:pt x="150" y="58"/>
                </a:cubicBezTo>
                <a:cubicBezTo>
                  <a:pt x="152" y="56"/>
                  <a:pt x="153" y="52"/>
                  <a:pt x="153" y="48"/>
                </a:cubicBezTo>
                <a:close/>
                <a:moveTo>
                  <a:pt x="181" y="65"/>
                </a:moveTo>
                <a:cubicBezTo>
                  <a:pt x="177" y="65"/>
                  <a:pt x="177" y="65"/>
                  <a:pt x="177" y="65"/>
                </a:cubicBezTo>
                <a:cubicBezTo>
                  <a:pt x="177" y="61"/>
                  <a:pt x="177" y="61"/>
                  <a:pt x="177" y="61"/>
                </a:cubicBezTo>
                <a:cubicBezTo>
                  <a:pt x="177" y="61"/>
                  <a:pt x="177" y="61"/>
                  <a:pt x="177" y="61"/>
                </a:cubicBezTo>
                <a:cubicBezTo>
                  <a:pt x="175" y="64"/>
                  <a:pt x="173" y="65"/>
                  <a:pt x="170" y="65"/>
                </a:cubicBezTo>
                <a:cubicBezTo>
                  <a:pt x="164" y="65"/>
                  <a:pt x="161" y="62"/>
                  <a:pt x="161" y="55"/>
                </a:cubicBezTo>
                <a:cubicBezTo>
                  <a:pt x="161" y="41"/>
                  <a:pt x="161" y="41"/>
                  <a:pt x="161" y="41"/>
                </a:cubicBezTo>
                <a:cubicBezTo>
                  <a:pt x="165" y="41"/>
                  <a:pt x="165" y="41"/>
                  <a:pt x="165" y="41"/>
                </a:cubicBezTo>
                <a:cubicBezTo>
                  <a:pt x="165" y="55"/>
                  <a:pt x="165" y="55"/>
                  <a:pt x="165" y="55"/>
                </a:cubicBezTo>
                <a:cubicBezTo>
                  <a:pt x="165" y="60"/>
                  <a:pt x="167" y="62"/>
                  <a:pt x="171" y="62"/>
                </a:cubicBezTo>
                <a:cubicBezTo>
                  <a:pt x="173" y="62"/>
                  <a:pt x="174" y="61"/>
                  <a:pt x="175" y="60"/>
                </a:cubicBezTo>
                <a:cubicBezTo>
                  <a:pt x="177" y="59"/>
                  <a:pt x="177" y="57"/>
                  <a:pt x="177" y="55"/>
                </a:cubicBezTo>
                <a:cubicBezTo>
                  <a:pt x="177" y="41"/>
                  <a:pt x="177" y="41"/>
                  <a:pt x="177" y="41"/>
                </a:cubicBezTo>
                <a:cubicBezTo>
                  <a:pt x="181" y="41"/>
                  <a:pt x="181" y="41"/>
                  <a:pt x="181" y="41"/>
                </a:cubicBezTo>
                <a:lnTo>
                  <a:pt x="181" y="65"/>
                </a:lnTo>
                <a:close/>
                <a:moveTo>
                  <a:pt x="199" y="65"/>
                </a:moveTo>
                <a:cubicBezTo>
                  <a:pt x="198" y="65"/>
                  <a:pt x="196" y="65"/>
                  <a:pt x="195" y="65"/>
                </a:cubicBezTo>
                <a:cubicBezTo>
                  <a:pt x="191" y="65"/>
                  <a:pt x="189" y="63"/>
                  <a:pt x="189" y="58"/>
                </a:cubicBezTo>
                <a:cubicBezTo>
                  <a:pt x="189" y="44"/>
                  <a:pt x="189" y="44"/>
                  <a:pt x="189" y="44"/>
                </a:cubicBezTo>
                <a:cubicBezTo>
                  <a:pt x="185" y="44"/>
                  <a:pt x="185" y="44"/>
                  <a:pt x="185" y="44"/>
                </a:cubicBezTo>
                <a:cubicBezTo>
                  <a:pt x="185" y="41"/>
                  <a:pt x="185" y="41"/>
                  <a:pt x="185" y="41"/>
                </a:cubicBezTo>
                <a:cubicBezTo>
                  <a:pt x="189" y="41"/>
                  <a:pt x="189" y="41"/>
                  <a:pt x="189" y="41"/>
                </a:cubicBezTo>
                <a:cubicBezTo>
                  <a:pt x="189" y="35"/>
                  <a:pt x="189" y="35"/>
                  <a:pt x="189" y="35"/>
                </a:cubicBezTo>
                <a:cubicBezTo>
                  <a:pt x="193" y="34"/>
                  <a:pt x="193" y="34"/>
                  <a:pt x="193" y="34"/>
                </a:cubicBezTo>
                <a:cubicBezTo>
                  <a:pt x="193" y="41"/>
                  <a:pt x="193" y="41"/>
                  <a:pt x="193" y="41"/>
                </a:cubicBezTo>
                <a:cubicBezTo>
                  <a:pt x="199" y="41"/>
                  <a:pt x="199" y="41"/>
                  <a:pt x="199" y="41"/>
                </a:cubicBezTo>
                <a:cubicBezTo>
                  <a:pt x="199" y="44"/>
                  <a:pt x="199" y="44"/>
                  <a:pt x="199" y="44"/>
                </a:cubicBezTo>
                <a:cubicBezTo>
                  <a:pt x="193" y="44"/>
                  <a:pt x="193" y="44"/>
                  <a:pt x="193" y="44"/>
                </a:cubicBezTo>
                <a:cubicBezTo>
                  <a:pt x="193" y="58"/>
                  <a:pt x="193" y="58"/>
                  <a:pt x="193" y="58"/>
                </a:cubicBezTo>
                <a:cubicBezTo>
                  <a:pt x="193" y="59"/>
                  <a:pt x="193" y="60"/>
                  <a:pt x="193" y="61"/>
                </a:cubicBezTo>
                <a:cubicBezTo>
                  <a:pt x="194" y="62"/>
                  <a:pt x="195" y="62"/>
                  <a:pt x="196" y="62"/>
                </a:cubicBezTo>
                <a:cubicBezTo>
                  <a:pt x="197" y="62"/>
                  <a:pt x="198" y="62"/>
                  <a:pt x="199" y="61"/>
                </a:cubicBezTo>
                <a:lnTo>
                  <a:pt x="199" y="65"/>
                </a:lnTo>
                <a:close/>
                <a:moveTo>
                  <a:pt x="206" y="65"/>
                </a:moveTo>
                <a:cubicBezTo>
                  <a:pt x="202" y="65"/>
                  <a:pt x="202" y="65"/>
                  <a:pt x="202" y="65"/>
                </a:cubicBezTo>
                <a:cubicBezTo>
                  <a:pt x="202" y="29"/>
                  <a:pt x="202" y="29"/>
                  <a:pt x="202" y="29"/>
                </a:cubicBezTo>
                <a:cubicBezTo>
                  <a:pt x="206" y="29"/>
                  <a:pt x="206" y="29"/>
                  <a:pt x="206" y="29"/>
                </a:cubicBezTo>
                <a:lnTo>
                  <a:pt x="206" y="65"/>
                </a:lnTo>
                <a:close/>
                <a:moveTo>
                  <a:pt x="235" y="53"/>
                </a:moveTo>
                <a:cubicBezTo>
                  <a:pt x="235" y="57"/>
                  <a:pt x="234" y="60"/>
                  <a:pt x="231" y="62"/>
                </a:cubicBezTo>
                <a:cubicBezTo>
                  <a:pt x="229" y="64"/>
                  <a:pt x="226" y="65"/>
                  <a:pt x="223" y="65"/>
                </a:cubicBezTo>
                <a:cubicBezTo>
                  <a:pt x="219" y="65"/>
                  <a:pt x="216" y="64"/>
                  <a:pt x="214" y="62"/>
                </a:cubicBezTo>
                <a:cubicBezTo>
                  <a:pt x="212" y="60"/>
                  <a:pt x="211" y="57"/>
                  <a:pt x="211" y="53"/>
                </a:cubicBezTo>
                <a:cubicBezTo>
                  <a:pt x="211" y="49"/>
                  <a:pt x="212" y="46"/>
                  <a:pt x="214" y="44"/>
                </a:cubicBezTo>
                <a:cubicBezTo>
                  <a:pt x="216" y="41"/>
                  <a:pt x="219" y="40"/>
                  <a:pt x="223" y="40"/>
                </a:cubicBezTo>
                <a:cubicBezTo>
                  <a:pt x="227" y="40"/>
                  <a:pt x="230" y="41"/>
                  <a:pt x="232" y="44"/>
                </a:cubicBezTo>
                <a:cubicBezTo>
                  <a:pt x="234" y="46"/>
                  <a:pt x="235" y="49"/>
                  <a:pt x="235" y="53"/>
                </a:cubicBezTo>
                <a:close/>
                <a:moveTo>
                  <a:pt x="231" y="53"/>
                </a:moveTo>
                <a:cubicBezTo>
                  <a:pt x="231" y="50"/>
                  <a:pt x="230" y="48"/>
                  <a:pt x="229" y="46"/>
                </a:cubicBezTo>
                <a:cubicBezTo>
                  <a:pt x="227" y="44"/>
                  <a:pt x="225" y="44"/>
                  <a:pt x="223" y="44"/>
                </a:cubicBezTo>
                <a:cubicBezTo>
                  <a:pt x="220" y="44"/>
                  <a:pt x="218" y="44"/>
                  <a:pt x="217" y="46"/>
                </a:cubicBezTo>
                <a:cubicBezTo>
                  <a:pt x="216" y="48"/>
                  <a:pt x="215" y="50"/>
                  <a:pt x="215" y="53"/>
                </a:cubicBezTo>
                <a:cubicBezTo>
                  <a:pt x="215" y="56"/>
                  <a:pt x="216" y="58"/>
                  <a:pt x="217" y="60"/>
                </a:cubicBezTo>
                <a:cubicBezTo>
                  <a:pt x="219" y="61"/>
                  <a:pt x="220" y="62"/>
                  <a:pt x="223" y="62"/>
                </a:cubicBezTo>
                <a:cubicBezTo>
                  <a:pt x="225" y="62"/>
                  <a:pt x="227" y="61"/>
                  <a:pt x="229" y="60"/>
                </a:cubicBezTo>
                <a:cubicBezTo>
                  <a:pt x="230" y="58"/>
                  <a:pt x="231" y="56"/>
                  <a:pt x="231" y="53"/>
                </a:cubicBezTo>
                <a:close/>
                <a:moveTo>
                  <a:pt x="261" y="53"/>
                </a:moveTo>
                <a:cubicBezTo>
                  <a:pt x="261" y="57"/>
                  <a:pt x="260" y="60"/>
                  <a:pt x="258" y="62"/>
                </a:cubicBezTo>
                <a:cubicBezTo>
                  <a:pt x="256" y="64"/>
                  <a:pt x="253" y="65"/>
                  <a:pt x="249" y="65"/>
                </a:cubicBezTo>
                <a:cubicBezTo>
                  <a:pt x="246" y="65"/>
                  <a:pt x="243" y="64"/>
                  <a:pt x="241" y="62"/>
                </a:cubicBezTo>
                <a:cubicBezTo>
                  <a:pt x="238" y="60"/>
                  <a:pt x="237" y="57"/>
                  <a:pt x="237" y="53"/>
                </a:cubicBezTo>
                <a:cubicBezTo>
                  <a:pt x="237" y="49"/>
                  <a:pt x="238" y="46"/>
                  <a:pt x="241" y="44"/>
                </a:cubicBezTo>
                <a:cubicBezTo>
                  <a:pt x="243" y="41"/>
                  <a:pt x="246" y="40"/>
                  <a:pt x="250" y="40"/>
                </a:cubicBezTo>
                <a:cubicBezTo>
                  <a:pt x="253" y="40"/>
                  <a:pt x="256" y="41"/>
                  <a:pt x="258" y="44"/>
                </a:cubicBezTo>
                <a:cubicBezTo>
                  <a:pt x="260" y="46"/>
                  <a:pt x="261" y="49"/>
                  <a:pt x="261" y="53"/>
                </a:cubicBezTo>
                <a:close/>
                <a:moveTo>
                  <a:pt x="257" y="53"/>
                </a:moveTo>
                <a:cubicBezTo>
                  <a:pt x="257" y="50"/>
                  <a:pt x="256" y="48"/>
                  <a:pt x="255" y="46"/>
                </a:cubicBezTo>
                <a:cubicBezTo>
                  <a:pt x="254" y="44"/>
                  <a:pt x="252" y="44"/>
                  <a:pt x="249" y="44"/>
                </a:cubicBezTo>
                <a:cubicBezTo>
                  <a:pt x="247" y="44"/>
                  <a:pt x="245" y="44"/>
                  <a:pt x="244" y="46"/>
                </a:cubicBezTo>
                <a:cubicBezTo>
                  <a:pt x="242" y="48"/>
                  <a:pt x="241" y="50"/>
                  <a:pt x="241" y="53"/>
                </a:cubicBezTo>
                <a:cubicBezTo>
                  <a:pt x="241" y="56"/>
                  <a:pt x="242" y="58"/>
                  <a:pt x="244" y="60"/>
                </a:cubicBezTo>
                <a:cubicBezTo>
                  <a:pt x="245" y="61"/>
                  <a:pt x="247" y="62"/>
                  <a:pt x="249" y="62"/>
                </a:cubicBezTo>
                <a:cubicBezTo>
                  <a:pt x="252" y="62"/>
                  <a:pt x="254" y="61"/>
                  <a:pt x="255" y="60"/>
                </a:cubicBezTo>
                <a:cubicBezTo>
                  <a:pt x="256" y="58"/>
                  <a:pt x="257" y="56"/>
                  <a:pt x="257" y="53"/>
                </a:cubicBezTo>
                <a:close/>
                <a:moveTo>
                  <a:pt x="286" y="65"/>
                </a:moveTo>
                <a:cubicBezTo>
                  <a:pt x="280" y="65"/>
                  <a:pt x="280" y="65"/>
                  <a:pt x="280" y="65"/>
                </a:cubicBezTo>
                <a:cubicBezTo>
                  <a:pt x="270" y="53"/>
                  <a:pt x="270" y="53"/>
                  <a:pt x="270" y="53"/>
                </a:cubicBezTo>
                <a:cubicBezTo>
                  <a:pt x="270" y="53"/>
                  <a:pt x="270" y="53"/>
                  <a:pt x="270" y="53"/>
                </a:cubicBezTo>
                <a:cubicBezTo>
                  <a:pt x="270" y="65"/>
                  <a:pt x="270" y="65"/>
                  <a:pt x="270" y="65"/>
                </a:cubicBezTo>
                <a:cubicBezTo>
                  <a:pt x="266" y="65"/>
                  <a:pt x="266" y="65"/>
                  <a:pt x="266" y="65"/>
                </a:cubicBezTo>
                <a:cubicBezTo>
                  <a:pt x="266" y="29"/>
                  <a:pt x="266" y="29"/>
                  <a:pt x="266" y="29"/>
                </a:cubicBezTo>
                <a:cubicBezTo>
                  <a:pt x="270" y="29"/>
                  <a:pt x="270" y="29"/>
                  <a:pt x="270" y="29"/>
                </a:cubicBezTo>
                <a:cubicBezTo>
                  <a:pt x="270" y="52"/>
                  <a:pt x="270" y="52"/>
                  <a:pt x="270" y="52"/>
                </a:cubicBezTo>
                <a:cubicBezTo>
                  <a:pt x="270" y="52"/>
                  <a:pt x="270" y="52"/>
                  <a:pt x="270" y="52"/>
                </a:cubicBezTo>
                <a:cubicBezTo>
                  <a:pt x="280" y="41"/>
                  <a:pt x="280" y="41"/>
                  <a:pt x="280" y="41"/>
                </a:cubicBezTo>
                <a:cubicBezTo>
                  <a:pt x="285" y="41"/>
                  <a:pt x="285" y="41"/>
                  <a:pt x="285" y="41"/>
                </a:cubicBezTo>
                <a:cubicBezTo>
                  <a:pt x="274" y="52"/>
                  <a:pt x="274" y="52"/>
                  <a:pt x="274" y="52"/>
                </a:cubicBezTo>
                <a:lnTo>
                  <a:pt x="286"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75" name="Freeform 35"/>
          <p:cNvSpPr>
            <a:spLocks noChangeAspect="1" noEditPoints="1"/>
          </p:cNvSpPr>
          <p:nvPr/>
        </p:nvSpPr>
        <p:spPr bwMode="auto">
          <a:xfrm>
            <a:off x="2295680" y="3991222"/>
            <a:ext cx="1295457" cy="362409"/>
          </a:xfrm>
          <a:custGeom>
            <a:avLst/>
            <a:gdLst>
              <a:gd name="T0" fmla="*/ 128 w 344"/>
              <a:gd name="T1" fmla="*/ 52 h 96"/>
              <a:gd name="T2" fmla="*/ 133 w 344"/>
              <a:gd name="T3" fmla="*/ 31 h 96"/>
              <a:gd name="T4" fmla="*/ 133 w 344"/>
              <a:gd name="T5" fmla="*/ 34 h 96"/>
              <a:gd name="T6" fmla="*/ 139 w 344"/>
              <a:gd name="T7" fmla="*/ 46 h 96"/>
              <a:gd name="T8" fmla="*/ 157 w 344"/>
              <a:gd name="T9" fmla="*/ 65 h 96"/>
              <a:gd name="T10" fmla="*/ 158 w 344"/>
              <a:gd name="T11" fmla="*/ 40 h 96"/>
              <a:gd name="T12" fmla="*/ 163 w 344"/>
              <a:gd name="T13" fmla="*/ 45 h 96"/>
              <a:gd name="T14" fmla="*/ 152 w 344"/>
              <a:gd name="T15" fmla="*/ 59 h 96"/>
              <a:gd name="T16" fmla="*/ 204 w 344"/>
              <a:gd name="T17" fmla="*/ 40 h 96"/>
              <a:gd name="T18" fmla="*/ 188 w 344"/>
              <a:gd name="T19" fmla="*/ 45 h 96"/>
              <a:gd name="T20" fmla="*/ 178 w 344"/>
              <a:gd name="T21" fmla="*/ 64 h 96"/>
              <a:gd name="T22" fmla="*/ 180 w 344"/>
              <a:gd name="T23" fmla="*/ 61 h 96"/>
              <a:gd name="T24" fmla="*/ 190 w 344"/>
              <a:gd name="T25" fmla="*/ 40 h 96"/>
              <a:gd name="T26" fmla="*/ 196 w 344"/>
              <a:gd name="T27" fmla="*/ 58 h 96"/>
              <a:gd name="T28" fmla="*/ 210 w 344"/>
              <a:gd name="T29" fmla="*/ 53 h 96"/>
              <a:gd name="T30" fmla="*/ 225 w 344"/>
              <a:gd name="T31" fmla="*/ 63 h 96"/>
              <a:gd name="T32" fmla="*/ 207 w 344"/>
              <a:gd name="T33" fmla="*/ 46 h 96"/>
              <a:gd name="T34" fmla="*/ 227 w 344"/>
              <a:gd name="T35" fmla="*/ 51 h 96"/>
              <a:gd name="T36" fmla="*/ 217 w 344"/>
              <a:gd name="T37" fmla="*/ 43 h 96"/>
              <a:gd name="T38" fmla="*/ 243 w 344"/>
              <a:gd name="T39" fmla="*/ 44 h 96"/>
              <a:gd name="T40" fmla="*/ 235 w 344"/>
              <a:gd name="T41" fmla="*/ 64 h 96"/>
              <a:gd name="T42" fmla="*/ 235 w 344"/>
              <a:gd name="T43" fmla="*/ 45 h 96"/>
              <a:gd name="T44" fmla="*/ 243 w 344"/>
              <a:gd name="T45" fmla="*/ 40 h 96"/>
              <a:gd name="T46" fmla="*/ 255 w 344"/>
              <a:gd name="T47" fmla="*/ 52 h 96"/>
              <a:gd name="T48" fmla="*/ 247 w 344"/>
              <a:gd name="T49" fmla="*/ 31 h 96"/>
              <a:gd name="T50" fmla="*/ 263 w 344"/>
              <a:gd name="T51" fmla="*/ 41 h 96"/>
              <a:gd name="T52" fmla="*/ 255 w 344"/>
              <a:gd name="T53" fmla="*/ 48 h 96"/>
              <a:gd name="T54" fmla="*/ 289 w 344"/>
              <a:gd name="T55" fmla="*/ 61 h 96"/>
              <a:gd name="T56" fmla="*/ 271 w 344"/>
              <a:gd name="T57" fmla="*/ 43 h 96"/>
              <a:gd name="T58" fmla="*/ 288 w 344"/>
              <a:gd name="T59" fmla="*/ 52 h 96"/>
              <a:gd name="T60" fmla="*/ 272 w 344"/>
              <a:gd name="T61" fmla="*/ 53 h 96"/>
              <a:gd name="T62" fmla="*/ 288 w 344"/>
              <a:gd name="T63" fmla="*/ 52 h 96"/>
              <a:gd name="T64" fmla="*/ 297 w 344"/>
              <a:gd name="T65" fmla="*/ 34 h 96"/>
              <a:gd name="T66" fmla="*/ 300 w 344"/>
              <a:gd name="T67" fmla="*/ 30 h 96"/>
              <a:gd name="T68" fmla="*/ 297 w 344"/>
              <a:gd name="T69" fmla="*/ 40 h 96"/>
              <a:gd name="T70" fmla="*/ 323 w 344"/>
              <a:gd name="T71" fmla="*/ 64 h 96"/>
              <a:gd name="T72" fmla="*/ 311 w 344"/>
              <a:gd name="T73" fmla="*/ 51 h 96"/>
              <a:gd name="T74" fmla="*/ 311 w 344"/>
              <a:gd name="T75" fmla="*/ 40 h 96"/>
              <a:gd name="T76" fmla="*/ 325 w 344"/>
              <a:gd name="T77" fmla="*/ 42 h 96"/>
              <a:gd name="T78" fmla="*/ 340 w 344"/>
              <a:gd name="T79" fmla="*/ 65 h 96"/>
              <a:gd name="T80" fmla="*/ 330 w 344"/>
              <a:gd name="T81" fmla="*/ 40 h 96"/>
              <a:gd name="T82" fmla="*/ 338 w 344"/>
              <a:gd name="T83" fmla="*/ 40 h 96"/>
              <a:gd name="T84" fmla="*/ 338 w 344"/>
              <a:gd name="T85" fmla="*/ 57 h 96"/>
              <a:gd name="T86" fmla="*/ 344 w 344"/>
              <a:gd name="T87" fmla="*/ 64 h 96"/>
              <a:gd name="T88" fmla="*/ 31 w 344"/>
              <a:gd name="T89" fmla="*/ 45 h 96"/>
              <a:gd name="T90" fmla="*/ 23 w 344"/>
              <a:gd name="T91" fmla="*/ 47 h 96"/>
              <a:gd name="T92" fmla="*/ 31 w 344"/>
              <a:gd name="T93" fmla="*/ 36 h 96"/>
              <a:gd name="T94" fmla="*/ 0 w 344"/>
              <a:gd name="T95" fmla="*/ 83 h 96"/>
              <a:gd name="T96" fmla="*/ 40 w 344"/>
              <a:gd name="T97" fmla="*/ 34 h 96"/>
              <a:gd name="T98" fmla="*/ 16 w 344"/>
              <a:gd name="T99" fmla="*/ 28 h 96"/>
              <a:gd name="T100" fmla="*/ 27 w 344"/>
              <a:gd name="T101" fmla="*/ 54 h 96"/>
              <a:gd name="T102" fmla="*/ 37 w 344"/>
              <a:gd name="T103" fmla="*/ 50 h 96"/>
              <a:gd name="T104" fmla="*/ 41 w 344"/>
              <a:gd name="T105" fmla="*/ 40 h 96"/>
              <a:gd name="T106" fmla="*/ 60 w 344"/>
              <a:gd name="T107" fmla="*/ 84 h 96"/>
              <a:gd name="T108" fmla="*/ 60 w 344"/>
              <a:gd name="T109" fmla="*/ 72 h 96"/>
              <a:gd name="T110" fmla="*/ 60 w 344"/>
              <a:gd name="T111" fmla="*/ 60 h 96"/>
              <a:gd name="T112" fmla="*/ 79 w 344"/>
              <a:gd name="T113" fmla="*/ 40 h 96"/>
              <a:gd name="T114" fmla="*/ 60 w 344"/>
              <a:gd name="T115" fmla="*/ 50 h 96"/>
              <a:gd name="T116" fmla="*/ 72 w 344"/>
              <a:gd name="T117" fmla="*/ 2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44" h="96">
                <a:moveTo>
                  <a:pt x="145" y="41"/>
                </a:moveTo>
                <a:cubicBezTo>
                  <a:pt x="145" y="44"/>
                  <a:pt x="144" y="47"/>
                  <a:pt x="141" y="49"/>
                </a:cubicBezTo>
                <a:cubicBezTo>
                  <a:pt x="139" y="51"/>
                  <a:pt x="136" y="52"/>
                  <a:pt x="133" y="52"/>
                </a:cubicBezTo>
                <a:cubicBezTo>
                  <a:pt x="128" y="52"/>
                  <a:pt x="128" y="52"/>
                  <a:pt x="128" y="52"/>
                </a:cubicBezTo>
                <a:cubicBezTo>
                  <a:pt x="128" y="64"/>
                  <a:pt x="128" y="64"/>
                  <a:pt x="128" y="64"/>
                </a:cubicBezTo>
                <a:cubicBezTo>
                  <a:pt x="124" y="64"/>
                  <a:pt x="124" y="64"/>
                  <a:pt x="124" y="64"/>
                </a:cubicBezTo>
                <a:cubicBezTo>
                  <a:pt x="124" y="31"/>
                  <a:pt x="124" y="31"/>
                  <a:pt x="124" y="31"/>
                </a:cubicBezTo>
                <a:cubicBezTo>
                  <a:pt x="133" y="31"/>
                  <a:pt x="133" y="31"/>
                  <a:pt x="133" y="31"/>
                </a:cubicBezTo>
                <a:cubicBezTo>
                  <a:pt x="137" y="31"/>
                  <a:pt x="140" y="32"/>
                  <a:pt x="142" y="33"/>
                </a:cubicBezTo>
                <a:cubicBezTo>
                  <a:pt x="144" y="35"/>
                  <a:pt x="145" y="38"/>
                  <a:pt x="145" y="41"/>
                </a:cubicBezTo>
                <a:close/>
                <a:moveTo>
                  <a:pt x="141" y="41"/>
                </a:moveTo>
                <a:cubicBezTo>
                  <a:pt x="141" y="37"/>
                  <a:pt x="138" y="34"/>
                  <a:pt x="133" y="34"/>
                </a:cubicBezTo>
                <a:cubicBezTo>
                  <a:pt x="128" y="34"/>
                  <a:pt x="128" y="34"/>
                  <a:pt x="128" y="34"/>
                </a:cubicBezTo>
                <a:cubicBezTo>
                  <a:pt x="128" y="48"/>
                  <a:pt x="128" y="48"/>
                  <a:pt x="128" y="48"/>
                </a:cubicBezTo>
                <a:cubicBezTo>
                  <a:pt x="132" y="48"/>
                  <a:pt x="132" y="48"/>
                  <a:pt x="132" y="48"/>
                </a:cubicBezTo>
                <a:cubicBezTo>
                  <a:pt x="135" y="48"/>
                  <a:pt x="137" y="48"/>
                  <a:pt x="139" y="46"/>
                </a:cubicBezTo>
                <a:cubicBezTo>
                  <a:pt x="140" y="45"/>
                  <a:pt x="141" y="43"/>
                  <a:pt x="141" y="41"/>
                </a:cubicBezTo>
                <a:close/>
                <a:moveTo>
                  <a:pt x="169" y="52"/>
                </a:moveTo>
                <a:cubicBezTo>
                  <a:pt x="169" y="56"/>
                  <a:pt x="168" y="59"/>
                  <a:pt x="166" y="61"/>
                </a:cubicBezTo>
                <a:cubicBezTo>
                  <a:pt x="164" y="64"/>
                  <a:pt x="161" y="65"/>
                  <a:pt x="157" y="65"/>
                </a:cubicBezTo>
                <a:cubicBezTo>
                  <a:pt x="154" y="65"/>
                  <a:pt x="151" y="64"/>
                  <a:pt x="149" y="62"/>
                </a:cubicBezTo>
                <a:cubicBezTo>
                  <a:pt x="147" y="59"/>
                  <a:pt x="146" y="56"/>
                  <a:pt x="146" y="53"/>
                </a:cubicBezTo>
                <a:cubicBezTo>
                  <a:pt x="146" y="49"/>
                  <a:pt x="147" y="46"/>
                  <a:pt x="149" y="43"/>
                </a:cubicBezTo>
                <a:cubicBezTo>
                  <a:pt x="151" y="41"/>
                  <a:pt x="154" y="40"/>
                  <a:pt x="158" y="40"/>
                </a:cubicBezTo>
                <a:cubicBezTo>
                  <a:pt x="162" y="40"/>
                  <a:pt x="164" y="41"/>
                  <a:pt x="166" y="43"/>
                </a:cubicBezTo>
                <a:cubicBezTo>
                  <a:pt x="168" y="45"/>
                  <a:pt x="169" y="48"/>
                  <a:pt x="169" y="52"/>
                </a:cubicBezTo>
                <a:close/>
                <a:moveTo>
                  <a:pt x="165" y="52"/>
                </a:moveTo>
                <a:cubicBezTo>
                  <a:pt x="165" y="49"/>
                  <a:pt x="165" y="47"/>
                  <a:pt x="163" y="45"/>
                </a:cubicBezTo>
                <a:cubicBezTo>
                  <a:pt x="162" y="44"/>
                  <a:pt x="160" y="43"/>
                  <a:pt x="158" y="43"/>
                </a:cubicBezTo>
                <a:cubicBezTo>
                  <a:pt x="155" y="43"/>
                  <a:pt x="153" y="44"/>
                  <a:pt x="152" y="46"/>
                </a:cubicBezTo>
                <a:cubicBezTo>
                  <a:pt x="150" y="47"/>
                  <a:pt x="150" y="50"/>
                  <a:pt x="150" y="53"/>
                </a:cubicBezTo>
                <a:cubicBezTo>
                  <a:pt x="150" y="55"/>
                  <a:pt x="150" y="58"/>
                  <a:pt x="152" y="59"/>
                </a:cubicBezTo>
                <a:cubicBezTo>
                  <a:pt x="153" y="61"/>
                  <a:pt x="155" y="62"/>
                  <a:pt x="158" y="62"/>
                </a:cubicBezTo>
                <a:cubicBezTo>
                  <a:pt x="160" y="62"/>
                  <a:pt x="162" y="61"/>
                  <a:pt x="163" y="59"/>
                </a:cubicBezTo>
                <a:cubicBezTo>
                  <a:pt x="165" y="58"/>
                  <a:pt x="165" y="55"/>
                  <a:pt x="165" y="52"/>
                </a:cubicBezTo>
                <a:close/>
                <a:moveTo>
                  <a:pt x="204" y="40"/>
                </a:moveTo>
                <a:cubicBezTo>
                  <a:pt x="197" y="64"/>
                  <a:pt x="197" y="64"/>
                  <a:pt x="197" y="64"/>
                </a:cubicBezTo>
                <a:cubicBezTo>
                  <a:pt x="193" y="64"/>
                  <a:pt x="193" y="64"/>
                  <a:pt x="193" y="64"/>
                </a:cubicBezTo>
                <a:cubicBezTo>
                  <a:pt x="188" y="47"/>
                  <a:pt x="188" y="47"/>
                  <a:pt x="188" y="47"/>
                </a:cubicBezTo>
                <a:cubicBezTo>
                  <a:pt x="188" y="47"/>
                  <a:pt x="188" y="46"/>
                  <a:pt x="188" y="45"/>
                </a:cubicBezTo>
                <a:cubicBezTo>
                  <a:pt x="188" y="45"/>
                  <a:pt x="188" y="45"/>
                  <a:pt x="188" y="45"/>
                </a:cubicBezTo>
                <a:cubicBezTo>
                  <a:pt x="188" y="46"/>
                  <a:pt x="187" y="46"/>
                  <a:pt x="187" y="47"/>
                </a:cubicBezTo>
                <a:cubicBezTo>
                  <a:pt x="182" y="64"/>
                  <a:pt x="182" y="64"/>
                  <a:pt x="182" y="64"/>
                </a:cubicBezTo>
                <a:cubicBezTo>
                  <a:pt x="178" y="64"/>
                  <a:pt x="178" y="64"/>
                  <a:pt x="178" y="64"/>
                </a:cubicBezTo>
                <a:cubicBezTo>
                  <a:pt x="171" y="40"/>
                  <a:pt x="171" y="40"/>
                  <a:pt x="171" y="40"/>
                </a:cubicBezTo>
                <a:cubicBezTo>
                  <a:pt x="175" y="40"/>
                  <a:pt x="175" y="40"/>
                  <a:pt x="175" y="40"/>
                </a:cubicBezTo>
                <a:cubicBezTo>
                  <a:pt x="180" y="58"/>
                  <a:pt x="180" y="58"/>
                  <a:pt x="180" y="58"/>
                </a:cubicBezTo>
                <a:cubicBezTo>
                  <a:pt x="180" y="59"/>
                  <a:pt x="180" y="60"/>
                  <a:pt x="180" y="61"/>
                </a:cubicBezTo>
                <a:cubicBezTo>
                  <a:pt x="180" y="61"/>
                  <a:pt x="180" y="61"/>
                  <a:pt x="180" y="61"/>
                </a:cubicBezTo>
                <a:cubicBezTo>
                  <a:pt x="180" y="60"/>
                  <a:pt x="180" y="59"/>
                  <a:pt x="181" y="58"/>
                </a:cubicBezTo>
                <a:cubicBezTo>
                  <a:pt x="186" y="40"/>
                  <a:pt x="186" y="40"/>
                  <a:pt x="186" y="40"/>
                </a:cubicBezTo>
                <a:cubicBezTo>
                  <a:pt x="190" y="40"/>
                  <a:pt x="190" y="40"/>
                  <a:pt x="190" y="40"/>
                </a:cubicBezTo>
                <a:cubicBezTo>
                  <a:pt x="195" y="58"/>
                  <a:pt x="195" y="58"/>
                  <a:pt x="195" y="58"/>
                </a:cubicBezTo>
                <a:cubicBezTo>
                  <a:pt x="195" y="59"/>
                  <a:pt x="195" y="60"/>
                  <a:pt x="195" y="61"/>
                </a:cubicBezTo>
                <a:cubicBezTo>
                  <a:pt x="195" y="61"/>
                  <a:pt x="195" y="61"/>
                  <a:pt x="195" y="61"/>
                </a:cubicBezTo>
                <a:cubicBezTo>
                  <a:pt x="195" y="60"/>
                  <a:pt x="195" y="59"/>
                  <a:pt x="196" y="58"/>
                </a:cubicBezTo>
                <a:cubicBezTo>
                  <a:pt x="200" y="40"/>
                  <a:pt x="200" y="40"/>
                  <a:pt x="200" y="40"/>
                </a:cubicBezTo>
                <a:lnTo>
                  <a:pt x="204" y="40"/>
                </a:lnTo>
                <a:close/>
                <a:moveTo>
                  <a:pt x="227" y="53"/>
                </a:moveTo>
                <a:cubicBezTo>
                  <a:pt x="210" y="53"/>
                  <a:pt x="210" y="53"/>
                  <a:pt x="210" y="53"/>
                </a:cubicBezTo>
                <a:cubicBezTo>
                  <a:pt x="210" y="56"/>
                  <a:pt x="210" y="58"/>
                  <a:pt x="212" y="60"/>
                </a:cubicBezTo>
                <a:cubicBezTo>
                  <a:pt x="213" y="61"/>
                  <a:pt x="215" y="62"/>
                  <a:pt x="217" y="62"/>
                </a:cubicBezTo>
                <a:cubicBezTo>
                  <a:pt x="220" y="62"/>
                  <a:pt x="223" y="61"/>
                  <a:pt x="225" y="59"/>
                </a:cubicBezTo>
                <a:cubicBezTo>
                  <a:pt x="225" y="63"/>
                  <a:pt x="225" y="63"/>
                  <a:pt x="225" y="63"/>
                </a:cubicBezTo>
                <a:cubicBezTo>
                  <a:pt x="223" y="64"/>
                  <a:pt x="220" y="65"/>
                  <a:pt x="216" y="65"/>
                </a:cubicBezTo>
                <a:cubicBezTo>
                  <a:pt x="213" y="65"/>
                  <a:pt x="210" y="64"/>
                  <a:pt x="208" y="62"/>
                </a:cubicBezTo>
                <a:cubicBezTo>
                  <a:pt x="207" y="59"/>
                  <a:pt x="206" y="56"/>
                  <a:pt x="206" y="52"/>
                </a:cubicBezTo>
                <a:cubicBezTo>
                  <a:pt x="206" y="50"/>
                  <a:pt x="206" y="48"/>
                  <a:pt x="207" y="46"/>
                </a:cubicBezTo>
                <a:cubicBezTo>
                  <a:pt x="208" y="44"/>
                  <a:pt x="209" y="42"/>
                  <a:pt x="211" y="41"/>
                </a:cubicBezTo>
                <a:cubicBezTo>
                  <a:pt x="213" y="40"/>
                  <a:pt x="215" y="40"/>
                  <a:pt x="217" y="40"/>
                </a:cubicBezTo>
                <a:cubicBezTo>
                  <a:pt x="220" y="40"/>
                  <a:pt x="222" y="41"/>
                  <a:pt x="224" y="43"/>
                </a:cubicBezTo>
                <a:cubicBezTo>
                  <a:pt x="226" y="45"/>
                  <a:pt x="227" y="48"/>
                  <a:pt x="227" y="51"/>
                </a:cubicBezTo>
                <a:lnTo>
                  <a:pt x="227" y="53"/>
                </a:lnTo>
                <a:close/>
                <a:moveTo>
                  <a:pt x="223" y="50"/>
                </a:moveTo>
                <a:cubicBezTo>
                  <a:pt x="223" y="48"/>
                  <a:pt x="222" y="46"/>
                  <a:pt x="221" y="45"/>
                </a:cubicBezTo>
                <a:cubicBezTo>
                  <a:pt x="220" y="44"/>
                  <a:pt x="218" y="43"/>
                  <a:pt x="217" y="43"/>
                </a:cubicBezTo>
                <a:cubicBezTo>
                  <a:pt x="215" y="43"/>
                  <a:pt x="213" y="44"/>
                  <a:pt x="212" y="45"/>
                </a:cubicBezTo>
                <a:cubicBezTo>
                  <a:pt x="211" y="46"/>
                  <a:pt x="210" y="48"/>
                  <a:pt x="210" y="50"/>
                </a:cubicBezTo>
                <a:lnTo>
                  <a:pt x="223" y="50"/>
                </a:lnTo>
                <a:close/>
                <a:moveTo>
                  <a:pt x="243" y="44"/>
                </a:moveTo>
                <a:cubicBezTo>
                  <a:pt x="243" y="44"/>
                  <a:pt x="242" y="44"/>
                  <a:pt x="240" y="44"/>
                </a:cubicBezTo>
                <a:cubicBezTo>
                  <a:pt x="239" y="44"/>
                  <a:pt x="237" y="44"/>
                  <a:pt x="236" y="46"/>
                </a:cubicBezTo>
                <a:cubicBezTo>
                  <a:pt x="235" y="48"/>
                  <a:pt x="235" y="50"/>
                  <a:pt x="235" y="52"/>
                </a:cubicBezTo>
                <a:cubicBezTo>
                  <a:pt x="235" y="64"/>
                  <a:pt x="235" y="64"/>
                  <a:pt x="235" y="64"/>
                </a:cubicBezTo>
                <a:cubicBezTo>
                  <a:pt x="231" y="64"/>
                  <a:pt x="231" y="64"/>
                  <a:pt x="231" y="64"/>
                </a:cubicBezTo>
                <a:cubicBezTo>
                  <a:pt x="231" y="40"/>
                  <a:pt x="231" y="40"/>
                  <a:pt x="231" y="40"/>
                </a:cubicBezTo>
                <a:cubicBezTo>
                  <a:pt x="235" y="40"/>
                  <a:pt x="235" y="40"/>
                  <a:pt x="235" y="40"/>
                </a:cubicBezTo>
                <a:cubicBezTo>
                  <a:pt x="235" y="45"/>
                  <a:pt x="235" y="45"/>
                  <a:pt x="235" y="45"/>
                </a:cubicBezTo>
                <a:cubicBezTo>
                  <a:pt x="235" y="45"/>
                  <a:pt x="235" y="45"/>
                  <a:pt x="235" y="45"/>
                </a:cubicBezTo>
                <a:cubicBezTo>
                  <a:pt x="235" y="44"/>
                  <a:pt x="236" y="42"/>
                  <a:pt x="237" y="41"/>
                </a:cubicBezTo>
                <a:cubicBezTo>
                  <a:pt x="238" y="40"/>
                  <a:pt x="240" y="40"/>
                  <a:pt x="241" y="40"/>
                </a:cubicBezTo>
                <a:cubicBezTo>
                  <a:pt x="242" y="40"/>
                  <a:pt x="243" y="40"/>
                  <a:pt x="243" y="40"/>
                </a:cubicBezTo>
                <a:lnTo>
                  <a:pt x="243" y="44"/>
                </a:lnTo>
                <a:close/>
                <a:moveTo>
                  <a:pt x="267" y="41"/>
                </a:moveTo>
                <a:cubicBezTo>
                  <a:pt x="267" y="44"/>
                  <a:pt x="266" y="47"/>
                  <a:pt x="264" y="49"/>
                </a:cubicBezTo>
                <a:cubicBezTo>
                  <a:pt x="262" y="51"/>
                  <a:pt x="259" y="52"/>
                  <a:pt x="255" y="52"/>
                </a:cubicBezTo>
                <a:cubicBezTo>
                  <a:pt x="251" y="52"/>
                  <a:pt x="251" y="52"/>
                  <a:pt x="251" y="52"/>
                </a:cubicBezTo>
                <a:cubicBezTo>
                  <a:pt x="251" y="64"/>
                  <a:pt x="251" y="64"/>
                  <a:pt x="251" y="64"/>
                </a:cubicBezTo>
                <a:cubicBezTo>
                  <a:pt x="247" y="64"/>
                  <a:pt x="247" y="64"/>
                  <a:pt x="247" y="64"/>
                </a:cubicBezTo>
                <a:cubicBezTo>
                  <a:pt x="247" y="31"/>
                  <a:pt x="247" y="31"/>
                  <a:pt x="247" y="31"/>
                </a:cubicBezTo>
                <a:cubicBezTo>
                  <a:pt x="256" y="31"/>
                  <a:pt x="256" y="31"/>
                  <a:pt x="256" y="31"/>
                </a:cubicBezTo>
                <a:cubicBezTo>
                  <a:pt x="260" y="31"/>
                  <a:pt x="262" y="32"/>
                  <a:pt x="264" y="33"/>
                </a:cubicBezTo>
                <a:cubicBezTo>
                  <a:pt x="266" y="35"/>
                  <a:pt x="267" y="38"/>
                  <a:pt x="267" y="41"/>
                </a:cubicBezTo>
                <a:close/>
                <a:moveTo>
                  <a:pt x="263" y="41"/>
                </a:moveTo>
                <a:cubicBezTo>
                  <a:pt x="263" y="37"/>
                  <a:pt x="261" y="34"/>
                  <a:pt x="255" y="34"/>
                </a:cubicBezTo>
                <a:cubicBezTo>
                  <a:pt x="251" y="34"/>
                  <a:pt x="251" y="34"/>
                  <a:pt x="251" y="34"/>
                </a:cubicBezTo>
                <a:cubicBezTo>
                  <a:pt x="251" y="48"/>
                  <a:pt x="251" y="48"/>
                  <a:pt x="251" y="48"/>
                </a:cubicBezTo>
                <a:cubicBezTo>
                  <a:pt x="255" y="48"/>
                  <a:pt x="255" y="48"/>
                  <a:pt x="255" y="48"/>
                </a:cubicBezTo>
                <a:cubicBezTo>
                  <a:pt x="258" y="48"/>
                  <a:pt x="260" y="48"/>
                  <a:pt x="261" y="46"/>
                </a:cubicBezTo>
                <a:cubicBezTo>
                  <a:pt x="262" y="45"/>
                  <a:pt x="263" y="43"/>
                  <a:pt x="263" y="41"/>
                </a:cubicBezTo>
                <a:close/>
                <a:moveTo>
                  <a:pt x="292" y="52"/>
                </a:moveTo>
                <a:cubicBezTo>
                  <a:pt x="292" y="56"/>
                  <a:pt x="291" y="59"/>
                  <a:pt x="289" y="61"/>
                </a:cubicBezTo>
                <a:cubicBezTo>
                  <a:pt x="286" y="64"/>
                  <a:pt x="284" y="65"/>
                  <a:pt x="280" y="65"/>
                </a:cubicBezTo>
                <a:cubicBezTo>
                  <a:pt x="276" y="65"/>
                  <a:pt x="274" y="64"/>
                  <a:pt x="271" y="62"/>
                </a:cubicBezTo>
                <a:cubicBezTo>
                  <a:pt x="269" y="59"/>
                  <a:pt x="268" y="56"/>
                  <a:pt x="268" y="53"/>
                </a:cubicBezTo>
                <a:cubicBezTo>
                  <a:pt x="268" y="49"/>
                  <a:pt x="269" y="46"/>
                  <a:pt x="271" y="43"/>
                </a:cubicBezTo>
                <a:cubicBezTo>
                  <a:pt x="274" y="41"/>
                  <a:pt x="277" y="40"/>
                  <a:pt x="280" y="40"/>
                </a:cubicBezTo>
                <a:cubicBezTo>
                  <a:pt x="284" y="40"/>
                  <a:pt x="287" y="41"/>
                  <a:pt x="289" y="43"/>
                </a:cubicBezTo>
                <a:cubicBezTo>
                  <a:pt x="291" y="45"/>
                  <a:pt x="292" y="48"/>
                  <a:pt x="292" y="52"/>
                </a:cubicBezTo>
                <a:close/>
                <a:moveTo>
                  <a:pt x="288" y="52"/>
                </a:moveTo>
                <a:cubicBezTo>
                  <a:pt x="288" y="49"/>
                  <a:pt x="287" y="47"/>
                  <a:pt x="286" y="45"/>
                </a:cubicBezTo>
                <a:cubicBezTo>
                  <a:pt x="285" y="44"/>
                  <a:pt x="283" y="43"/>
                  <a:pt x="280" y="43"/>
                </a:cubicBezTo>
                <a:cubicBezTo>
                  <a:pt x="278" y="43"/>
                  <a:pt x="276" y="44"/>
                  <a:pt x="274" y="46"/>
                </a:cubicBezTo>
                <a:cubicBezTo>
                  <a:pt x="273" y="47"/>
                  <a:pt x="272" y="50"/>
                  <a:pt x="272" y="53"/>
                </a:cubicBezTo>
                <a:cubicBezTo>
                  <a:pt x="272" y="55"/>
                  <a:pt x="273" y="58"/>
                  <a:pt x="274" y="59"/>
                </a:cubicBezTo>
                <a:cubicBezTo>
                  <a:pt x="276" y="61"/>
                  <a:pt x="278" y="62"/>
                  <a:pt x="280" y="62"/>
                </a:cubicBezTo>
                <a:cubicBezTo>
                  <a:pt x="283" y="62"/>
                  <a:pt x="285" y="61"/>
                  <a:pt x="286" y="59"/>
                </a:cubicBezTo>
                <a:cubicBezTo>
                  <a:pt x="287" y="58"/>
                  <a:pt x="288" y="55"/>
                  <a:pt x="288" y="52"/>
                </a:cubicBezTo>
                <a:close/>
                <a:moveTo>
                  <a:pt x="301" y="32"/>
                </a:moveTo>
                <a:cubicBezTo>
                  <a:pt x="301" y="33"/>
                  <a:pt x="301" y="33"/>
                  <a:pt x="300" y="34"/>
                </a:cubicBezTo>
                <a:cubicBezTo>
                  <a:pt x="300" y="34"/>
                  <a:pt x="299" y="34"/>
                  <a:pt x="298" y="34"/>
                </a:cubicBezTo>
                <a:cubicBezTo>
                  <a:pt x="298" y="34"/>
                  <a:pt x="297" y="34"/>
                  <a:pt x="297" y="34"/>
                </a:cubicBezTo>
                <a:cubicBezTo>
                  <a:pt x="296" y="33"/>
                  <a:pt x="296" y="33"/>
                  <a:pt x="296" y="32"/>
                </a:cubicBezTo>
                <a:cubicBezTo>
                  <a:pt x="296" y="31"/>
                  <a:pt x="296" y="31"/>
                  <a:pt x="297" y="30"/>
                </a:cubicBezTo>
                <a:cubicBezTo>
                  <a:pt x="297" y="30"/>
                  <a:pt x="298" y="29"/>
                  <a:pt x="298" y="29"/>
                </a:cubicBezTo>
                <a:cubicBezTo>
                  <a:pt x="299" y="29"/>
                  <a:pt x="300" y="30"/>
                  <a:pt x="300" y="30"/>
                </a:cubicBezTo>
                <a:cubicBezTo>
                  <a:pt x="301" y="31"/>
                  <a:pt x="301" y="31"/>
                  <a:pt x="301" y="32"/>
                </a:cubicBezTo>
                <a:close/>
                <a:moveTo>
                  <a:pt x="300" y="64"/>
                </a:moveTo>
                <a:cubicBezTo>
                  <a:pt x="297" y="64"/>
                  <a:pt x="297" y="64"/>
                  <a:pt x="297" y="64"/>
                </a:cubicBezTo>
                <a:cubicBezTo>
                  <a:pt x="297" y="40"/>
                  <a:pt x="297" y="40"/>
                  <a:pt x="297" y="40"/>
                </a:cubicBezTo>
                <a:cubicBezTo>
                  <a:pt x="300" y="40"/>
                  <a:pt x="300" y="40"/>
                  <a:pt x="300" y="40"/>
                </a:cubicBezTo>
                <a:lnTo>
                  <a:pt x="300" y="64"/>
                </a:lnTo>
                <a:close/>
                <a:moveTo>
                  <a:pt x="327" y="64"/>
                </a:moveTo>
                <a:cubicBezTo>
                  <a:pt x="323" y="64"/>
                  <a:pt x="323" y="64"/>
                  <a:pt x="323" y="64"/>
                </a:cubicBezTo>
                <a:cubicBezTo>
                  <a:pt x="323" y="51"/>
                  <a:pt x="323" y="51"/>
                  <a:pt x="323" y="51"/>
                </a:cubicBezTo>
                <a:cubicBezTo>
                  <a:pt x="323" y="46"/>
                  <a:pt x="321" y="43"/>
                  <a:pt x="317" y="43"/>
                </a:cubicBezTo>
                <a:cubicBezTo>
                  <a:pt x="315" y="43"/>
                  <a:pt x="314" y="44"/>
                  <a:pt x="313" y="45"/>
                </a:cubicBezTo>
                <a:cubicBezTo>
                  <a:pt x="311" y="47"/>
                  <a:pt x="311" y="48"/>
                  <a:pt x="311" y="51"/>
                </a:cubicBezTo>
                <a:cubicBezTo>
                  <a:pt x="311" y="64"/>
                  <a:pt x="311" y="64"/>
                  <a:pt x="311" y="64"/>
                </a:cubicBezTo>
                <a:cubicBezTo>
                  <a:pt x="307" y="64"/>
                  <a:pt x="307" y="64"/>
                  <a:pt x="307" y="64"/>
                </a:cubicBezTo>
                <a:cubicBezTo>
                  <a:pt x="307" y="40"/>
                  <a:pt x="307" y="40"/>
                  <a:pt x="307" y="40"/>
                </a:cubicBezTo>
                <a:cubicBezTo>
                  <a:pt x="311" y="40"/>
                  <a:pt x="311" y="40"/>
                  <a:pt x="311" y="40"/>
                </a:cubicBezTo>
                <a:cubicBezTo>
                  <a:pt x="311" y="44"/>
                  <a:pt x="311" y="44"/>
                  <a:pt x="311" y="44"/>
                </a:cubicBezTo>
                <a:cubicBezTo>
                  <a:pt x="311" y="44"/>
                  <a:pt x="311" y="44"/>
                  <a:pt x="311" y="44"/>
                </a:cubicBezTo>
                <a:cubicBezTo>
                  <a:pt x="313" y="41"/>
                  <a:pt x="315" y="40"/>
                  <a:pt x="319" y="40"/>
                </a:cubicBezTo>
                <a:cubicBezTo>
                  <a:pt x="321" y="40"/>
                  <a:pt x="323" y="41"/>
                  <a:pt x="325" y="42"/>
                </a:cubicBezTo>
                <a:cubicBezTo>
                  <a:pt x="326" y="44"/>
                  <a:pt x="327" y="47"/>
                  <a:pt x="327" y="50"/>
                </a:cubicBezTo>
                <a:lnTo>
                  <a:pt x="327" y="64"/>
                </a:lnTo>
                <a:close/>
                <a:moveTo>
                  <a:pt x="344" y="64"/>
                </a:moveTo>
                <a:cubicBezTo>
                  <a:pt x="343" y="65"/>
                  <a:pt x="342" y="65"/>
                  <a:pt x="340" y="65"/>
                </a:cubicBezTo>
                <a:cubicBezTo>
                  <a:pt x="336" y="65"/>
                  <a:pt x="334" y="63"/>
                  <a:pt x="334" y="58"/>
                </a:cubicBezTo>
                <a:cubicBezTo>
                  <a:pt x="334" y="44"/>
                  <a:pt x="334" y="44"/>
                  <a:pt x="334" y="44"/>
                </a:cubicBezTo>
                <a:cubicBezTo>
                  <a:pt x="330" y="44"/>
                  <a:pt x="330" y="44"/>
                  <a:pt x="330" y="44"/>
                </a:cubicBezTo>
                <a:cubicBezTo>
                  <a:pt x="330" y="40"/>
                  <a:pt x="330" y="40"/>
                  <a:pt x="330" y="40"/>
                </a:cubicBezTo>
                <a:cubicBezTo>
                  <a:pt x="334" y="40"/>
                  <a:pt x="334" y="40"/>
                  <a:pt x="334" y="40"/>
                </a:cubicBezTo>
                <a:cubicBezTo>
                  <a:pt x="334" y="35"/>
                  <a:pt x="334" y="35"/>
                  <a:pt x="334" y="35"/>
                </a:cubicBezTo>
                <a:cubicBezTo>
                  <a:pt x="338" y="33"/>
                  <a:pt x="338" y="33"/>
                  <a:pt x="338" y="33"/>
                </a:cubicBezTo>
                <a:cubicBezTo>
                  <a:pt x="338" y="40"/>
                  <a:pt x="338" y="40"/>
                  <a:pt x="338" y="40"/>
                </a:cubicBezTo>
                <a:cubicBezTo>
                  <a:pt x="344" y="40"/>
                  <a:pt x="344" y="40"/>
                  <a:pt x="344" y="40"/>
                </a:cubicBezTo>
                <a:cubicBezTo>
                  <a:pt x="344" y="44"/>
                  <a:pt x="344" y="44"/>
                  <a:pt x="344" y="44"/>
                </a:cubicBezTo>
                <a:cubicBezTo>
                  <a:pt x="338" y="44"/>
                  <a:pt x="338" y="44"/>
                  <a:pt x="338" y="44"/>
                </a:cubicBezTo>
                <a:cubicBezTo>
                  <a:pt x="338" y="57"/>
                  <a:pt x="338" y="57"/>
                  <a:pt x="338" y="57"/>
                </a:cubicBezTo>
                <a:cubicBezTo>
                  <a:pt x="338" y="59"/>
                  <a:pt x="338" y="60"/>
                  <a:pt x="339" y="61"/>
                </a:cubicBezTo>
                <a:cubicBezTo>
                  <a:pt x="339" y="61"/>
                  <a:pt x="340" y="62"/>
                  <a:pt x="341" y="62"/>
                </a:cubicBezTo>
                <a:cubicBezTo>
                  <a:pt x="342" y="62"/>
                  <a:pt x="343" y="61"/>
                  <a:pt x="344" y="61"/>
                </a:cubicBezTo>
                <a:lnTo>
                  <a:pt x="344" y="64"/>
                </a:lnTo>
                <a:close/>
                <a:moveTo>
                  <a:pt x="32" y="38"/>
                </a:moveTo>
                <a:cubicBezTo>
                  <a:pt x="32" y="39"/>
                  <a:pt x="33" y="40"/>
                  <a:pt x="33" y="41"/>
                </a:cubicBezTo>
                <a:cubicBezTo>
                  <a:pt x="33" y="42"/>
                  <a:pt x="32" y="43"/>
                  <a:pt x="32" y="43"/>
                </a:cubicBezTo>
                <a:cubicBezTo>
                  <a:pt x="32" y="44"/>
                  <a:pt x="32" y="45"/>
                  <a:pt x="31" y="45"/>
                </a:cubicBezTo>
                <a:cubicBezTo>
                  <a:pt x="30" y="46"/>
                  <a:pt x="30" y="46"/>
                  <a:pt x="29" y="47"/>
                </a:cubicBezTo>
                <a:cubicBezTo>
                  <a:pt x="28" y="47"/>
                  <a:pt x="27" y="47"/>
                  <a:pt x="26" y="47"/>
                </a:cubicBezTo>
                <a:cubicBezTo>
                  <a:pt x="23" y="47"/>
                  <a:pt x="23" y="47"/>
                  <a:pt x="23" y="47"/>
                </a:cubicBezTo>
                <a:cubicBezTo>
                  <a:pt x="23" y="47"/>
                  <a:pt x="23" y="47"/>
                  <a:pt x="23" y="47"/>
                </a:cubicBezTo>
                <a:cubicBezTo>
                  <a:pt x="23" y="35"/>
                  <a:pt x="23" y="35"/>
                  <a:pt x="23" y="35"/>
                </a:cubicBezTo>
                <a:cubicBezTo>
                  <a:pt x="26" y="35"/>
                  <a:pt x="26" y="35"/>
                  <a:pt x="26" y="35"/>
                </a:cubicBezTo>
                <a:cubicBezTo>
                  <a:pt x="27" y="35"/>
                  <a:pt x="28" y="35"/>
                  <a:pt x="29" y="35"/>
                </a:cubicBezTo>
                <a:cubicBezTo>
                  <a:pt x="30" y="35"/>
                  <a:pt x="30" y="35"/>
                  <a:pt x="31" y="36"/>
                </a:cubicBezTo>
                <a:cubicBezTo>
                  <a:pt x="32" y="36"/>
                  <a:pt x="32" y="37"/>
                  <a:pt x="32" y="38"/>
                </a:cubicBezTo>
                <a:close/>
                <a:moveTo>
                  <a:pt x="56" y="0"/>
                </a:moveTo>
                <a:cubicBezTo>
                  <a:pt x="56" y="96"/>
                  <a:pt x="56" y="96"/>
                  <a:pt x="56" y="96"/>
                </a:cubicBezTo>
                <a:cubicBezTo>
                  <a:pt x="0" y="83"/>
                  <a:pt x="0" y="83"/>
                  <a:pt x="0" y="83"/>
                </a:cubicBezTo>
                <a:cubicBezTo>
                  <a:pt x="0" y="13"/>
                  <a:pt x="0" y="13"/>
                  <a:pt x="0" y="13"/>
                </a:cubicBezTo>
                <a:lnTo>
                  <a:pt x="56" y="0"/>
                </a:lnTo>
                <a:close/>
                <a:moveTo>
                  <a:pt x="41" y="40"/>
                </a:moveTo>
                <a:cubicBezTo>
                  <a:pt x="41" y="38"/>
                  <a:pt x="41" y="36"/>
                  <a:pt x="40" y="34"/>
                </a:cubicBezTo>
                <a:cubicBezTo>
                  <a:pt x="40" y="33"/>
                  <a:pt x="39" y="31"/>
                  <a:pt x="38" y="30"/>
                </a:cubicBezTo>
                <a:cubicBezTo>
                  <a:pt x="37" y="29"/>
                  <a:pt x="35" y="29"/>
                  <a:pt x="33" y="28"/>
                </a:cubicBezTo>
                <a:cubicBezTo>
                  <a:pt x="32" y="28"/>
                  <a:pt x="30" y="28"/>
                  <a:pt x="28" y="28"/>
                </a:cubicBezTo>
                <a:cubicBezTo>
                  <a:pt x="16" y="28"/>
                  <a:pt x="16" y="28"/>
                  <a:pt x="16" y="28"/>
                </a:cubicBezTo>
                <a:cubicBezTo>
                  <a:pt x="16" y="67"/>
                  <a:pt x="16" y="67"/>
                  <a:pt x="16" y="67"/>
                </a:cubicBezTo>
                <a:cubicBezTo>
                  <a:pt x="23" y="68"/>
                  <a:pt x="23" y="68"/>
                  <a:pt x="23" y="68"/>
                </a:cubicBezTo>
                <a:cubicBezTo>
                  <a:pt x="23" y="54"/>
                  <a:pt x="23" y="54"/>
                  <a:pt x="23" y="54"/>
                </a:cubicBezTo>
                <a:cubicBezTo>
                  <a:pt x="27" y="54"/>
                  <a:pt x="27" y="54"/>
                  <a:pt x="27" y="54"/>
                </a:cubicBezTo>
                <a:cubicBezTo>
                  <a:pt x="28" y="54"/>
                  <a:pt x="29" y="54"/>
                  <a:pt x="30" y="54"/>
                </a:cubicBezTo>
                <a:cubicBezTo>
                  <a:pt x="31" y="53"/>
                  <a:pt x="32" y="53"/>
                  <a:pt x="33" y="53"/>
                </a:cubicBezTo>
                <a:cubicBezTo>
                  <a:pt x="34" y="53"/>
                  <a:pt x="34" y="52"/>
                  <a:pt x="35" y="52"/>
                </a:cubicBezTo>
                <a:cubicBezTo>
                  <a:pt x="36" y="51"/>
                  <a:pt x="37" y="51"/>
                  <a:pt x="37" y="50"/>
                </a:cubicBezTo>
                <a:cubicBezTo>
                  <a:pt x="38" y="49"/>
                  <a:pt x="39" y="49"/>
                  <a:pt x="39" y="48"/>
                </a:cubicBezTo>
                <a:cubicBezTo>
                  <a:pt x="39" y="47"/>
                  <a:pt x="40" y="46"/>
                  <a:pt x="40" y="46"/>
                </a:cubicBezTo>
                <a:cubicBezTo>
                  <a:pt x="41" y="45"/>
                  <a:pt x="41" y="44"/>
                  <a:pt x="41" y="43"/>
                </a:cubicBezTo>
                <a:cubicBezTo>
                  <a:pt x="41" y="42"/>
                  <a:pt x="41" y="41"/>
                  <a:pt x="41" y="40"/>
                </a:cubicBezTo>
                <a:close/>
                <a:moveTo>
                  <a:pt x="96" y="16"/>
                </a:moveTo>
                <a:cubicBezTo>
                  <a:pt x="96" y="80"/>
                  <a:pt x="96" y="80"/>
                  <a:pt x="96" y="80"/>
                </a:cubicBezTo>
                <a:cubicBezTo>
                  <a:pt x="96" y="81"/>
                  <a:pt x="93" y="84"/>
                  <a:pt x="92" y="84"/>
                </a:cubicBezTo>
                <a:cubicBezTo>
                  <a:pt x="60" y="84"/>
                  <a:pt x="60" y="84"/>
                  <a:pt x="60" y="84"/>
                </a:cubicBezTo>
                <a:cubicBezTo>
                  <a:pt x="60" y="76"/>
                  <a:pt x="60" y="76"/>
                  <a:pt x="60" y="76"/>
                </a:cubicBezTo>
                <a:cubicBezTo>
                  <a:pt x="84" y="76"/>
                  <a:pt x="84" y="76"/>
                  <a:pt x="84" y="76"/>
                </a:cubicBezTo>
                <a:cubicBezTo>
                  <a:pt x="84" y="72"/>
                  <a:pt x="84" y="72"/>
                  <a:pt x="84" y="72"/>
                </a:cubicBezTo>
                <a:cubicBezTo>
                  <a:pt x="60" y="72"/>
                  <a:pt x="60" y="72"/>
                  <a:pt x="60" y="72"/>
                </a:cubicBezTo>
                <a:cubicBezTo>
                  <a:pt x="60" y="64"/>
                  <a:pt x="60" y="64"/>
                  <a:pt x="60" y="64"/>
                </a:cubicBezTo>
                <a:cubicBezTo>
                  <a:pt x="84" y="64"/>
                  <a:pt x="84" y="64"/>
                  <a:pt x="84" y="64"/>
                </a:cubicBezTo>
                <a:cubicBezTo>
                  <a:pt x="84" y="60"/>
                  <a:pt x="84" y="60"/>
                  <a:pt x="84" y="60"/>
                </a:cubicBezTo>
                <a:cubicBezTo>
                  <a:pt x="60" y="60"/>
                  <a:pt x="60" y="60"/>
                  <a:pt x="60" y="60"/>
                </a:cubicBezTo>
                <a:cubicBezTo>
                  <a:pt x="60" y="12"/>
                  <a:pt x="60" y="12"/>
                  <a:pt x="60" y="12"/>
                </a:cubicBezTo>
                <a:cubicBezTo>
                  <a:pt x="92" y="12"/>
                  <a:pt x="92" y="12"/>
                  <a:pt x="92" y="12"/>
                </a:cubicBezTo>
                <a:cubicBezTo>
                  <a:pt x="93" y="12"/>
                  <a:pt x="96" y="14"/>
                  <a:pt x="96" y="16"/>
                </a:cubicBezTo>
                <a:close/>
                <a:moveTo>
                  <a:pt x="79" y="40"/>
                </a:moveTo>
                <a:cubicBezTo>
                  <a:pt x="68" y="40"/>
                  <a:pt x="68" y="40"/>
                  <a:pt x="68" y="40"/>
                </a:cubicBezTo>
                <a:cubicBezTo>
                  <a:pt x="67" y="28"/>
                  <a:pt x="67" y="28"/>
                  <a:pt x="67" y="28"/>
                </a:cubicBezTo>
                <a:cubicBezTo>
                  <a:pt x="65" y="28"/>
                  <a:pt x="62" y="28"/>
                  <a:pt x="60" y="29"/>
                </a:cubicBezTo>
                <a:cubicBezTo>
                  <a:pt x="60" y="50"/>
                  <a:pt x="60" y="50"/>
                  <a:pt x="60" y="50"/>
                </a:cubicBezTo>
                <a:cubicBezTo>
                  <a:pt x="62" y="51"/>
                  <a:pt x="64" y="52"/>
                  <a:pt x="66" y="52"/>
                </a:cubicBezTo>
                <a:cubicBezTo>
                  <a:pt x="73" y="52"/>
                  <a:pt x="79" y="46"/>
                  <a:pt x="79" y="40"/>
                </a:cubicBezTo>
                <a:close/>
                <a:moveTo>
                  <a:pt x="84" y="36"/>
                </a:moveTo>
                <a:cubicBezTo>
                  <a:pt x="84" y="29"/>
                  <a:pt x="78" y="24"/>
                  <a:pt x="72" y="24"/>
                </a:cubicBezTo>
                <a:cubicBezTo>
                  <a:pt x="72" y="36"/>
                  <a:pt x="72" y="36"/>
                  <a:pt x="72" y="36"/>
                </a:cubicBezTo>
                <a:lnTo>
                  <a:pt x="84" y="3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nvGrpSpPr>
          <p:cNvPr id="576" name="Group 53"/>
          <p:cNvGrpSpPr>
            <a:grpSpLocks noChangeAspect="1"/>
          </p:cNvGrpSpPr>
          <p:nvPr/>
        </p:nvGrpSpPr>
        <p:grpSpPr bwMode="auto">
          <a:xfrm>
            <a:off x="2295680" y="4427438"/>
            <a:ext cx="940111" cy="359526"/>
            <a:chOff x="3453" y="2013"/>
            <a:chExt cx="774" cy="296"/>
          </a:xfrm>
        </p:grpSpPr>
        <p:sp>
          <p:nvSpPr>
            <p:cNvPr id="578" name="Freeform 54"/>
            <p:cNvSpPr>
              <a:spLocks noEditPoints="1"/>
            </p:cNvSpPr>
            <p:nvPr/>
          </p:nvSpPr>
          <p:spPr bwMode="auto">
            <a:xfrm>
              <a:off x="3834" y="2108"/>
              <a:ext cx="60" cy="102"/>
            </a:xfrm>
            <a:custGeom>
              <a:avLst/>
              <a:gdLst>
                <a:gd name="T0" fmla="*/ 25 w 25"/>
                <a:gd name="T1" fmla="*/ 13 h 42"/>
                <a:gd name="T2" fmla="*/ 21 w 25"/>
                <a:gd name="T3" fmla="*/ 22 h 42"/>
                <a:gd name="T4" fmla="*/ 10 w 25"/>
                <a:gd name="T5" fmla="*/ 26 h 42"/>
                <a:gd name="T6" fmla="*/ 5 w 25"/>
                <a:gd name="T7" fmla="*/ 26 h 42"/>
                <a:gd name="T8" fmla="*/ 5 w 25"/>
                <a:gd name="T9" fmla="*/ 42 h 42"/>
                <a:gd name="T10" fmla="*/ 0 w 25"/>
                <a:gd name="T11" fmla="*/ 42 h 42"/>
                <a:gd name="T12" fmla="*/ 0 w 25"/>
                <a:gd name="T13" fmla="*/ 0 h 42"/>
                <a:gd name="T14" fmla="*/ 11 w 25"/>
                <a:gd name="T15" fmla="*/ 0 h 42"/>
                <a:gd name="T16" fmla="*/ 22 w 25"/>
                <a:gd name="T17" fmla="*/ 3 h 42"/>
                <a:gd name="T18" fmla="*/ 25 w 25"/>
                <a:gd name="T19" fmla="*/ 13 h 42"/>
                <a:gd name="T20" fmla="*/ 20 w 25"/>
                <a:gd name="T21" fmla="*/ 13 h 42"/>
                <a:gd name="T22" fmla="*/ 10 w 25"/>
                <a:gd name="T23" fmla="*/ 5 h 42"/>
                <a:gd name="T24" fmla="*/ 5 w 25"/>
                <a:gd name="T25" fmla="*/ 5 h 42"/>
                <a:gd name="T26" fmla="*/ 5 w 25"/>
                <a:gd name="T27" fmla="*/ 22 h 42"/>
                <a:gd name="T28" fmla="*/ 10 w 25"/>
                <a:gd name="T29" fmla="*/ 22 h 42"/>
                <a:gd name="T30" fmla="*/ 18 w 25"/>
                <a:gd name="T31" fmla="*/ 19 h 42"/>
                <a:gd name="T32" fmla="*/ 20 w 25"/>
                <a:gd name="T33" fmla="*/ 13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42">
                  <a:moveTo>
                    <a:pt x="25" y="13"/>
                  </a:moveTo>
                  <a:cubicBezTo>
                    <a:pt x="25" y="17"/>
                    <a:pt x="24" y="20"/>
                    <a:pt x="21" y="22"/>
                  </a:cubicBezTo>
                  <a:cubicBezTo>
                    <a:pt x="18" y="25"/>
                    <a:pt x="15" y="26"/>
                    <a:pt x="10" y="26"/>
                  </a:cubicBezTo>
                  <a:cubicBezTo>
                    <a:pt x="5" y="26"/>
                    <a:pt x="5" y="26"/>
                    <a:pt x="5" y="26"/>
                  </a:cubicBezTo>
                  <a:cubicBezTo>
                    <a:pt x="5" y="42"/>
                    <a:pt x="5" y="42"/>
                    <a:pt x="5" y="42"/>
                  </a:cubicBezTo>
                  <a:cubicBezTo>
                    <a:pt x="0" y="42"/>
                    <a:pt x="0" y="42"/>
                    <a:pt x="0" y="42"/>
                  </a:cubicBezTo>
                  <a:cubicBezTo>
                    <a:pt x="0" y="0"/>
                    <a:pt x="0" y="0"/>
                    <a:pt x="0" y="0"/>
                  </a:cubicBezTo>
                  <a:cubicBezTo>
                    <a:pt x="11" y="0"/>
                    <a:pt x="11" y="0"/>
                    <a:pt x="11" y="0"/>
                  </a:cubicBezTo>
                  <a:cubicBezTo>
                    <a:pt x="16" y="0"/>
                    <a:pt x="19" y="1"/>
                    <a:pt x="22" y="3"/>
                  </a:cubicBezTo>
                  <a:cubicBezTo>
                    <a:pt x="24" y="6"/>
                    <a:pt x="25" y="9"/>
                    <a:pt x="25" y="13"/>
                  </a:cubicBezTo>
                  <a:close/>
                  <a:moveTo>
                    <a:pt x="20" y="13"/>
                  </a:moveTo>
                  <a:cubicBezTo>
                    <a:pt x="20" y="7"/>
                    <a:pt x="17" y="5"/>
                    <a:pt x="10" y="5"/>
                  </a:cubicBezTo>
                  <a:cubicBezTo>
                    <a:pt x="5" y="5"/>
                    <a:pt x="5" y="5"/>
                    <a:pt x="5" y="5"/>
                  </a:cubicBezTo>
                  <a:cubicBezTo>
                    <a:pt x="5" y="22"/>
                    <a:pt x="5" y="22"/>
                    <a:pt x="5" y="22"/>
                  </a:cubicBezTo>
                  <a:cubicBezTo>
                    <a:pt x="10" y="22"/>
                    <a:pt x="10" y="22"/>
                    <a:pt x="10" y="22"/>
                  </a:cubicBezTo>
                  <a:cubicBezTo>
                    <a:pt x="13" y="22"/>
                    <a:pt x="16" y="21"/>
                    <a:pt x="18" y="19"/>
                  </a:cubicBezTo>
                  <a:cubicBezTo>
                    <a:pt x="19" y="18"/>
                    <a:pt x="20" y="16"/>
                    <a:pt x="20"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79" name="Freeform 55"/>
            <p:cNvSpPr>
              <a:spLocks/>
            </p:cNvSpPr>
            <p:nvPr/>
          </p:nvSpPr>
          <p:spPr bwMode="auto">
            <a:xfrm>
              <a:off x="3908" y="2137"/>
              <a:ext cx="38" cy="73"/>
            </a:xfrm>
            <a:custGeom>
              <a:avLst/>
              <a:gdLst>
                <a:gd name="T0" fmla="*/ 16 w 16"/>
                <a:gd name="T1" fmla="*/ 5 h 30"/>
                <a:gd name="T2" fmla="*/ 12 w 16"/>
                <a:gd name="T3" fmla="*/ 4 h 30"/>
                <a:gd name="T4" fmla="*/ 7 w 16"/>
                <a:gd name="T5" fmla="*/ 7 h 30"/>
                <a:gd name="T6" fmla="*/ 5 w 16"/>
                <a:gd name="T7" fmla="*/ 15 h 30"/>
                <a:gd name="T8" fmla="*/ 5 w 16"/>
                <a:gd name="T9" fmla="*/ 30 h 30"/>
                <a:gd name="T10" fmla="*/ 0 w 16"/>
                <a:gd name="T11" fmla="*/ 30 h 30"/>
                <a:gd name="T12" fmla="*/ 0 w 16"/>
                <a:gd name="T13" fmla="*/ 0 h 30"/>
                <a:gd name="T14" fmla="*/ 5 w 16"/>
                <a:gd name="T15" fmla="*/ 0 h 30"/>
                <a:gd name="T16" fmla="*/ 5 w 16"/>
                <a:gd name="T17" fmla="*/ 6 h 30"/>
                <a:gd name="T18" fmla="*/ 5 w 16"/>
                <a:gd name="T19" fmla="*/ 6 h 30"/>
                <a:gd name="T20" fmla="*/ 8 w 16"/>
                <a:gd name="T21" fmla="*/ 1 h 30"/>
                <a:gd name="T22" fmla="*/ 13 w 16"/>
                <a:gd name="T23" fmla="*/ 0 h 30"/>
                <a:gd name="T24" fmla="*/ 16 w 16"/>
                <a:gd name="T25" fmla="*/ 0 h 30"/>
                <a:gd name="T26" fmla="*/ 16 w 16"/>
                <a:gd name="T27" fmla="*/ 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30">
                  <a:moveTo>
                    <a:pt x="16" y="5"/>
                  </a:moveTo>
                  <a:cubicBezTo>
                    <a:pt x="15" y="4"/>
                    <a:pt x="14" y="4"/>
                    <a:pt x="12" y="4"/>
                  </a:cubicBezTo>
                  <a:cubicBezTo>
                    <a:pt x="10" y="4"/>
                    <a:pt x="8" y="5"/>
                    <a:pt x="7" y="7"/>
                  </a:cubicBezTo>
                  <a:cubicBezTo>
                    <a:pt x="5" y="9"/>
                    <a:pt x="5" y="12"/>
                    <a:pt x="5" y="15"/>
                  </a:cubicBezTo>
                  <a:cubicBezTo>
                    <a:pt x="5" y="30"/>
                    <a:pt x="5" y="30"/>
                    <a:pt x="5" y="30"/>
                  </a:cubicBezTo>
                  <a:cubicBezTo>
                    <a:pt x="0" y="30"/>
                    <a:pt x="0" y="30"/>
                    <a:pt x="0" y="30"/>
                  </a:cubicBezTo>
                  <a:cubicBezTo>
                    <a:pt x="0" y="0"/>
                    <a:pt x="0" y="0"/>
                    <a:pt x="0" y="0"/>
                  </a:cubicBezTo>
                  <a:cubicBezTo>
                    <a:pt x="5" y="0"/>
                    <a:pt x="5" y="0"/>
                    <a:pt x="5" y="0"/>
                  </a:cubicBezTo>
                  <a:cubicBezTo>
                    <a:pt x="5" y="6"/>
                    <a:pt x="5" y="6"/>
                    <a:pt x="5" y="6"/>
                  </a:cubicBezTo>
                  <a:cubicBezTo>
                    <a:pt x="5" y="6"/>
                    <a:pt x="5" y="6"/>
                    <a:pt x="5" y="6"/>
                  </a:cubicBezTo>
                  <a:cubicBezTo>
                    <a:pt x="6" y="4"/>
                    <a:pt x="7" y="3"/>
                    <a:pt x="8" y="1"/>
                  </a:cubicBezTo>
                  <a:cubicBezTo>
                    <a:pt x="9" y="0"/>
                    <a:pt x="11" y="0"/>
                    <a:pt x="13" y="0"/>
                  </a:cubicBezTo>
                  <a:cubicBezTo>
                    <a:pt x="14" y="0"/>
                    <a:pt x="15" y="0"/>
                    <a:pt x="16" y="0"/>
                  </a:cubicBezTo>
                  <a:lnTo>
                    <a:pt x="16"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0" name="Freeform 56"/>
            <p:cNvSpPr>
              <a:spLocks noEditPoints="1"/>
            </p:cNvSpPr>
            <p:nvPr/>
          </p:nvSpPr>
          <p:spPr bwMode="auto">
            <a:xfrm>
              <a:off x="3946" y="2134"/>
              <a:ext cx="72" cy="78"/>
            </a:xfrm>
            <a:custGeom>
              <a:avLst/>
              <a:gdLst>
                <a:gd name="T0" fmla="*/ 30 w 30"/>
                <a:gd name="T1" fmla="*/ 16 h 32"/>
                <a:gd name="T2" fmla="*/ 26 w 30"/>
                <a:gd name="T3" fmla="*/ 27 h 32"/>
                <a:gd name="T4" fmla="*/ 15 w 30"/>
                <a:gd name="T5" fmla="*/ 32 h 32"/>
                <a:gd name="T6" fmla="*/ 4 w 30"/>
                <a:gd name="T7" fmla="*/ 28 h 32"/>
                <a:gd name="T8" fmla="*/ 0 w 30"/>
                <a:gd name="T9" fmla="*/ 16 h 32"/>
                <a:gd name="T10" fmla="*/ 4 w 30"/>
                <a:gd name="T11" fmla="*/ 5 h 32"/>
                <a:gd name="T12" fmla="*/ 15 w 30"/>
                <a:gd name="T13" fmla="*/ 0 h 32"/>
                <a:gd name="T14" fmla="*/ 26 w 30"/>
                <a:gd name="T15" fmla="*/ 5 h 32"/>
                <a:gd name="T16" fmla="*/ 30 w 30"/>
                <a:gd name="T17" fmla="*/ 16 h 32"/>
                <a:gd name="T18" fmla="*/ 25 w 30"/>
                <a:gd name="T19" fmla="*/ 16 h 32"/>
                <a:gd name="T20" fmla="*/ 22 w 30"/>
                <a:gd name="T21" fmla="*/ 7 h 32"/>
                <a:gd name="T22" fmla="*/ 15 w 30"/>
                <a:gd name="T23" fmla="*/ 4 h 32"/>
                <a:gd name="T24" fmla="*/ 8 w 30"/>
                <a:gd name="T25" fmla="*/ 8 h 32"/>
                <a:gd name="T26" fmla="*/ 5 w 30"/>
                <a:gd name="T27" fmla="*/ 16 h 32"/>
                <a:gd name="T28" fmla="*/ 8 w 30"/>
                <a:gd name="T29" fmla="*/ 25 h 32"/>
                <a:gd name="T30" fmla="*/ 15 w 30"/>
                <a:gd name="T31" fmla="*/ 28 h 32"/>
                <a:gd name="T32" fmla="*/ 22 w 30"/>
                <a:gd name="T33" fmla="*/ 25 h 32"/>
                <a:gd name="T34" fmla="*/ 25 w 30"/>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2">
                  <a:moveTo>
                    <a:pt x="30" y="16"/>
                  </a:moveTo>
                  <a:cubicBezTo>
                    <a:pt x="30" y="21"/>
                    <a:pt x="28" y="25"/>
                    <a:pt x="26" y="27"/>
                  </a:cubicBezTo>
                  <a:cubicBezTo>
                    <a:pt x="23" y="30"/>
                    <a:pt x="19" y="32"/>
                    <a:pt x="15" y="32"/>
                  </a:cubicBezTo>
                  <a:cubicBezTo>
                    <a:pt x="10" y="32"/>
                    <a:pt x="7" y="30"/>
                    <a:pt x="4" y="28"/>
                  </a:cubicBezTo>
                  <a:cubicBezTo>
                    <a:pt x="2" y="25"/>
                    <a:pt x="0" y="21"/>
                    <a:pt x="0" y="16"/>
                  </a:cubicBezTo>
                  <a:cubicBezTo>
                    <a:pt x="0" y="11"/>
                    <a:pt x="2" y="8"/>
                    <a:pt x="4" y="5"/>
                  </a:cubicBezTo>
                  <a:cubicBezTo>
                    <a:pt x="7" y="2"/>
                    <a:pt x="11" y="0"/>
                    <a:pt x="15" y="0"/>
                  </a:cubicBezTo>
                  <a:cubicBezTo>
                    <a:pt x="20" y="0"/>
                    <a:pt x="23" y="2"/>
                    <a:pt x="26" y="5"/>
                  </a:cubicBezTo>
                  <a:cubicBezTo>
                    <a:pt x="28" y="7"/>
                    <a:pt x="30" y="11"/>
                    <a:pt x="30" y="16"/>
                  </a:cubicBezTo>
                  <a:close/>
                  <a:moveTo>
                    <a:pt x="25" y="16"/>
                  </a:moveTo>
                  <a:cubicBezTo>
                    <a:pt x="25" y="12"/>
                    <a:pt x="24" y="9"/>
                    <a:pt x="22" y="7"/>
                  </a:cubicBezTo>
                  <a:cubicBezTo>
                    <a:pt x="21" y="5"/>
                    <a:pt x="18" y="4"/>
                    <a:pt x="15" y="4"/>
                  </a:cubicBezTo>
                  <a:cubicBezTo>
                    <a:pt x="12" y="4"/>
                    <a:pt x="10" y="5"/>
                    <a:pt x="8" y="8"/>
                  </a:cubicBezTo>
                  <a:cubicBezTo>
                    <a:pt x="6" y="10"/>
                    <a:pt x="5" y="12"/>
                    <a:pt x="5" y="16"/>
                  </a:cubicBezTo>
                  <a:cubicBezTo>
                    <a:pt x="5" y="20"/>
                    <a:pt x="6" y="23"/>
                    <a:pt x="8" y="25"/>
                  </a:cubicBezTo>
                  <a:cubicBezTo>
                    <a:pt x="10" y="27"/>
                    <a:pt x="12" y="28"/>
                    <a:pt x="15" y="28"/>
                  </a:cubicBezTo>
                  <a:cubicBezTo>
                    <a:pt x="18" y="28"/>
                    <a:pt x="21" y="27"/>
                    <a:pt x="22" y="25"/>
                  </a:cubicBezTo>
                  <a:cubicBezTo>
                    <a:pt x="24" y="23"/>
                    <a:pt x="25" y="20"/>
                    <a:pt x="25" y="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1" name="Freeform 57"/>
            <p:cNvSpPr>
              <a:spLocks noEditPoints="1"/>
            </p:cNvSpPr>
            <p:nvPr/>
          </p:nvSpPr>
          <p:spPr bwMode="auto">
            <a:xfrm>
              <a:off x="4006" y="2103"/>
              <a:ext cx="38" cy="141"/>
            </a:xfrm>
            <a:custGeom>
              <a:avLst/>
              <a:gdLst>
                <a:gd name="T0" fmla="*/ 15 w 16"/>
                <a:gd name="T1" fmla="*/ 43 h 58"/>
                <a:gd name="T2" fmla="*/ 12 w 16"/>
                <a:gd name="T3" fmla="*/ 54 h 58"/>
                <a:gd name="T4" fmla="*/ 4 w 16"/>
                <a:gd name="T5" fmla="*/ 58 h 58"/>
                <a:gd name="T6" fmla="*/ 0 w 16"/>
                <a:gd name="T7" fmla="*/ 57 h 58"/>
                <a:gd name="T8" fmla="*/ 0 w 16"/>
                <a:gd name="T9" fmla="*/ 53 h 58"/>
                <a:gd name="T10" fmla="*/ 4 w 16"/>
                <a:gd name="T11" fmla="*/ 54 h 58"/>
                <a:gd name="T12" fmla="*/ 11 w 16"/>
                <a:gd name="T13" fmla="*/ 44 h 58"/>
                <a:gd name="T14" fmla="*/ 11 w 16"/>
                <a:gd name="T15" fmla="*/ 14 h 58"/>
                <a:gd name="T16" fmla="*/ 15 w 16"/>
                <a:gd name="T17" fmla="*/ 14 h 58"/>
                <a:gd name="T18" fmla="*/ 15 w 16"/>
                <a:gd name="T19" fmla="*/ 43 h 58"/>
                <a:gd name="T20" fmla="*/ 16 w 16"/>
                <a:gd name="T21" fmla="*/ 3 h 58"/>
                <a:gd name="T22" fmla="*/ 15 w 16"/>
                <a:gd name="T23" fmla="*/ 6 h 58"/>
                <a:gd name="T24" fmla="*/ 13 w 16"/>
                <a:gd name="T25" fmla="*/ 6 h 58"/>
                <a:gd name="T26" fmla="*/ 11 w 16"/>
                <a:gd name="T27" fmla="*/ 6 h 58"/>
                <a:gd name="T28" fmla="*/ 10 w 16"/>
                <a:gd name="T29" fmla="*/ 3 h 58"/>
                <a:gd name="T30" fmla="*/ 11 w 16"/>
                <a:gd name="T31" fmla="*/ 1 h 58"/>
                <a:gd name="T32" fmla="*/ 13 w 16"/>
                <a:gd name="T33" fmla="*/ 0 h 58"/>
                <a:gd name="T34" fmla="*/ 15 w 16"/>
                <a:gd name="T35" fmla="*/ 1 h 58"/>
                <a:gd name="T36" fmla="*/ 16 w 16"/>
                <a:gd name="T37" fmla="*/ 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 h="58">
                  <a:moveTo>
                    <a:pt x="15" y="43"/>
                  </a:moveTo>
                  <a:cubicBezTo>
                    <a:pt x="15" y="48"/>
                    <a:pt x="14" y="52"/>
                    <a:pt x="12" y="54"/>
                  </a:cubicBezTo>
                  <a:cubicBezTo>
                    <a:pt x="10" y="57"/>
                    <a:pt x="8" y="58"/>
                    <a:pt x="4" y="58"/>
                  </a:cubicBezTo>
                  <a:cubicBezTo>
                    <a:pt x="2" y="58"/>
                    <a:pt x="1" y="58"/>
                    <a:pt x="0" y="57"/>
                  </a:cubicBezTo>
                  <a:cubicBezTo>
                    <a:pt x="0" y="53"/>
                    <a:pt x="0" y="53"/>
                    <a:pt x="0" y="53"/>
                  </a:cubicBezTo>
                  <a:cubicBezTo>
                    <a:pt x="1" y="54"/>
                    <a:pt x="3" y="54"/>
                    <a:pt x="4" y="54"/>
                  </a:cubicBezTo>
                  <a:cubicBezTo>
                    <a:pt x="8" y="54"/>
                    <a:pt x="11" y="51"/>
                    <a:pt x="11" y="44"/>
                  </a:cubicBezTo>
                  <a:cubicBezTo>
                    <a:pt x="11" y="14"/>
                    <a:pt x="11" y="14"/>
                    <a:pt x="11" y="14"/>
                  </a:cubicBezTo>
                  <a:cubicBezTo>
                    <a:pt x="15" y="14"/>
                    <a:pt x="15" y="14"/>
                    <a:pt x="15" y="14"/>
                  </a:cubicBezTo>
                  <a:lnTo>
                    <a:pt x="15" y="43"/>
                  </a:lnTo>
                  <a:close/>
                  <a:moveTo>
                    <a:pt x="16" y="3"/>
                  </a:moveTo>
                  <a:cubicBezTo>
                    <a:pt x="16" y="4"/>
                    <a:pt x="16" y="5"/>
                    <a:pt x="15" y="6"/>
                  </a:cubicBezTo>
                  <a:cubicBezTo>
                    <a:pt x="15" y="6"/>
                    <a:pt x="14" y="6"/>
                    <a:pt x="13" y="6"/>
                  </a:cubicBezTo>
                  <a:cubicBezTo>
                    <a:pt x="12" y="6"/>
                    <a:pt x="11" y="6"/>
                    <a:pt x="11" y="6"/>
                  </a:cubicBezTo>
                  <a:cubicBezTo>
                    <a:pt x="10" y="5"/>
                    <a:pt x="10" y="4"/>
                    <a:pt x="10" y="3"/>
                  </a:cubicBezTo>
                  <a:cubicBezTo>
                    <a:pt x="10" y="2"/>
                    <a:pt x="10" y="2"/>
                    <a:pt x="11" y="1"/>
                  </a:cubicBezTo>
                  <a:cubicBezTo>
                    <a:pt x="11" y="1"/>
                    <a:pt x="12" y="0"/>
                    <a:pt x="13" y="0"/>
                  </a:cubicBezTo>
                  <a:cubicBezTo>
                    <a:pt x="14" y="0"/>
                    <a:pt x="15" y="1"/>
                    <a:pt x="15" y="1"/>
                  </a:cubicBezTo>
                  <a:cubicBezTo>
                    <a:pt x="16" y="2"/>
                    <a:pt x="16" y="2"/>
                    <a:pt x="16"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2" name="Freeform 58"/>
            <p:cNvSpPr>
              <a:spLocks noEditPoints="1"/>
            </p:cNvSpPr>
            <p:nvPr/>
          </p:nvSpPr>
          <p:spPr bwMode="auto">
            <a:xfrm>
              <a:off x="4056" y="2134"/>
              <a:ext cx="62" cy="78"/>
            </a:xfrm>
            <a:custGeom>
              <a:avLst/>
              <a:gdLst>
                <a:gd name="T0" fmla="*/ 26 w 26"/>
                <a:gd name="T1" fmla="*/ 17 h 32"/>
                <a:gd name="T2" fmla="*/ 5 w 26"/>
                <a:gd name="T3" fmla="*/ 17 h 32"/>
                <a:gd name="T4" fmla="*/ 8 w 26"/>
                <a:gd name="T5" fmla="*/ 25 h 32"/>
                <a:gd name="T6" fmla="*/ 15 w 26"/>
                <a:gd name="T7" fmla="*/ 28 h 32"/>
                <a:gd name="T8" fmla="*/ 24 w 26"/>
                <a:gd name="T9" fmla="*/ 24 h 32"/>
                <a:gd name="T10" fmla="*/ 24 w 26"/>
                <a:gd name="T11" fmla="*/ 29 h 32"/>
                <a:gd name="T12" fmla="*/ 14 w 26"/>
                <a:gd name="T13" fmla="*/ 32 h 32"/>
                <a:gd name="T14" fmla="*/ 4 w 26"/>
                <a:gd name="T15" fmla="*/ 28 h 32"/>
                <a:gd name="T16" fmla="*/ 0 w 26"/>
                <a:gd name="T17" fmla="*/ 16 h 32"/>
                <a:gd name="T18" fmla="*/ 2 w 26"/>
                <a:gd name="T19" fmla="*/ 8 h 32"/>
                <a:gd name="T20" fmla="*/ 7 w 26"/>
                <a:gd name="T21" fmla="*/ 2 h 32"/>
                <a:gd name="T22" fmla="*/ 14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4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8" y="25"/>
                  </a:cubicBezTo>
                  <a:cubicBezTo>
                    <a:pt x="10" y="27"/>
                    <a:pt x="12" y="28"/>
                    <a:pt x="15" y="28"/>
                  </a:cubicBezTo>
                  <a:cubicBezTo>
                    <a:pt x="18" y="28"/>
                    <a:pt x="21" y="27"/>
                    <a:pt x="24" y="24"/>
                  </a:cubicBezTo>
                  <a:cubicBezTo>
                    <a:pt x="24" y="29"/>
                    <a:pt x="24" y="29"/>
                    <a:pt x="24" y="29"/>
                  </a:cubicBezTo>
                  <a:cubicBezTo>
                    <a:pt x="22" y="31"/>
                    <a:pt x="18" y="32"/>
                    <a:pt x="14" y="32"/>
                  </a:cubicBezTo>
                  <a:cubicBezTo>
                    <a:pt x="10" y="32"/>
                    <a:pt x="6" y="30"/>
                    <a:pt x="4" y="28"/>
                  </a:cubicBezTo>
                  <a:cubicBezTo>
                    <a:pt x="1" y="25"/>
                    <a:pt x="0" y="21"/>
                    <a:pt x="0" y="16"/>
                  </a:cubicBezTo>
                  <a:cubicBezTo>
                    <a:pt x="0" y="13"/>
                    <a:pt x="1" y="11"/>
                    <a:pt x="2" y="8"/>
                  </a:cubicBezTo>
                  <a:cubicBezTo>
                    <a:pt x="3" y="6"/>
                    <a:pt x="5" y="4"/>
                    <a:pt x="7" y="2"/>
                  </a:cubicBezTo>
                  <a:cubicBezTo>
                    <a:pt x="9" y="1"/>
                    <a:pt x="11" y="0"/>
                    <a:pt x="14" y="0"/>
                  </a:cubicBezTo>
                  <a:cubicBezTo>
                    <a:pt x="18" y="0"/>
                    <a:pt x="21" y="2"/>
                    <a:pt x="23" y="4"/>
                  </a:cubicBezTo>
                  <a:cubicBezTo>
                    <a:pt x="25" y="7"/>
                    <a:pt x="26" y="10"/>
                    <a:pt x="26" y="15"/>
                  </a:cubicBezTo>
                  <a:lnTo>
                    <a:pt x="26" y="17"/>
                  </a:lnTo>
                  <a:close/>
                  <a:moveTo>
                    <a:pt x="21" y="13"/>
                  </a:moveTo>
                  <a:cubicBezTo>
                    <a:pt x="21" y="10"/>
                    <a:pt x="21" y="8"/>
                    <a:pt x="19" y="7"/>
                  </a:cubicBezTo>
                  <a:cubicBezTo>
                    <a:pt x="18" y="5"/>
                    <a:pt x="16" y="4"/>
                    <a:pt x="14" y="4"/>
                  </a:cubicBezTo>
                  <a:cubicBezTo>
                    <a:pt x="12" y="4"/>
                    <a:pt x="10" y="5"/>
                    <a:pt x="8" y="7"/>
                  </a:cubicBezTo>
                  <a:cubicBezTo>
                    <a:pt x="7" y="8"/>
                    <a:pt x="6" y="11"/>
                    <a:pt x="5" y="13"/>
                  </a:cubicBezTo>
                  <a:lnTo>
                    <a:pt x="21"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3" name="Freeform 59"/>
            <p:cNvSpPr>
              <a:spLocks/>
            </p:cNvSpPr>
            <p:nvPr/>
          </p:nvSpPr>
          <p:spPr bwMode="auto">
            <a:xfrm>
              <a:off x="4125" y="2134"/>
              <a:ext cx="55" cy="78"/>
            </a:xfrm>
            <a:custGeom>
              <a:avLst/>
              <a:gdLst>
                <a:gd name="T0" fmla="*/ 23 w 23"/>
                <a:gd name="T1" fmla="*/ 30 h 32"/>
                <a:gd name="T2" fmla="*/ 15 w 23"/>
                <a:gd name="T3" fmla="*/ 32 h 32"/>
                <a:gd name="T4" fmla="*/ 7 w 23"/>
                <a:gd name="T5" fmla="*/ 30 h 32"/>
                <a:gd name="T6" fmla="*/ 2 w 23"/>
                <a:gd name="T7" fmla="*/ 25 h 32"/>
                <a:gd name="T8" fmla="*/ 0 w 23"/>
                <a:gd name="T9" fmla="*/ 17 h 32"/>
                <a:gd name="T10" fmla="*/ 5 w 23"/>
                <a:gd name="T11" fmla="*/ 5 h 32"/>
                <a:gd name="T12" fmla="*/ 16 w 23"/>
                <a:gd name="T13" fmla="*/ 0 h 32"/>
                <a:gd name="T14" fmla="*/ 23 w 23"/>
                <a:gd name="T15" fmla="*/ 2 h 32"/>
                <a:gd name="T16" fmla="*/ 23 w 23"/>
                <a:gd name="T17" fmla="*/ 7 h 32"/>
                <a:gd name="T18" fmla="*/ 16 w 23"/>
                <a:gd name="T19" fmla="*/ 4 h 32"/>
                <a:gd name="T20" fmla="*/ 8 w 23"/>
                <a:gd name="T21" fmla="*/ 8 h 32"/>
                <a:gd name="T22" fmla="*/ 5 w 23"/>
                <a:gd name="T23" fmla="*/ 16 h 32"/>
                <a:gd name="T24" fmla="*/ 8 w 23"/>
                <a:gd name="T25" fmla="*/ 25 h 32"/>
                <a:gd name="T26" fmla="*/ 16 w 23"/>
                <a:gd name="T27" fmla="*/ 28 h 32"/>
                <a:gd name="T28" fmla="*/ 23 w 23"/>
                <a:gd name="T29" fmla="*/ 25 h 32"/>
                <a:gd name="T30" fmla="*/ 23 w 23"/>
                <a:gd name="T31" fmla="*/ 3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 h="32">
                  <a:moveTo>
                    <a:pt x="23" y="30"/>
                  </a:moveTo>
                  <a:cubicBezTo>
                    <a:pt x="21" y="31"/>
                    <a:pt x="18" y="32"/>
                    <a:pt x="15" y="32"/>
                  </a:cubicBezTo>
                  <a:cubicBezTo>
                    <a:pt x="12" y="32"/>
                    <a:pt x="10" y="31"/>
                    <a:pt x="7" y="30"/>
                  </a:cubicBezTo>
                  <a:cubicBezTo>
                    <a:pt x="5" y="29"/>
                    <a:pt x="3" y="27"/>
                    <a:pt x="2" y="25"/>
                  </a:cubicBezTo>
                  <a:cubicBezTo>
                    <a:pt x="1" y="22"/>
                    <a:pt x="0" y="20"/>
                    <a:pt x="0" y="17"/>
                  </a:cubicBezTo>
                  <a:cubicBezTo>
                    <a:pt x="0" y="12"/>
                    <a:pt x="2" y="8"/>
                    <a:pt x="5" y="5"/>
                  </a:cubicBezTo>
                  <a:cubicBezTo>
                    <a:pt x="8" y="2"/>
                    <a:pt x="11" y="0"/>
                    <a:pt x="16" y="0"/>
                  </a:cubicBezTo>
                  <a:cubicBezTo>
                    <a:pt x="19" y="0"/>
                    <a:pt x="21" y="1"/>
                    <a:pt x="23" y="2"/>
                  </a:cubicBezTo>
                  <a:cubicBezTo>
                    <a:pt x="23" y="7"/>
                    <a:pt x="23" y="7"/>
                    <a:pt x="23" y="7"/>
                  </a:cubicBezTo>
                  <a:cubicBezTo>
                    <a:pt x="21" y="5"/>
                    <a:pt x="18" y="4"/>
                    <a:pt x="16" y="4"/>
                  </a:cubicBezTo>
                  <a:cubicBezTo>
                    <a:pt x="13" y="4"/>
                    <a:pt x="10" y="6"/>
                    <a:pt x="8" y="8"/>
                  </a:cubicBezTo>
                  <a:cubicBezTo>
                    <a:pt x="6" y="10"/>
                    <a:pt x="5" y="13"/>
                    <a:pt x="5" y="16"/>
                  </a:cubicBezTo>
                  <a:cubicBezTo>
                    <a:pt x="5" y="20"/>
                    <a:pt x="6" y="23"/>
                    <a:pt x="8" y="25"/>
                  </a:cubicBezTo>
                  <a:cubicBezTo>
                    <a:pt x="10" y="27"/>
                    <a:pt x="12" y="28"/>
                    <a:pt x="16" y="28"/>
                  </a:cubicBezTo>
                  <a:cubicBezTo>
                    <a:pt x="18" y="28"/>
                    <a:pt x="21" y="27"/>
                    <a:pt x="23" y="25"/>
                  </a:cubicBezTo>
                  <a:lnTo>
                    <a:pt x="23" y="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4" name="Freeform 60"/>
            <p:cNvSpPr>
              <a:spLocks/>
            </p:cNvSpPr>
            <p:nvPr/>
          </p:nvSpPr>
          <p:spPr bwMode="auto">
            <a:xfrm>
              <a:off x="4185" y="2115"/>
              <a:ext cx="42" cy="97"/>
            </a:xfrm>
            <a:custGeom>
              <a:avLst/>
              <a:gdLst>
                <a:gd name="T0" fmla="*/ 18 w 18"/>
                <a:gd name="T1" fmla="*/ 39 h 40"/>
                <a:gd name="T2" fmla="*/ 13 w 18"/>
                <a:gd name="T3" fmla="*/ 40 h 40"/>
                <a:gd name="T4" fmla="*/ 5 w 18"/>
                <a:gd name="T5" fmla="*/ 31 h 40"/>
                <a:gd name="T6" fmla="*/ 5 w 18"/>
                <a:gd name="T7" fmla="*/ 13 h 40"/>
                <a:gd name="T8" fmla="*/ 0 w 18"/>
                <a:gd name="T9" fmla="*/ 13 h 40"/>
                <a:gd name="T10" fmla="*/ 0 w 18"/>
                <a:gd name="T11" fmla="*/ 9 h 40"/>
                <a:gd name="T12" fmla="*/ 5 w 18"/>
                <a:gd name="T13" fmla="*/ 9 h 40"/>
                <a:gd name="T14" fmla="*/ 5 w 18"/>
                <a:gd name="T15" fmla="*/ 2 h 40"/>
                <a:gd name="T16" fmla="*/ 10 w 18"/>
                <a:gd name="T17" fmla="*/ 0 h 40"/>
                <a:gd name="T18" fmla="*/ 10 w 18"/>
                <a:gd name="T19" fmla="*/ 9 h 40"/>
                <a:gd name="T20" fmla="*/ 18 w 18"/>
                <a:gd name="T21" fmla="*/ 9 h 40"/>
                <a:gd name="T22" fmla="*/ 18 w 18"/>
                <a:gd name="T23" fmla="*/ 13 h 40"/>
                <a:gd name="T24" fmla="*/ 10 w 18"/>
                <a:gd name="T25" fmla="*/ 13 h 40"/>
                <a:gd name="T26" fmla="*/ 10 w 18"/>
                <a:gd name="T27" fmla="*/ 30 h 40"/>
                <a:gd name="T28" fmla="*/ 11 w 18"/>
                <a:gd name="T29" fmla="*/ 34 h 40"/>
                <a:gd name="T30" fmla="*/ 14 w 18"/>
                <a:gd name="T31" fmla="*/ 36 h 40"/>
                <a:gd name="T32" fmla="*/ 18 w 18"/>
                <a:gd name="T33" fmla="*/ 35 h 40"/>
                <a:gd name="T34" fmla="*/ 18 w 18"/>
                <a:gd name="T35"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0">
                  <a:moveTo>
                    <a:pt x="18" y="39"/>
                  </a:moveTo>
                  <a:cubicBezTo>
                    <a:pt x="16" y="39"/>
                    <a:pt x="15" y="40"/>
                    <a:pt x="13" y="40"/>
                  </a:cubicBezTo>
                  <a:cubicBezTo>
                    <a:pt x="8" y="40"/>
                    <a:pt x="5" y="37"/>
                    <a:pt x="5" y="31"/>
                  </a:cubicBezTo>
                  <a:cubicBezTo>
                    <a:pt x="5" y="13"/>
                    <a:pt x="5" y="13"/>
                    <a:pt x="5" y="13"/>
                  </a:cubicBezTo>
                  <a:cubicBezTo>
                    <a:pt x="0" y="13"/>
                    <a:pt x="0" y="13"/>
                    <a:pt x="0" y="13"/>
                  </a:cubicBezTo>
                  <a:cubicBezTo>
                    <a:pt x="0" y="9"/>
                    <a:pt x="0" y="9"/>
                    <a:pt x="0" y="9"/>
                  </a:cubicBezTo>
                  <a:cubicBezTo>
                    <a:pt x="5" y="9"/>
                    <a:pt x="5" y="9"/>
                    <a:pt x="5" y="9"/>
                  </a:cubicBezTo>
                  <a:cubicBezTo>
                    <a:pt x="5" y="2"/>
                    <a:pt x="5" y="2"/>
                    <a:pt x="5" y="2"/>
                  </a:cubicBezTo>
                  <a:cubicBezTo>
                    <a:pt x="10" y="0"/>
                    <a:pt x="10" y="0"/>
                    <a:pt x="10" y="0"/>
                  </a:cubicBezTo>
                  <a:cubicBezTo>
                    <a:pt x="10" y="9"/>
                    <a:pt x="10" y="9"/>
                    <a:pt x="10" y="9"/>
                  </a:cubicBezTo>
                  <a:cubicBezTo>
                    <a:pt x="18" y="9"/>
                    <a:pt x="18" y="9"/>
                    <a:pt x="18" y="9"/>
                  </a:cubicBezTo>
                  <a:cubicBezTo>
                    <a:pt x="18" y="13"/>
                    <a:pt x="18" y="13"/>
                    <a:pt x="18" y="13"/>
                  </a:cubicBezTo>
                  <a:cubicBezTo>
                    <a:pt x="10" y="13"/>
                    <a:pt x="10" y="13"/>
                    <a:pt x="10" y="13"/>
                  </a:cubicBezTo>
                  <a:cubicBezTo>
                    <a:pt x="10" y="30"/>
                    <a:pt x="10" y="30"/>
                    <a:pt x="10" y="30"/>
                  </a:cubicBezTo>
                  <a:cubicBezTo>
                    <a:pt x="10" y="32"/>
                    <a:pt x="10" y="34"/>
                    <a:pt x="11" y="34"/>
                  </a:cubicBezTo>
                  <a:cubicBezTo>
                    <a:pt x="12" y="35"/>
                    <a:pt x="13" y="36"/>
                    <a:pt x="14" y="36"/>
                  </a:cubicBezTo>
                  <a:cubicBezTo>
                    <a:pt x="16" y="36"/>
                    <a:pt x="17" y="35"/>
                    <a:pt x="18" y="35"/>
                  </a:cubicBezTo>
                  <a:lnTo>
                    <a:pt x="18" y="3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5" name="Freeform 61"/>
            <p:cNvSpPr>
              <a:spLocks noEditPoints="1"/>
            </p:cNvSpPr>
            <p:nvPr/>
          </p:nvSpPr>
          <p:spPr bwMode="auto">
            <a:xfrm>
              <a:off x="3834" y="2108"/>
              <a:ext cx="60" cy="102"/>
            </a:xfrm>
            <a:custGeom>
              <a:avLst/>
              <a:gdLst>
                <a:gd name="T0" fmla="*/ 25 w 25"/>
                <a:gd name="T1" fmla="*/ 13 h 42"/>
                <a:gd name="T2" fmla="*/ 21 w 25"/>
                <a:gd name="T3" fmla="*/ 22 h 42"/>
                <a:gd name="T4" fmla="*/ 10 w 25"/>
                <a:gd name="T5" fmla="*/ 26 h 42"/>
                <a:gd name="T6" fmla="*/ 5 w 25"/>
                <a:gd name="T7" fmla="*/ 26 h 42"/>
                <a:gd name="T8" fmla="*/ 5 w 25"/>
                <a:gd name="T9" fmla="*/ 42 h 42"/>
                <a:gd name="T10" fmla="*/ 0 w 25"/>
                <a:gd name="T11" fmla="*/ 42 h 42"/>
                <a:gd name="T12" fmla="*/ 0 w 25"/>
                <a:gd name="T13" fmla="*/ 0 h 42"/>
                <a:gd name="T14" fmla="*/ 11 w 25"/>
                <a:gd name="T15" fmla="*/ 0 h 42"/>
                <a:gd name="T16" fmla="*/ 22 w 25"/>
                <a:gd name="T17" fmla="*/ 3 h 42"/>
                <a:gd name="T18" fmla="*/ 25 w 25"/>
                <a:gd name="T19" fmla="*/ 13 h 42"/>
                <a:gd name="T20" fmla="*/ 20 w 25"/>
                <a:gd name="T21" fmla="*/ 13 h 42"/>
                <a:gd name="T22" fmla="*/ 10 w 25"/>
                <a:gd name="T23" fmla="*/ 5 h 42"/>
                <a:gd name="T24" fmla="*/ 5 w 25"/>
                <a:gd name="T25" fmla="*/ 5 h 42"/>
                <a:gd name="T26" fmla="*/ 5 w 25"/>
                <a:gd name="T27" fmla="*/ 22 h 42"/>
                <a:gd name="T28" fmla="*/ 10 w 25"/>
                <a:gd name="T29" fmla="*/ 22 h 42"/>
                <a:gd name="T30" fmla="*/ 18 w 25"/>
                <a:gd name="T31" fmla="*/ 19 h 42"/>
                <a:gd name="T32" fmla="*/ 20 w 25"/>
                <a:gd name="T33" fmla="*/ 13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42">
                  <a:moveTo>
                    <a:pt x="25" y="13"/>
                  </a:moveTo>
                  <a:cubicBezTo>
                    <a:pt x="25" y="17"/>
                    <a:pt x="24" y="20"/>
                    <a:pt x="21" y="22"/>
                  </a:cubicBezTo>
                  <a:cubicBezTo>
                    <a:pt x="18" y="25"/>
                    <a:pt x="15" y="26"/>
                    <a:pt x="10" y="26"/>
                  </a:cubicBezTo>
                  <a:cubicBezTo>
                    <a:pt x="5" y="26"/>
                    <a:pt x="5" y="26"/>
                    <a:pt x="5" y="26"/>
                  </a:cubicBezTo>
                  <a:cubicBezTo>
                    <a:pt x="5" y="42"/>
                    <a:pt x="5" y="42"/>
                    <a:pt x="5" y="42"/>
                  </a:cubicBezTo>
                  <a:cubicBezTo>
                    <a:pt x="0" y="42"/>
                    <a:pt x="0" y="42"/>
                    <a:pt x="0" y="42"/>
                  </a:cubicBezTo>
                  <a:cubicBezTo>
                    <a:pt x="0" y="0"/>
                    <a:pt x="0" y="0"/>
                    <a:pt x="0" y="0"/>
                  </a:cubicBezTo>
                  <a:cubicBezTo>
                    <a:pt x="11" y="0"/>
                    <a:pt x="11" y="0"/>
                    <a:pt x="11" y="0"/>
                  </a:cubicBezTo>
                  <a:cubicBezTo>
                    <a:pt x="16" y="0"/>
                    <a:pt x="19" y="1"/>
                    <a:pt x="22" y="3"/>
                  </a:cubicBezTo>
                  <a:cubicBezTo>
                    <a:pt x="24" y="6"/>
                    <a:pt x="25" y="9"/>
                    <a:pt x="25" y="13"/>
                  </a:cubicBezTo>
                  <a:close/>
                  <a:moveTo>
                    <a:pt x="20" y="13"/>
                  </a:moveTo>
                  <a:cubicBezTo>
                    <a:pt x="20" y="7"/>
                    <a:pt x="17" y="5"/>
                    <a:pt x="10" y="5"/>
                  </a:cubicBezTo>
                  <a:cubicBezTo>
                    <a:pt x="5" y="5"/>
                    <a:pt x="5" y="5"/>
                    <a:pt x="5" y="5"/>
                  </a:cubicBezTo>
                  <a:cubicBezTo>
                    <a:pt x="5" y="22"/>
                    <a:pt x="5" y="22"/>
                    <a:pt x="5" y="22"/>
                  </a:cubicBezTo>
                  <a:cubicBezTo>
                    <a:pt x="10" y="22"/>
                    <a:pt x="10" y="22"/>
                    <a:pt x="10" y="22"/>
                  </a:cubicBezTo>
                  <a:cubicBezTo>
                    <a:pt x="13" y="22"/>
                    <a:pt x="16" y="21"/>
                    <a:pt x="18" y="19"/>
                  </a:cubicBezTo>
                  <a:cubicBezTo>
                    <a:pt x="19" y="18"/>
                    <a:pt x="20" y="16"/>
                    <a:pt x="20"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6" name="Freeform 62"/>
            <p:cNvSpPr>
              <a:spLocks/>
            </p:cNvSpPr>
            <p:nvPr/>
          </p:nvSpPr>
          <p:spPr bwMode="auto">
            <a:xfrm>
              <a:off x="3908" y="2137"/>
              <a:ext cx="38" cy="73"/>
            </a:xfrm>
            <a:custGeom>
              <a:avLst/>
              <a:gdLst>
                <a:gd name="T0" fmla="*/ 16 w 16"/>
                <a:gd name="T1" fmla="*/ 5 h 30"/>
                <a:gd name="T2" fmla="*/ 12 w 16"/>
                <a:gd name="T3" fmla="*/ 4 h 30"/>
                <a:gd name="T4" fmla="*/ 7 w 16"/>
                <a:gd name="T5" fmla="*/ 7 h 30"/>
                <a:gd name="T6" fmla="*/ 5 w 16"/>
                <a:gd name="T7" fmla="*/ 15 h 30"/>
                <a:gd name="T8" fmla="*/ 5 w 16"/>
                <a:gd name="T9" fmla="*/ 30 h 30"/>
                <a:gd name="T10" fmla="*/ 0 w 16"/>
                <a:gd name="T11" fmla="*/ 30 h 30"/>
                <a:gd name="T12" fmla="*/ 0 w 16"/>
                <a:gd name="T13" fmla="*/ 0 h 30"/>
                <a:gd name="T14" fmla="*/ 5 w 16"/>
                <a:gd name="T15" fmla="*/ 0 h 30"/>
                <a:gd name="T16" fmla="*/ 5 w 16"/>
                <a:gd name="T17" fmla="*/ 6 h 30"/>
                <a:gd name="T18" fmla="*/ 5 w 16"/>
                <a:gd name="T19" fmla="*/ 6 h 30"/>
                <a:gd name="T20" fmla="*/ 8 w 16"/>
                <a:gd name="T21" fmla="*/ 1 h 30"/>
                <a:gd name="T22" fmla="*/ 13 w 16"/>
                <a:gd name="T23" fmla="*/ 0 h 30"/>
                <a:gd name="T24" fmla="*/ 16 w 16"/>
                <a:gd name="T25" fmla="*/ 0 h 30"/>
                <a:gd name="T26" fmla="*/ 16 w 16"/>
                <a:gd name="T27" fmla="*/ 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30">
                  <a:moveTo>
                    <a:pt x="16" y="5"/>
                  </a:moveTo>
                  <a:cubicBezTo>
                    <a:pt x="15" y="4"/>
                    <a:pt x="14" y="4"/>
                    <a:pt x="12" y="4"/>
                  </a:cubicBezTo>
                  <a:cubicBezTo>
                    <a:pt x="10" y="4"/>
                    <a:pt x="8" y="5"/>
                    <a:pt x="7" y="7"/>
                  </a:cubicBezTo>
                  <a:cubicBezTo>
                    <a:pt x="5" y="9"/>
                    <a:pt x="5" y="12"/>
                    <a:pt x="5" y="15"/>
                  </a:cubicBezTo>
                  <a:cubicBezTo>
                    <a:pt x="5" y="30"/>
                    <a:pt x="5" y="30"/>
                    <a:pt x="5" y="30"/>
                  </a:cubicBezTo>
                  <a:cubicBezTo>
                    <a:pt x="0" y="30"/>
                    <a:pt x="0" y="30"/>
                    <a:pt x="0" y="30"/>
                  </a:cubicBezTo>
                  <a:cubicBezTo>
                    <a:pt x="0" y="0"/>
                    <a:pt x="0" y="0"/>
                    <a:pt x="0" y="0"/>
                  </a:cubicBezTo>
                  <a:cubicBezTo>
                    <a:pt x="5" y="0"/>
                    <a:pt x="5" y="0"/>
                    <a:pt x="5" y="0"/>
                  </a:cubicBezTo>
                  <a:cubicBezTo>
                    <a:pt x="5" y="6"/>
                    <a:pt x="5" y="6"/>
                    <a:pt x="5" y="6"/>
                  </a:cubicBezTo>
                  <a:cubicBezTo>
                    <a:pt x="5" y="6"/>
                    <a:pt x="5" y="6"/>
                    <a:pt x="5" y="6"/>
                  </a:cubicBezTo>
                  <a:cubicBezTo>
                    <a:pt x="6" y="4"/>
                    <a:pt x="7" y="3"/>
                    <a:pt x="8" y="1"/>
                  </a:cubicBezTo>
                  <a:cubicBezTo>
                    <a:pt x="9" y="0"/>
                    <a:pt x="11" y="0"/>
                    <a:pt x="13" y="0"/>
                  </a:cubicBezTo>
                  <a:cubicBezTo>
                    <a:pt x="14" y="0"/>
                    <a:pt x="15" y="0"/>
                    <a:pt x="16" y="0"/>
                  </a:cubicBezTo>
                  <a:lnTo>
                    <a:pt x="16"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7" name="Freeform 63"/>
            <p:cNvSpPr>
              <a:spLocks noEditPoints="1"/>
            </p:cNvSpPr>
            <p:nvPr/>
          </p:nvSpPr>
          <p:spPr bwMode="auto">
            <a:xfrm>
              <a:off x="3946" y="2134"/>
              <a:ext cx="72" cy="78"/>
            </a:xfrm>
            <a:custGeom>
              <a:avLst/>
              <a:gdLst>
                <a:gd name="T0" fmla="*/ 30 w 30"/>
                <a:gd name="T1" fmla="*/ 16 h 32"/>
                <a:gd name="T2" fmla="*/ 26 w 30"/>
                <a:gd name="T3" fmla="*/ 27 h 32"/>
                <a:gd name="T4" fmla="*/ 15 w 30"/>
                <a:gd name="T5" fmla="*/ 32 h 32"/>
                <a:gd name="T6" fmla="*/ 4 w 30"/>
                <a:gd name="T7" fmla="*/ 28 h 32"/>
                <a:gd name="T8" fmla="*/ 0 w 30"/>
                <a:gd name="T9" fmla="*/ 16 h 32"/>
                <a:gd name="T10" fmla="*/ 4 w 30"/>
                <a:gd name="T11" fmla="*/ 5 h 32"/>
                <a:gd name="T12" fmla="*/ 15 w 30"/>
                <a:gd name="T13" fmla="*/ 0 h 32"/>
                <a:gd name="T14" fmla="*/ 26 w 30"/>
                <a:gd name="T15" fmla="*/ 5 h 32"/>
                <a:gd name="T16" fmla="*/ 30 w 30"/>
                <a:gd name="T17" fmla="*/ 16 h 32"/>
                <a:gd name="T18" fmla="*/ 25 w 30"/>
                <a:gd name="T19" fmla="*/ 16 h 32"/>
                <a:gd name="T20" fmla="*/ 22 w 30"/>
                <a:gd name="T21" fmla="*/ 7 h 32"/>
                <a:gd name="T22" fmla="*/ 15 w 30"/>
                <a:gd name="T23" fmla="*/ 4 h 32"/>
                <a:gd name="T24" fmla="*/ 8 w 30"/>
                <a:gd name="T25" fmla="*/ 8 h 32"/>
                <a:gd name="T26" fmla="*/ 5 w 30"/>
                <a:gd name="T27" fmla="*/ 16 h 32"/>
                <a:gd name="T28" fmla="*/ 8 w 30"/>
                <a:gd name="T29" fmla="*/ 25 h 32"/>
                <a:gd name="T30" fmla="*/ 15 w 30"/>
                <a:gd name="T31" fmla="*/ 28 h 32"/>
                <a:gd name="T32" fmla="*/ 22 w 30"/>
                <a:gd name="T33" fmla="*/ 25 h 32"/>
                <a:gd name="T34" fmla="*/ 25 w 30"/>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2">
                  <a:moveTo>
                    <a:pt x="30" y="16"/>
                  </a:moveTo>
                  <a:cubicBezTo>
                    <a:pt x="30" y="21"/>
                    <a:pt x="28" y="25"/>
                    <a:pt x="26" y="27"/>
                  </a:cubicBezTo>
                  <a:cubicBezTo>
                    <a:pt x="23" y="30"/>
                    <a:pt x="19" y="32"/>
                    <a:pt x="15" y="32"/>
                  </a:cubicBezTo>
                  <a:cubicBezTo>
                    <a:pt x="10" y="32"/>
                    <a:pt x="7" y="30"/>
                    <a:pt x="4" y="28"/>
                  </a:cubicBezTo>
                  <a:cubicBezTo>
                    <a:pt x="2" y="25"/>
                    <a:pt x="0" y="21"/>
                    <a:pt x="0" y="16"/>
                  </a:cubicBezTo>
                  <a:cubicBezTo>
                    <a:pt x="0" y="11"/>
                    <a:pt x="2" y="8"/>
                    <a:pt x="4" y="5"/>
                  </a:cubicBezTo>
                  <a:cubicBezTo>
                    <a:pt x="7" y="2"/>
                    <a:pt x="11" y="0"/>
                    <a:pt x="15" y="0"/>
                  </a:cubicBezTo>
                  <a:cubicBezTo>
                    <a:pt x="20" y="0"/>
                    <a:pt x="23" y="2"/>
                    <a:pt x="26" y="5"/>
                  </a:cubicBezTo>
                  <a:cubicBezTo>
                    <a:pt x="28" y="7"/>
                    <a:pt x="30" y="11"/>
                    <a:pt x="30" y="16"/>
                  </a:cubicBezTo>
                  <a:close/>
                  <a:moveTo>
                    <a:pt x="25" y="16"/>
                  </a:moveTo>
                  <a:cubicBezTo>
                    <a:pt x="25" y="12"/>
                    <a:pt x="24" y="9"/>
                    <a:pt x="22" y="7"/>
                  </a:cubicBezTo>
                  <a:cubicBezTo>
                    <a:pt x="21" y="5"/>
                    <a:pt x="18" y="4"/>
                    <a:pt x="15" y="4"/>
                  </a:cubicBezTo>
                  <a:cubicBezTo>
                    <a:pt x="12" y="4"/>
                    <a:pt x="10" y="5"/>
                    <a:pt x="8" y="8"/>
                  </a:cubicBezTo>
                  <a:cubicBezTo>
                    <a:pt x="6" y="10"/>
                    <a:pt x="5" y="12"/>
                    <a:pt x="5" y="16"/>
                  </a:cubicBezTo>
                  <a:cubicBezTo>
                    <a:pt x="5" y="20"/>
                    <a:pt x="6" y="23"/>
                    <a:pt x="8" y="25"/>
                  </a:cubicBezTo>
                  <a:cubicBezTo>
                    <a:pt x="10" y="27"/>
                    <a:pt x="12" y="28"/>
                    <a:pt x="15" y="28"/>
                  </a:cubicBezTo>
                  <a:cubicBezTo>
                    <a:pt x="18" y="28"/>
                    <a:pt x="21" y="27"/>
                    <a:pt x="22" y="25"/>
                  </a:cubicBezTo>
                  <a:cubicBezTo>
                    <a:pt x="24" y="23"/>
                    <a:pt x="25" y="20"/>
                    <a:pt x="25" y="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8" name="Freeform 64"/>
            <p:cNvSpPr>
              <a:spLocks noEditPoints="1"/>
            </p:cNvSpPr>
            <p:nvPr/>
          </p:nvSpPr>
          <p:spPr bwMode="auto">
            <a:xfrm>
              <a:off x="4006" y="2103"/>
              <a:ext cx="38" cy="141"/>
            </a:xfrm>
            <a:custGeom>
              <a:avLst/>
              <a:gdLst>
                <a:gd name="T0" fmla="*/ 15 w 16"/>
                <a:gd name="T1" fmla="*/ 43 h 58"/>
                <a:gd name="T2" fmla="*/ 12 w 16"/>
                <a:gd name="T3" fmla="*/ 54 h 58"/>
                <a:gd name="T4" fmla="*/ 4 w 16"/>
                <a:gd name="T5" fmla="*/ 58 h 58"/>
                <a:gd name="T6" fmla="*/ 0 w 16"/>
                <a:gd name="T7" fmla="*/ 57 h 58"/>
                <a:gd name="T8" fmla="*/ 0 w 16"/>
                <a:gd name="T9" fmla="*/ 53 h 58"/>
                <a:gd name="T10" fmla="*/ 4 w 16"/>
                <a:gd name="T11" fmla="*/ 54 h 58"/>
                <a:gd name="T12" fmla="*/ 11 w 16"/>
                <a:gd name="T13" fmla="*/ 44 h 58"/>
                <a:gd name="T14" fmla="*/ 11 w 16"/>
                <a:gd name="T15" fmla="*/ 14 h 58"/>
                <a:gd name="T16" fmla="*/ 15 w 16"/>
                <a:gd name="T17" fmla="*/ 14 h 58"/>
                <a:gd name="T18" fmla="*/ 15 w 16"/>
                <a:gd name="T19" fmla="*/ 43 h 58"/>
                <a:gd name="T20" fmla="*/ 16 w 16"/>
                <a:gd name="T21" fmla="*/ 3 h 58"/>
                <a:gd name="T22" fmla="*/ 15 w 16"/>
                <a:gd name="T23" fmla="*/ 6 h 58"/>
                <a:gd name="T24" fmla="*/ 13 w 16"/>
                <a:gd name="T25" fmla="*/ 6 h 58"/>
                <a:gd name="T26" fmla="*/ 11 w 16"/>
                <a:gd name="T27" fmla="*/ 6 h 58"/>
                <a:gd name="T28" fmla="*/ 10 w 16"/>
                <a:gd name="T29" fmla="*/ 3 h 58"/>
                <a:gd name="T30" fmla="*/ 11 w 16"/>
                <a:gd name="T31" fmla="*/ 1 h 58"/>
                <a:gd name="T32" fmla="*/ 13 w 16"/>
                <a:gd name="T33" fmla="*/ 0 h 58"/>
                <a:gd name="T34" fmla="*/ 15 w 16"/>
                <a:gd name="T35" fmla="*/ 1 h 58"/>
                <a:gd name="T36" fmla="*/ 16 w 16"/>
                <a:gd name="T37" fmla="*/ 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 h="58">
                  <a:moveTo>
                    <a:pt x="15" y="43"/>
                  </a:moveTo>
                  <a:cubicBezTo>
                    <a:pt x="15" y="48"/>
                    <a:pt x="14" y="52"/>
                    <a:pt x="12" y="54"/>
                  </a:cubicBezTo>
                  <a:cubicBezTo>
                    <a:pt x="10" y="57"/>
                    <a:pt x="8" y="58"/>
                    <a:pt x="4" y="58"/>
                  </a:cubicBezTo>
                  <a:cubicBezTo>
                    <a:pt x="2" y="58"/>
                    <a:pt x="1" y="58"/>
                    <a:pt x="0" y="57"/>
                  </a:cubicBezTo>
                  <a:cubicBezTo>
                    <a:pt x="0" y="53"/>
                    <a:pt x="0" y="53"/>
                    <a:pt x="0" y="53"/>
                  </a:cubicBezTo>
                  <a:cubicBezTo>
                    <a:pt x="1" y="54"/>
                    <a:pt x="3" y="54"/>
                    <a:pt x="4" y="54"/>
                  </a:cubicBezTo>
                  <a:cubicBezTo>
                    <a:pt x="8" y="54"/>
                    <a:pt x="11" y="51"/>
                    <a:pt x="11" y="44"/>
                  </a:cubicBezTo>
                  <a:cubicBezTo>
                    <a:pt x="11" y="14"/>
                    <a:pt x="11" y="14"/>
                    <a:pt x="11" y="14"/>
                  </a:cubicBezTo>
                  <a:cubicBezTo>
                    <a:pt x="15" y="14"/>
                    <a:pt x="15" y="14"/>
                    <a:pt x="15" y="14"/>
                  </a:cubicBezTo>
                  <a:lnTo>
                    <a:pt x="15" y="43"/>
                  </a:lnTo>
                  <a:close/>
                  <a:moveTo>
                    <a:pt x="16" y="3"/>
                  </a:moveTo>
                  <a:cubicBezTo>
                    <a:pt x="16" y="4"/>
                    <a:pt x="16" y="5"/>
                    <a:pt x="15" y="6"/>
                  </a:cubicBezTo>
                  <a:cubicBezTo>
                    <a:pt x="15" y="6"/>
                    <a:pt x="14" y="6"/>
                    <a:pt x="13" y="6"/>
                  </a:cubicBezTo>
                  <a:cubicBezTo>
                    <a:pt x="12" y="6"/>
                    <a:pt x="11" y="6"/>
                    <a:pt x="11" y="6"/>
                  </a:cubicBezTo>
                  <a:cubicBezTo>
                    <a:pt x="10" y="5"/>
                    <a:pt x="10" y="4"/>
                    <a:pt x="10" y="3"/>
                  </a:cubicBezTo>
                  <a:cubicBezTo>
                    <a:pt x="10" y="2"/>
                    <a:pt x="10" y="2"/>
                    <a:pt x="11" y="1"/>
                  </a:cubicBezTo>
                  <a:cubicBezTo>
                    <a:pt x="11" y="1"/>
                    <a:pt x="12" y="0"/>
                    <a:pt x="13" y="0"/>
                  </a:cubicBezTo>
                  <a:cubicBezTo>
                    <a:pt x="14" y="0"/>
                    <a:pt x="15" y="1"/>
                    <a:pt x="15" y="1"/>
                  </a:cubicBezTo>
                  <a:cubicBezTo>
                    <a:pt x="16" y="2"/>
                    <a:pt x="16" y="2"/>
                    <a:pt x="16"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9" name="Freeform 65"/>
            <p:cNvSpPr>
              <a:spLocks noEditPoints="1"/>
            </p:cNvSpPr>
            <p:nvPr/>
          </p:nvSpPr>
          <p:spPr bwMode="auto">
            <a:xfrm>
              <a:off x="4056" y="2134"/>
              <a:ext cx="62" cy="78"/>
            </a:xfrm>
            <a:custGeom>
              <a:avLst/>
              <a:gdLst>
                <a:gd name="T0" fmla="*/ 26 w 26"/>
                <a:gd name="T1" fmla="*/ 17 h 32"/>
                <a:gd name="T2" fmla="*/ 5 w 26"/>
                <a:gd name="T3" fmla="*/ 17 h 32"/>
                <a:gd name="T4" fmla="*/ 8 w 26"/>
                <a:gd name="T5" fmla="*/ 25 h 32"/>
                <a:gd name="T6" fmla="*/ 15 w 26"/>
                <a:gd name="T7" fmla="*/ 28 h 32"/>
                <a:gd name="T8" fmla="*/ 24 w 26"/>
                <a:gd name="T9" fmla="*/ 24 h 32"/>
                <a:gd name="T10" fmla="*/ 24 w 26"/>
                <a:gd name="T11" fmla="*/ 29 h 32"/>
                <a:gd name="T12" fmla="*/ 14 w 26"/>
                <a:gd name="T13" fmla="*/ 32 h 32"/>
                <a:gd name="T14" fmla="*/ 4 w 26"/>
                <a:gd name="T15" fmla="*/ 28 h 32"/>
                <a:gd name="T16" fmla="*/ 0 w 26"/>
                <a:gd name="T17" fmla="*/ 16 h 32"/>
                <a:gd name="T18" fmla="*/ 2 w 26"/>
                <a:gd name="T19" fmla="*/ 8 h 32"/>
                <a:gd name="T20" fmla="*/ 7 w 26"/>
                <a:gd name="T21" fmla="*/ 2 h 32"/>
                <a:gd name="T22" fmla="*/ 14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4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8" y="25"/>
                  </a:cubicBezTo>
                  <a:cubicBezTo>
                    <a:pt x="10" y="27"/>
                    <a:pt x="12" y="28"/>
                    <a:pt x="15" y="28"/>
                  </a:cubicBezTo>
                  <a:cubicBezTo>
                    <a:pt x="18" y="28"/>
                    <a:pt x="21" y="27"/>
                    <a:pt x="24" y="24"/>
                  </a:cubicBezTo>
                  <a:cubicBezTo>
                    <a:pt x="24" y="29"/>
                    <a:pt x="24" y="29"/>
                    <a:pt x="24" y="29"/>
                  </a:cubicBezTo>
                  <a:cubicBezTo>
                    <a:pt x="22" y="31"/>
                    <a:pt x="18" y="32"/>
                    <a:pt x="14" y="32"/>
                  </a:cubicBezTo>
                  <a:cubicBezTo>
                    <a:pt x="10" y="32"/>
                    <a:pt x="6" y="30"/>
                    <a:pt x="4" y="28"/>
                  </a:cubicBezTo>
                  <a:cubicBezTo>
                    <a:pt x="1" y="25"/>
                    <a:pt x="0" y="21"/>
                    <a:pt x="0" y="16"/>
                  </a:cubicBezTo>
                  <a:cubicBezTo>
                    <a:pt x="0" y="13"/>
                    <a:pt x="1" y="11"/>
                    <a:pt x="2" y="8"/>
                  </a:cubicBezTo>
                  <a:cubicBezTo>
                    <a:pt x="3" y="6"/>
                    <a:pt x="5" y="4"/>
                    <a:pt x="7" y="2"/>
                  </a:cubicBezTo>
                  <a:cubicBezTo>
                    <a:pt x="9" y="1"/>
                    <a:pt x="11" y="0"/>
                    <a:pt x="14" y="0"/>
                  </a:cubicBezTo>
                  <a:cubicBezTo>
                    <a:pt x="18" y="0"/>
                    <a:pt x="21" y="2"/>
                    <a:pt x="23" y="4"/>
                  </a:cubicBezTo>
                  <a:cubicBezTo>
                    <a:pt x="25" y="7"/>
                    <a:pt x="26" y="10"/>
                    <a:pt x="26" y="15"/>
                  </a:cubicBezTo>
                  <a:lnTo>
                    <a:pt x="26" y="17"/>
                  </a:lnTo>
                  <a:close/>
                  <a:moveTo>
                    <a:pt x="21" y="13"/>
                  </a:moveTo>
                  <a:cubicBezTo>
                    <a:pt x="21" y="10"/>
                    <a:pt x="21" y="8"/>
                    <a:pt x="19" y="7"/>
                  </a:cubicBezTo>
                  <a:cubicBezTo>
                    <a:pt x="18" y="5"/>
                    <a:pt x="16" y="4"/>
                    <a:pt x="14" y="4"/>
                  </a:cubicBezTo>
                  <a:cubicBezTo>
                    <a:pt x="12" y="4"/>
                    <a:pt x="10" y="5"/>
                    <a:pt x="8" y="7"/>
                  </a:cubicBezTo>
                  <a:cubicBezTo>
                    <a:pt x="7" y="8"/>
                    <a:pt x="6" y="11"/>
                    <a:pt x="5" y="13"/>
                  </a:cubicBezTo>
                  <a:lnTo>
                    <a:pt x="21"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0" name="Freeform 66"/>
            <p:cNvSpPr>
              <a:spLocks/>
            </p:cNvSpPr>
            <p:nvPr/>
          </p:nvSpPr>
          <p:spPr bwMode="auto">
            <a:xfrm>
              <a:off x="4125" y="2134"/>
              <a:ext cx="55" cy="78"/>
            </a:xfrm>
            <a:custGeom>
              <a:avLst/>
              <a:gdLst>
                <a:gd name="T0" fmla="*/ 23 w 23"/>
                <a:gd name="T1" fmla="*/ 30 h 32"/>
                <a:gd name="T2" fmla="*/ 15 w 23"/>
                <a:gd name="T3" fmla="*/ 32 h 32"/>
                <a:gd name="T4" fmla="*/ 7 w 23"/>
                <a:gd name="T5" fmla="*/ 30 h 32"/>
                <a:gd name="T6" fmla="*/ 2 w 23"/>
                <a:gd name="T7" fmla="*/ 25 h 32"/>
                <a:gd name="T8" fmla="*/ 0 w 23"/>
                <a:gd name="T9" fmla="*/ 17 h 32"/>
                <a:gd name="T10" fmla="*/ 5 w 23"/>
                <a:gd name="T11" fmla="*/ 5 h 32"/>
                <a:gd name="T12" fmla="*/ 16 w 23"/>
                <a:gd name="T13" fmla="*/ 0 h 32"/>
                <a:gd name="T14" fmla="*/ 23 w 23"/>
                <a:gd name="T15" fmla="*/ 2 h 32"/>
                <a:gd name="T16" fmla="*/ 23 w 23"/>
                <a:gd name="T17" fmla="*/ 7 h 32"/>
                <a:gd name="T18" fmla="*/ 16 w 23"/>
                <a:gd name="T19" fmla="*/ 4 h 32"/>
                <a:gd name="T20" fmla="*/ 8 w 23"/>
                <a:gd name="T21" fmla="*/ 8 h 32"/>
                <a:gd name="T22" fmla="*/ 5 w 23"/>
                <a:gd name="T23" fmla="*/ 16 h 32"/>
                <a:gd name="T24" fmla="*/ 8 w 23"/>
                <a:gd name="T25" fmla="*/ 25 h 32"/>
                <a:gd name="T26" fmla="*/ 16 w 23"/>
                <a:gd name="T27" fmla="*/ 28 h 32"/>
                <a:gd name="T28" fmla="*/ 23 w 23"/>
                <a:gd name="T29" fmla="*/ 25 h 32"/>
                <a:gd name="T30" fmla="*/ 23 w 23"/>
                <a:gd name="T31" fmla="*/ 3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 h="32">
                  <a:moveTo>
                    <a:pt x="23" y="30"/>
                  </a:moveTo>
                  <a:cubicBezTo>
                    <a:pt x="21" y="31"/>
                    <a:pt x="18" y="32"/>
                    <a:pt x="15" y="32"/>
                  </a:cubicBezTo>
                  <a:cubicBezTo>
                    <a:pt x="12" y="32"/>
                    <a:pt x="10" y="31"/>
                    <a:pt x="7" y="30"/>
                  </a:cubicBezTo>
                  <a:cubicBezTo>
                    <a:pt x="5" y="29"/>
                    <a:pt x="3" y="27"/>
                    <a:pt x="2" y="25"/>
                  </a:cubicBezTo>
                  <a:cubicBezTo>
                    <a:pt x="1" y="22"/>
                    <a:pt x="0" y="20"/>
                    <a:pt x="0" y="17"/>
                  </a:cubicBezTo>
                  <a:cubicBezTo>
                    <a:pt x="0" y="12"/>
                    <a:pt x="2" y="8"/>
                    <a:pt x="5" y="5"/>
                  </a:cubicBezTo>
                  <a:cubicBezTo>
                    <a:pt x="8" y="2"/>
                    <a:pt x="11" y="0"/>
                    <a:pt x="16" y="0"/>
                  </a:cubicBezTo>
                  <a:cubicBezTo>
                    <a:pt x="19" y="0"/>
                    <a:pt x="21" y="1"/>
                    <a:pt x="23" y="2"/>
                  </a:cubicBezTo>
                  <a:cubicBezTo>
                    <a:pt x="23" y="7"/>
                    <a:pt x="23" y="7"/>
                    <a:pt x="23" y="7"/>
                  </a:cubicBezTo>
                  <a:cubicBezTo>
                    <a:pt x="21" y="5"/>
                    <a:pt x="18" y="4"/>
                    <a:pt x="16" y="4"/>
                  </a:cubicBezTo>
                  <a:cubicBezTo>
                    <a:pt x="13" y="4"/>
                    <a:pt x="10" y="6"/>
                    <a:pt x="8" y="8"/>
                  </a:cubicBezTo>
                  <a:cubicBezTo>
                    <a:pt x="6" y="10"/>
                    <a:pt x="5" y="13"/>
                    <a:pt x="5" y="16"/>
                  </a:cubicBezTo>
                  <a:cubicBezTo>
                    <a:pt x="5" y="20"/>
                    <a:pt x="6" y="23"/>
                    <a:pt x="8" y="25"/>
                  </a:cubicBezTo>
                  <a:cubicBezTo>
                    <a:pt x="10" y="27"/>
                    <a:pt x="12" y="28"/>
                    <a:pt x="16" y="28"/>
                  </a:cubicBezTo>
                  <a:cubicBezTo>
                    <a:pt x="18" y="28"/>
                    <a:pt x="21" y="27"/>
                    <a:pt x="23" y="25"/>
                  </a:cubicBezTo>
                  <a:lnTo>
                    <a:pt x="23" y="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1" name="Freeform 67"/>
            <p:cNvSpPr>
              <a:spLocks/>
            </p:cNvSpPr>
            <p:nvPr/>
          </p:nvSpPr>
          <p:spPr bwMode="auto">
            <a:xfrm>
              <a:off x="4185" y="2115"/>
              <a:ext cx="42" cy="97"/>
            </a:xfrm>
            <a:custGeom>
              <a:avLst/>
              <a:gdLst>
                <a:gd name="T0" fmla="*/ 18 w 18"/>
                <a:gd name="T1" fmla="*/ 39 h 40"/>
                <a:gd name="T2" fmla="*/ 13 w 18"/>
                <a:gd name="T3" fmla="*/ 40 h 40"/>
                <a:gd name="T4" fmla="*/ 5 w 18"/>
                <a:gd name="T5" fmla="*/ 31 h 40"/>
                <a:gd name="T6" fmla="*/ 5 w 18"/>
                <a:gd name="T7" fmla="*/ 13 h 40"/>
                <a:gd name="T8" fmla="*/ 0 w 18"/>
                <a:gd name="T9" fmla="*/ 13 h 40"/>
                <a:gd name="T10" fmla="*/ 0 w 18"/>
                <a:gd name="T11" fmla="*/ 9 h 40"/>
                <a:gd name="T12" fmla="*/ 5 w 18"/>
                <a:gd name="T13" fmla="*/ 9 h 40"/>
                <a:gd name="T14" fmla="*/ 5 w 18"/>
                <a:gd name="T15" fmla="*/ 2 h 40"/>
                <a:gd name="T16" fmla="*/ 10 w 18"/>
                <a:gd name="T17" fmla="*/ 0 h 40"/>
                <a:gd name="T18" fmla="*/ 10 w 18"/>
                <a:gd name="T19" fmla="*/ 9 h 40"/>
                <a:gd name="T20" fmla="*/ 18 w 18"/>
                <a:gd name="T21" fmla="*/ 9 h 40"/>
                <a:gd name="T22" fmla="*/ 18 w 18"/>
                <a:gd name="T23" fmla="*/ 13 h 40"/>
                <a:gd name="T24" fmla="*/ 10 w 18"/>
                <a:gd name="T25" fmla="*/ 13 h 40"/>
                <a:gd name="T26" fmla="*/ 10 w 18"/>
                <a:gd name="T27" fmla="*/ 30 h 40"/>
                <a:gd name="T28" fmla="*/ 11 w 18"/>
                <a:gd name="T29" fmla="*/ 34 h 40"/>
                <a:gd name="T30" fmla="*/ 14 w 18"/>
                <a:gd name="T31" fmla="*/ 36 h 40"/>
                <a:gd name="T32" fmla="*/ 18 w 18"/>
                <a:gd name="T33" fmla="*/ 35 h 40"/>
                <a:gd name="T34" fmla="*/ 18 w 18"/>
                <a:gd name="T35"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0">
                  <a:moveTo>
                    <a:pt x="18" y="39"/>
                  </a:moveTo>
                  <a:cubicBezTo>
                    <a:pt x="16" y="39"/>
                    <a:pt x="15" y="40"/>
                    <a:pt x="13" y="40"/>
                  </a:cubicBezTo>
                  <a:cubicBezTo>
                    <a:pt x="8" y="40"/>
                    <a:pt x="5" y="37"/>
                    <a:pt x="5" y="31"/>
                  </a:cubicBezTo>
                  <a:cubicBezTo>
                    <a:pt x="5" y="13"/>
                    <a:pt x="5" y="13"/>
                    <a:pt x="5" y="13"/>
                  </a:cubicBezTo>
                  <a:cubicBezTo>
                    <a:pt x="0" y="13"/>
                    <a:pt x="0" y="13"/>
                    <a:pt x="0" y="13"/>
                  </a:cubicBezTo>
                  <a:cubicBezTo>
                    <a:pt x="0" y="9"/>
                    <a:pt x="0" y="9"/>
                    <a:pt x="0" y="9"/>
                  </a:cubicBezTo>
                  <a:cubicBezTo>
                    <a:pt x="5" y="9"/>
                    <a:pt x="5" y="9"/>
                    <a:pt x="5" y="9"/>
                  </a:cubicBezTo>
                  <a:cubicBezTo>
                    <a:pt x="5" y="2"/>
                    <a:pt x="5" y="2"/>
                    <a:pt x="5" y="2"/>
                  </a:cubicBezTo>
                  <a:cubicBezTo>
                    <a:pt x="10" y="0"/>
                    <a:pt x="10" y="0"/>
                    <a:pt x="10" y="0"/>
                  </a:cubicBezTo>
                  <a:cubicBezTo>
                    <a:pt x="10" y="9"/>
                    <a:pt x="10" y="9"/>
                    <a:pt x="10" y="9"/>
                  </a:cubicBezTo>
                  <a:cubicBezTo>
                    <a:pt x="18" y="9"/>
                    <a:pt x="18" y="9"/>
                    <a:pt x="18" y="9"/>
                  </a:cubicBezTo>
                  <a:cubicBezTo>
                    <a:pt x="18" y="13"/>
                    <a:pt x="18" y="13"/>
                    <a:pt x="18" y="13"/>
                  </a:cubicBezTo>
                  <a:cubicBezTo>
                    <a:pt x="10" y="13"/>
                    <a:pt x="10" y="13"/>
                    <a:pt x="10" y="13"/>
                  </a:cubicBezTo>
                  <a:cubicBezTo>
                    <a:pt x="10" y="30"/>
                    <a:pt x="10" y="30"/>
                    <a:pt x="10" y="30"/>
                  </a:cubicBezTo>
                  <a:cubicBezTo>
                    <a:pt x="10" y="32"/>
                    <a:pt x="10" y="34"/>
                    <a:pt x="11" y="34"/>
                  </a:cubicBezTo>
                  <a:cubicBezTo>
                    <a:pt x="12" y="35"/>
                    <a:pt x="13" y="36"/>
                    <a:pt x="14" y="36"/>
                  </a:cubicBezTo>
                  <a:cubicBezTo>
                    <a:pt x="16" y="36"/>
                    <a:pt x="17" y="35"/>
                    <a:pt x="18" y="35"/>
                  </a:cubicBezTo>
                  <a:lnTo>
                    <a:pt x="18" y="3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2" name="Freeform 68"/>
            <p:cNvSpPr>
              <a:spLocks/>
            </p:cNvSpPr>
            <p:nvPr/>
          </p:nvSpPr>
          <p:spPr bwMode="auto">
            <a:xfrm>
              <a:off x="3634" y="2064"/>
              <a:ext cx="105" cy="194"/>
            </a:xfrm>
            <a:custGeom>
              <a:avLst/>
              <a:gdLst>
                <a:gd name="T0" fmla="*/ 40 w 44"/>
                <a:gd name="T1" fmla="*/ 0 h 80"/>
                <a:gd name="T2" fmla="*/ 0 w 44"/>
                <a:gd name="T3" fmla="*/ 0 h 80"/>
                <a:gd name="T4" fmla="*/ 0 w 44"/>
                <a:gd name="T5" fmla="*/ 12 h 80"/>
                <a:gd name="T6" fmla="*/ 24 w 44"/>
                <a:gd name="T7" fmla="*/ 12 h 80"/>
                <a:gd name="T8" fmla="*/ 32 w 44"/>
                <a:gd name="T9" fmla="*/ 12 h 80"/>
                <a:gd name="T10" fmla="*/ 32 w 44"/>
                <a:gd name="T11" fmla="*/ 20 h 80"/>
                <a:gd name="T12" fmla="*/ 32 w 44"/>
                <a:gd name="T13" fmla="*/ 32 h 80"/>
                <a:gd name="T14" fmla="*/ 36 w 44"/>
                <a:gd name="T15" fmla="*/ 32 h 80"/>
                <a:gd name="T16" fmla="*/ 40 w 44"/>
                <a:gd name="T17" fmla="*/ 34 h 80"/>
                <a:gd name="T18" fmla="*/ 28 w 44"/>
                <a:gd name="T19" fmla="*/ 48 h 80"/>
                <a:gd name="T20" fmla="*/ 16 w 44"/>
                <a:gd name="T21" fmla="*/ 34 h 80"/>
                <a:gd name="T22" fmla="*/ 20 w 44"/>
                <a:gd name="T23" fmla="*/ 32 h 80"/>
                <a:gd name="T24" fmla="*/ 24 w 44"/>
                <a:gd name="T25" fmla="*/ 32 h 80"/>
                <a:gd name="T26" fmla="*/ 24 w 44"/>
                <a:gd name="T27" fmla="*/ 20 h 80"/>
                <a:gd name="T28" fmla="*/ 0 w 44"/>
                <a:gd name="T29" fmla="*/ 20 h 80"/>
                <a:gd name="T30" fmla="*/ 0 w 44"/>
                <a:gd name="T31" fmla="*/ 56 h 80"/>
                <a:gd name="T32" fmla="*/ 12 w 44"/>
                <a:gd name="T33" fmla="*/ 44 h 80"/>
                <a:gd name="T34" fmla="*/ 26 w 44"/>
                <a:gd name="T35" fmla="*/ 58 h 80"/>
                <a:gd name="T36" fmla="*/ 12 w 44"/>
                <a:gd name="T37" fmla="*/ 72 h 80"/>
                <a:gd name="T38" fmla="*/ 0 w 44"/>
                <a:gd name="T39" fmla="*/ 60 h 80"/>
                <a:gd name="T40" fmla="*/ 0 w 44"/>
                <a:gd name="T41" fmla="*/ 80 h 80"/>
                <a:gd name="T42" fmla="*/ 40 w 44"/>
                <a:gd name="T43" fmla="*/ 80 h 80"/>
                <a:gd name="T44" fmla="*/ 44 w 44"/>
                <a:gd name="T45" fmla="*/ 76 h 80"/>
                <a:gd name="T46" fmla="*/ 44 w 44"/>
                <a:gd name="T47" fmla="*/ 4 h 80"/>
                <a:gd name="T48" fmla="*/ 40 w 44"/>
                <a:gd name="T49"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4" h="80">
                  <a:moveTo>
                    <a:pt x="40" y="0"/>
                  </a:moveTo>
                  <a:cubicBezTo>
                    <a:pt x="0" y="0"/>
                    <a:pt x="0" y="0"/>
                    <a:pt x="0" y="0"/>
                  </a:cubicBezTo>
                  <a:cubicBezTo>
                    <a:pt x="0" y="12"/>
                    <a:pt x="0" y="12"/>
                    <a:pt x="0" y="12"/>
                  </a:cubicBezTo>
                  <a:cubicBezTo>
                    <a:pt x="24" y="12"/>
                    <a:pt x="24" y="12"/>
                    <a:pt x="24" y="12"/>
                  </a:cubicBezTo>
                  <a:cubicBezTo>
                    <a:pt x="32" y="12"/>
                    <a:pt x="32" y="12"/>
                    <a:pt x="32" y="12"/>
                  </a:cubicBezTo>
                  <a:cubicBezTo>
                    <a:pt x="32" y="20"/>
                    <a:pt x="32" y="20"/>
                    <a:pt x="32" y="20"/>
                  </a:cubicBezTo>
                  <a:cubicBezTo>
                    <a:pt x="32" y="32"/>
                    <a:pt x="32" y="32"/>
                    <a:pt x="32" y="32"/>
                  </a:cubicBezTo>
                  <a:cubicBezTo>
                    <a:pt x="36" y="32"/>
                    <a:pt x="36" y="32"/>
                    <a:pt x="36" y="32"/>
                  </a:cubicBezTo>
                  <a:cubicBezTo>
                    <a:pt x="40" y="34"/>
                    <a:pt x="40" y="34"/>
                    <a:pt x="40" y="34"/>
                  </a:cubicBezTo>
                  <a:cubicBezTo>
                    <a:pt x="28" y="48"/>
                    <a:pt x="28" y="48"/>
                    <a:pt x="28" y="48"/>
                  </a:cubicBezTo>
                  <a:cubicBezTo>
                    <a:pt x="16" y="34"/>
                    <a:pt x="16" y="34"/>
                    <a:pt x="16" y="34"/>
                  </a:cubicBezTo>
                  <a:cubicBezTo>
                    <a:pt x="20" y="32"/>
                    <a:pt x="20" y="32"/>
                    <a:pt x="20" y="32"/>
                  </a:cubicBezTo>
                  <a:cubicBezTo>
                    <a:pt x="24" y="32"/>
                    <a:pt x="24" y="32"/>
                    <a:pt x="24" y="32"/>
                  </a:cubicBezTo>
                  <a:cubicBezTo>
                    <a:pt x="24" y="20"/>
                    <a:pt x="24" y="20"/>
                    <a:pt x="24" y="20"/>
                  </a:cubicBezTo>
                  <a:cubicBezTo>
                    <a:pt x="0" y="20"/>
                    <a:pt x="0" y="20"/>
                    <a:pt x="0" y="20"/>
                  </a:cubicBezTo>
                  <a:cubicBezTo>
                    <a:pt x="0" y="56"/>
                    <a:pt x="0" y="56"/>
                    <a:pt x="0" y="56"/>
                  </a:cubicBezTo>
                  <a:cubicBezTo>
                    <a:pt x="12" y="44"/>
                    <a:pt x="12" y="44"/>
                    <a:pt x="12" y="44"/>
                  </a:cubicBezTo>
                  <a:cubicBezTo>
                    <a:pt x="26" y="58"/>
                    <a:pt x="26" y="58"/>
                    <a:pt x="26" y="58"/>
                  </a:cubicBezTo>
                  <a:cubicBezTo>
                    <a:pt x="12" y="72"/>
                    <a:pt x="12" y="72"/>
                    <a:pt x="12" y="72"/>
                  </a:cubicBezTo>
                  <a:cubicBezTo>
                    <a:pt x="0" y="60"/>
                    <a:pt x="0" y="60"/>
                    <a:pt x="0" y="60"/>
                  </a:cubicBezTo>
                  <a:cubicBezTo>
                    <a:pt x="0" y="80"/>
                    <a:pt x="0" y="80"/>
                    <a:pt x="0" y="80"/>
                  </a:cubicBezTo>
                  <a:cubicBezTo>
                    <a:pt x="40" y="80"/>
                    <a:pt x="40" y="80"/>
                    <a:pt x="40" y="80"/>
                  </a:cubicBezTo>
                  <a:cubicBezTo>
                    <a:pt x="41" y="80"/>
                    <a:pt x="44" y="77"/>
                    <a:pt x="44" y="76"/>
                  </a:cubicBezTo>
                  <a:cubicBezTo>
                    <a:pt x="44" y="4"/>
                    <a:pt x="44" y="4"/>
                    <a:pt x="44" y="4"/>
                  </a:cubicBezTo>
                  <a:cubicBezTo>
                    <a:pt x="44" y="3"/>
                    <a:pt x="41" y="0"/>
                    <a:pt x="4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3" name="Freeform 69"/>
            <p:cNvSpPr>
              <a:spLocks noEditPoints="1"/>
            </p:cNvSpPr>
            <p:nvPr/>
          </p:nvSpPr>
          <p:spPr bwMode="auto">
            <a:xfrm>
              <a:off x="3453" y="2013"/>
              <a:ext cx="172" cy="296"/>
            </a:xfrm>
            <a:custGeom>
              <a:avLst/>
              <a:gdLst>
                <a:gd name="T0" fmla="*/ 0 w 72"/>
                <a:gd name="T1" fmla="*/ 17 h 122"/>
                <a:gd name="T2" fmla="*/ 0 w 72"/>
                <a:gd name="T3" fmla="*/ 105 h 122"/>
                <a:gd name="T4" fmla="*/ 72 w 72"/>
                <a:gd name="T5" fmla="*/ 122 h 122"/>
                <a:gd name="T6" fmla="*/ 72 w 72"/>
                <a:gd name="T7" fmla="*/ 0 h 122"/>
                <a:gd name="T8" fmla="*/ 0 w 72"/>
                <a:gd name="T9" fmla="*/ 17 h 122"/>
                <a:gd name="T10" fmla="*/ 52 w 72"/>
                <a:gd name="T11" fmla="*/ 55 h 122"/>
                <a:gd name="T12" fmla="*/ 51 w 72"/>
                <a:gd name="T13" fmla="*/ 58 h 122"/>
                <a:gd name="T14" fmla="*/ 49 w 72"/>
                <a:gd name="T15" fmla="*/ 61 h 122"/>
                <a:gd name="T16" fmla="*/ 47 w 72"/>
                <a:gd name="T17" fmla="*/ 64 h 122"/>
                <a:gd name="T18" fmla="*/ 44 w 72"/>
                <a:gd name="T19" fmla="*/ 66 h 122"/>
                <a:gd name="T20" fmla="*/ 41 w 72"/>
                <a:gd name="T21" fmla="*/ 68 h 122"/>
                <a:gd name="T22" fmla="*/ 38 w 72"/>
                <a:gd name="T23" fmla="*/ 68 h 122"/>
                <a:gd name="T24" fmla="*/ 34 w 72"/>
                <a:gd name="T25" fmla="*/ 69 h 122"/>
                <a:gd name="T26" fmla="*/ 29 w 72"/>
                <a:gd name="T27" fmla="*/ 69 h 122"/>
                <a:gd name="T28" fmla="*/ 29 w 72"/>
                <a:gd name="T29" fmla="*/ 86 h 122"/>
                <a:gd name="T30" fmla="*/ 20 w 72"/>
                <a:gd name="T31" fmla="*/ 85 h 122"/>
                <a:gd name="T32" fmla="*/ 20 w 72"/>
                <a:gd name="T33" fmla="*/ 37 h 122"/>
                <a:gd name="T34" fmla="*/ 35 w 72"/>
                <a:gd name="T35" fmla="*/ 36 h 122"/>
                <a:gd name="T36" fmla="*/ 42 w 72"/>
                <a:gd name="T37" fmla="*/ 36 h 122"/>
                <a:gd name="T38" fmla="*/ 47 w 72"/>
                <a:gd name="T39" fmla="*/ 39 h 122"/>
                <a:gd name="T40" fmla="*/ 51 w 72"/>
                <a:gd name="T41" fmla="*/ 44 h 122"/>
                <a:gd name="T42" fmla="*/ 52 w 72"/>
                <a:gd name="T43" fmla="*/ 51 h 122"/>
                <a:gd name="T44" fmla="*/ 52 w 72"/>
                <a:gd name="T45" fmla="*/ 5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2" h="122">
                  <a:moveTo>
                    <a:pt x="0" y="17"/>
                  </a:moveTo>
                  <a:cubicBezTo>
                    <a:pt x="0" y="105"/>
                    <a:pt x="0" y="105"/>
                    <a:pt x="0" y="105"/>
                  </a:cubicBezTo>
                  <a:cubicBezTo>
                    <a:pt x="72" y="122"/>
                    <a:pt x="72" y="122"/>
                    <a:pt x="72" y="122"/>
                  </a:cubicBezTo>
                  <a:cubicBezTo>
                    <a:pt x="72" y="0"/>
                    <a:pt x="72" y="0"/>
                    <a:pt x="72" y="0"/>
                  </a:cubicBezTo>
                  <a:lnTo>
                    <a:pt x="0" y="17"/>
                  </a:lnTo>
                  <a:close/>
                  <a:moveTo>
                    <a:pt x="52" y="55"/>
                  </a:moveTo>
                  <a:cubicBezTo>
                    <a:pt x="51" y="56"/>
                    <a:pt x="51" y="57"/>
                    <a:pt x="51" y="58"/>
                  </a:cubicBezTo>
                  <a:cubicBezTo>
                    <a:pt x="50" y="59"/>
                    <a:pt x="50" y="60"/>
                    <a:pt x="49" y="61"/>
                  </a:cubicBezTo>
                  <a:cubicBezTo>
                    <a:pt x="49" y="62"/>
                    <a:pt x="48" y="63"/>
                    <a:pt x="47" y="64"/>
                  </a:cubicBezTo>
                  <a:cubicBezTo>
                    <a:pt x="46" y="65"/>
                    <a:pt x="45" y="65"/>
                    <a:pt x="44" y="66"/>
                  </a:cubicBezTo>
                  <a:cubicBezTo>
                    <a:pt x="43" y="67"/>
                    <a:pt x="42" y="67"/>
                    <a:pt x="41" y="68"/>
                  </a:cubicBezTo>
                  <a:cubicBezTo>
                    <a:pt x="40" y="68"/>
                    <a:pt x="39" y="68"/>
                    <a:pt x="38" y="68"/>
                  </a:cubicBezTo>
                  <a:cubicBezTo>
                    <a:pt x="37" y="69"/>
                    <a:pt x="35" y="69"/>
                    <a:pt x="34" y="69"/>
                  </a:cubicBezTo>
                  <a:cubicBezTo>
                    <a:pt x="29" y="69"/>
                    <a:pt x="29" y="69"/>
                    <a:pt x="29" y="69"/>
                  </a:cubicBezTo>
                  <a:cubicBezTo>
                    <a:pt x="29" y="86"/>
                    <a:pt x="29" y="86"/>
                    <a:pt x="29" y="86"/>
                  </a:cubicBezTo>
                  <a:cubicBezTo>
                    <a:pt x="20" y="85"/>
                    <a:pt x="20" y="85"/>
                    <a:pt x="20" y="85"/>
                  </a:cubicBezTo>
                  <a:cubicBezTo>
                    <a:pt x="20" y="37"/>
                    <a:pt x="20" y="37"/>
                    <a:pt x="20" y="37"/>
                  </a:cubicBezTo>
                  <a:cubicBezTo>
                    <a:pt x="35" y="36"/>
                    <a:pt x="35" y="36"/>
                    <a:pt x="35" y="36"/>
                  </a:cubicBezTo>
                  <a:cubicBezTo>
                    <a:pt x="38" y="36"/>
                    <a:pt x="40" y="36"/>
                    <a:pt x="42" y="36"/>
                  </a:cubicBezTo>
                  <a:cubicBezTo>
                    <a:pt x="44" y="37"/>
                    <a:pt x="46" y="38"/>
                    <a:pt x="47" y="39"/>
                  </a:cubicBezTo>
                  <a:cubicBezTo>
                    <a:pt x="49" y="40"/>
                    <a:pt x="50" y="42"/>
                    <a:pt x="51" y="44"/>
                  </a:cubicBezTo>
                  <a:cubicBezTo>
                    <a:pt x="51" y="46"/>
                    <a:pt x="52" y="49"/>
                    <a:pt x="52" y="51"/>
                  </a:cubicBezTo>
                  <a:cubicBezTo>
                    <a:pt x="52" y="53"/>
                    <a:pt x="52" y="54"/>
                    <a:pt x="52" y="5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4" name="Freeform 70"/>
            <p:cNvSpPr>
              <a:spLocks/>
            </p:cNvSpPr>
            <p:nvPr/>
          </p:nvSpPr>
          <p:spPr bwMode="auto">
            <a:xfrm>
              <a:off x="3522" y="2120"/>
              <a:ext cx="29" cy="39"/>
            </a:xfrm>
            <a:custGeom>
              <a:avLst/>
              <a:gdLst>
                <a:gd name="T0" fmla="*/ 10 w 12"/>
                <a:gd name="T1" fmla="*/ 2 h 16"/>
                <a:gd name="T2" fmla="*/ 8 w 12"/>
                <a:gd name="T3" fmla="*/ 1 h 16"/>
                <a:gd name="T4" fmla="*/ 4 w 12"/>
                <a:gd name="T5" fmla="*/ 0 h 16"/>
                <a:gd name="T6" fmla="*/ 0 w 12"/>
                <a:gd name="T7" fmla="*/ 1 h 16"/>
                <a:gd name="T8" fmla="*/ 0 w 12"/>
                <a:gd name="T9" fmla="*/ 16 h 16"/>
                <a:gd name="T10" fmla="*/ 4 w 12"/>
                <a:gd name="T11" fmla="*/ 16 h 16"/>
                <a:gd name="T12" fmla="*/ 8 w 12"/>
                <a:gd name="T13" fmla="*/ 16 h 16"/>
                <a:gd name="T14" fmla="*/ 10 w 12"/>
                <a:gd name="T15" fmla="*/ 14 h 16"/>
                <a:gd name="T16" fmla="*/ 11 w 12"/>
                <a:gd name="T17" fmla="*/ 12 h 16"/>
                <a:gd name="T18" fmla="*/ 12 w 12"/>
                <a:gd name="T19" fmla="*/ 8 h 16"/>
                <a:gd name="T20" fmla="*/ 11 w 12"/>
                <a:gd name="T21" fmla="*/ 5 h 16"/>
                <a:gd name="T22" fmla="*/ 10 w 12"/>
                <a:gd name="T23" fmla="*/ 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16">
                  <a:moveTo>
                    <a:pt x="10" y="2"/>
                  </a:moveTo>
                  <a:cubicBezTo>
                    <a:pt x="9" y="2"/>
                    <a:pt x="9" y="1"/>
                    <a:pt x="8" y="1"/>
                  </a:cubicBezTo>
                  <a:cubicBezTo>
                    <a:pt x="7" y="1"/>
                    <a:pt x="5" y="0"/>
                    <a:pt x="4" y="0"/>
                  </a:cubicBezTo>
                  <a:cubicBezTo>
                    <a:pt x="0" y="1"/>
                    <a:pt x="0" y="1"/>
                    <a:pt x="0" y="1"/>
                  </a:cubicBezTo>
                  <a:cubicBezTo>
                    <a:pt x="0" y="16"/>
                    <a:pt x="0" y="16"/>
                    <a:pt x="0" y="16"/>
                  </a:cubicBezTo>
                  <a:cubicBezTo>
                    <a:pt x="4" y="16"/>
                    <a:pt x="4" y="16"/>
                    <a:pt x="4" y="16"/>
                  </a:cubicBezTo>
                  <a:cubicBezTo>
                    <a:pt x="5" y="16"/>
                    <a:pt x="7" y="16"/>
                    <a:pt x="8" y="16"/>
                  </a:cubicBezTo>
                  <a:cubicBezTo>
                    <a:pt x="9" y="15"/>
                    <a:pt x="9" y="15"/>
                    <a:pt x="10" y="14"/>
                  </a:cubicBezTo>
                  <a:cubicBezTo>
                    <a:pt x="11" y="13"/>
                    <a:pt x="11" y="13"/>
                    <a:pt x="11" y="12"/>
                  </a:cubicBezTo>
                  <a:cubicBezTo>
                    <a:pt x="12" y="11"/>
                    <a:pt x="12" y="9"/>
                    <a:pt x="12" y="8"/>
                  </a:cubicBezTo>
                  <a:cubicBezTo>
                    <a:pt x="12" y="7"/>
                    <a:pt x="12" y="6"/>
                    <a:pt x="11" y="5"/>
                  </a:cubicBezTo>
                  <a:cubicBezTo>
                    <a:pt x="11" y="4"/>
                    <a:pt x="11" y="3"/>
                    <a:pt x="10"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nvGrpSpPr>
          <p:cNvPr id="595" name="Group 140"/>
          <p:cNvGrpSpPr>
            <a:grpSpLocks noChangeAspect="1"/>
          </p:cNvGrpSpPr>
          <p:nvPr/>
        </p:nvGrpSpPr>
        <p:grpSpPr bwMode="auto">
          <a:xfrm>
            <a:off x="2295680" y="4860771"/>
            <a:ext cx="1262681" cy="358036"/>
            <a:chOff x="562" y="2539"/>
            <a:chExt cx="791" cy="234"/>
          </a:xfrm>
        </p:grpSpPr>
        <p:sp>
          <p:nvSpPr>
            <p:cNvPr id="596" name="Freeform 141"/>
            <p:cNvSpPr>
              <a:spLocks/>
            </p:cNvSpPr>
            <p:nvPr/>
          </p:nvSpPr>
          <p:spPr bwMode="auto">
            <a:xfrm>
              <a:off x="705" y="2595"/>
              <a:ext cx="67" cy="120"/>
            </a:xfrm>
            <a:custGeom>
              <a:avLst/>
              <a:gdLst>
                <a:gd name="T0" fmla="*/ 4 w 28"/>
                <a:gd name="T1" fmla="*/ 0 h 49"/>
                <a:gd name="T2" fmla="*/ 0 w 28"/>
                <a:gd name="T3" fmla="*/ 1 h 49"/>
                <a:gd name="T4" fmla="*/ 0 w 28"/>
                <a:gd name="T5" fmla="*/ 5 h 49"/>
                <a:gd name="T6" fmla="*/ 4 w 28"/>
                <a:gd name="T7" fmla="*/ 5 h 49"/>
                <a:gd name="T8" fmla="*/ 24 w 28"/>
                <a:gd name="T9" fmla="*/ 25 h 49"/>
                <a:gd name="T10" fmla="*/ 4 w 28"/>
                <a:gd name="T11" fmla="*/ 45 h 49"/>
                <a:gd name="T12" fmla="*/ 0 w 28"/>
                <a:gd name="T13" fmla="*/ 44 h 49"/>
                <a:gd name="T14" fmla="*/ 0 w 28"/>
                <a:gd name="T15" fmla="*/ 49 h 49"/>
                <a:gd name="T16" fmla="*/ 4 w 28"/>
                <a:gd name="T17" fmla="*/ 49 h 49"/>
                <a:gd name="T18" fmla="*/ 28 w 28"/>
                <a:gd name="T19" fmla="*/ 25 h 49"/>
                <a:gd name="T20" fmla="*/ 4 w 28"/>
                <a:gd name="T21"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49">
                  <a:moveTo>
                    <a:pt x="4" y="0"/>
                  </a:moveTo>
                  <a:cubicBezTo>
                    <a:pt x="3" y="0"/>
                    <a:pt x="1" y="0"/>
                    <a:pt x="0" y="1"/>
                  </a:cubicBezTo>
                  <a:cubicBezTo>
                    <a:pt x="0" y="5"/>
                    <a:pt x="0" y="5"/>
                    <a:pt x="0" y="5"/>
                  </a:cubicBezTo>
                  <a:cubicBezTo>
                    <a:pt x="1" y="5"/>
                    <a:pt x="3" y="5"/>
                    <a:pt x="4" y="5"/>
                  </a:cubicBezTo>
                  <a:cubicBezTo>
                    <a:pt x="15" y="5"/>
                    <a:pt x="24" y="14"/>
                    <a:pt x="24" y="25"/>
                  </a:cubicBezTo>
                  <a:cubicBezTo>
                    <a:pt x="24" y="36"/>
                    <a:pt x="15" y="45"/>
                    <a:pt x="4" y="45"/>
                  </a:cubicBezTo>
                  <a:cubicBezTo>
                    <a:pt x="3" y="45"/>
                    <a:pt x="1" y="45"/>
                    <a:pt x="0" y="44"/>
                  </a:cubicBezTo>
                  <a:cubicBezTo>
                    <a:pt x="0" y="49"/>
                    <a:pt x="0" y="49"/>
                    <a:pt x="0" y="49"/>
                  </a:cubicBezTo>
                  <a:cubicBezTo>
                    <a:pt x="1" y="49"/>
                    <a:pt x="3" y="49"/>
                    <a:pt x="4" y="49"/>
                  </a:cubicBezTo>
                  <a:cubicBezTo>
                    <a:pt x="18" y="49"/>
                    <a:pt x="28" y="38"/>
                    <a:pt x="28" y="25"/>
                  </a:cubicBezTo>
                  <a:cubicBezTo>
                    <a:pt x="28" y="11"/>
                    <a:pt x="18" y="0"/>
                    <a:pt x="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7" name="Freeform 142"/>
            <p:cNvSpPr>
              <a:spLocks/>
            </p:cNvSpPr>
            <p:nvPr/>
          </p:nvSpPr>
          <p:spPr bwMode="auto">
            <a:xfrm>
              <a:off x="705" y="2685"/>
              <a:ext cx="33" cy="47"/>
            </a:xfrm>
            <a:custGeom>
              <a:avLst/>
              <a:gdLst>
                <a:gd name="T0" fmla="*/ 5 w 14"/>
                <a:gd name="T1" fmla="*/ 0 h 19"/>
                <a:gd name="T2" fmla="*/ 0 w 14"/>
                <a:gd name="T3" fmla="*/ 2 h 19"/>
                <a:gd name="T4" fmla="*/ 0 w 14"/>
                <a:gd name="T5" fmla="*/ 18 h 19"/>
                <a:gd name="T6" fmla="*/ 5 w 14"/>
                <a:gd name="T7" fmla="*/ 19 h 19"/>
                <a:gd name="T8" fmla="*/ 14 w 14"/>
                <a:gd name="T9" fmla="*/ 10 h 19"/>
                <a:gd name="T10" fmla="*/ 5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5" y="0"/>
                  </a:moveTo>
                  <a:cubicBezTo>
                    <a:pt x="3" y="0"/>
                    <a:pt x="1" y="1"/>
                    <a:pt x="0" y="2"/>
                  </a:cubicBezTo>
                  <a:cubicBezTo>
                    <a:pt x="0" y="18"/>
                    <a:pt x="0" y="18"/>
                    <a:pt x="0" y="18"/>
                  </a:cubicBezTo>
                  <a:cubicBezTo>
                    <a:pt x="1" y="19"/>
                    <a:pt x="3" y="19"/>
                    <a:pt x="5" y="19"/>
                  </a:cubicBezTo>
                  <a:cubicBezTo>
                    <a:pt x="10" y="19"/>
                    <a:pt x="14" y="15"/>
                    <a:pt x="14" y="10"/>
                  </a:cubicBezTo>
                  <a:cubicBezTo>
                    <a:pt x="14" y="5"/>
                    <a:pt x="10" y="0"/>
                    <a:pt x="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8" name="Freeform 143"/>
            <p:cNvSpPr>
              <a:spLocks/>
            </p:cNvSpPr>
            <p:nvPr/>
          </p:nvSpPr>
          <p:spPr bwMode="auto">
            <a:xfrm>
              <a:off x="705" y="2578"/>
              <a:ext cx="33" cy="49"/>
            </a:xfrm>
            <a:custGeom>
              <a:avLst/>
              <a:gdLst>
                <a:gd name="T0" fmla="*/ 4 w 14"/>
                <a:gd name="T1" fmla="*/ 0 h 20"/>
                <a:gd name="T2" fmla="*/ 0 w 14"/>
                <a:gd name="T3" fmla="*/ 2 h 20"/>
                <a:gd name="T4" fmla="*/ 0 w 14"/>
                <a:gd name="T5" fmla="*/ 18 h 20"/>
                <a:gd name="T6" fmla="*/ 4 w 14"/>
                <a:gd name="T7" fmla="*/ 20 h 20"/>
                <a:gd name="T8" fmla="*/ 14 w 14"/>
                <a:gd name="T9" fmla="*/ 10 h 20"/>
                <a:gd name="T10" fmla="*/ 4 w 14"/>
                <a:gd name="T11" fmla="*/ 0 h 20"/>
              </a:gdLst>
              <a:ahLst/>
              <a:cxnLst>
                <a:cxn ang="0">
                  <a:pos x="T0" y="T1"/>
                </a:cxn>
                <a:cxn ang="0">
                  <a:pos x="T2" y="T3"/>
                </a:cxn>
                <a:cxn ang="0">
                  <a:pos x="T4" y="T5"/>
                </a:cxn>
                <a:cxn ang="0">
                  <a:pos x="T6" y="T7"/>
                </a:cxn>
                <a:cxn ang="0">
                  <a:pos x="T8" y="T9"/>
                </a:cxn>
                <a:cxn ang="0">
                  <a:pos x="T10" y="T11"/>
                </a:cxn>
              </a:cxnLst>
              <a:rect l="0" t="0" r="r" b="b"/>
              <a:pathLst>
                <a:path w="14" h="20">
                  <a:moveTo>
                    <a:pt x="4" y="0"/>
                  </a:moveTo>
                  <a:cubicBezTo>
                    <a:pt x="3" y="0"/>
                    <a:pt x="1" y="1"/>
                    <a:pt x="0" y="2"/>
                  </a:cubicBezTo>
                  <a:cubicBezTo>
                    <a:pt x="0" y="18"/>
                    <a:pt x="0" y="18"/>
                    <a:pt x="0" y="18"/>
                  </a:cubicBezTo>
                  <a:cubicBezTo>
                    <a:pt x="1" y="19"/>
                    <a:pt x="3" y="20"/>
                    <a:pt x="4" y="20"/>
                  </a:cubicBezTo>
                  <a:cubicBezTo>
                    <a:pt x="10" y="20"/>
                    <a:pt x="14" y="15"/>
                    <a:pt x="14" y="10"/>
                  </a:cubicBezTo>
                  <a:cubicBezTo>
                    <a:pt x="14" y="5"/>
                    <a:pt x="10" y="0"/>
                    <a:pt x="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9" name="Oval 144"/>
            <p:cNvSpPr>
              <a:spLocks noChangeArrowheads="1"/>
            </p:cNvSpPr>
            <p:nvPr/>
          </p:nvSpPr>
          <p:spPr bwMode="auto">
            <a:xfrm>
              <a:off x="743" y="2629"/>
              <a:ext cx="45" cy="4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0" name="Freeform 145"/>
            <p:cNvSpPr>
              <a:spLocks noEditPoints="1"/>
            </p:cNvSpPr>
            <p:nvPr/>
          </p:nvSpPr>
          <p:spPr bwMode="auto">
            <a:xfrm>
              <a:off x="562" y="2539"/>
              <a:ext cx="133" cy="234"/>
            </a:xfrm>
            <a:custGeom>
              <a:avLst/>
              <a:gdLst>
                <a:gd name="T0" fmla="*/ 0 w 56"/>
                <a:gd name="T1" fmla="*/ 83 h 96"/>
                <a:gd name="T2" fmla="*/ 56 w 56"/>
                <a:gd name="T3" fmla="*/ 0 h 96"/>
                <a:gd name="T4" fmla="*/ 35 w 56"/>
                <a:gd name="T5" fmla="*/ 59 h 96"/>
                <a:gd name="T6" fmla="*/ 34 w 56"/>
                <a:gd name="T7" fmla="*/ 63 h 96"/>
                <a:gd name="T8" fmla="*/ 31 w 56"/>
                <a:gd name="T9" fmla="*/ 66 h 96"/>
                <a:gd name="T10" fmla="*/ 26 w 56"/>
                <a:gd name="T11" fmla="*/ 68 h 96"/>
                <a:gd name="T12" fmla="*/ 21 w 56"/>
                <a:gd name="T13" fmla="*/ 68 h 96"/>
                <a:gd name="T14" fmla="*/ 17 w 56"/>
                <a:gd name="T15" fmla="*/ 66 h 96"/>
                <a:gd name="T16" fmla="*/ 16 w 56"/>
                <a:gd name="T17" fmla="*/ 57 h 96"/>
                <a:gd name="T18" fmla="*/ 20 w 56"/>
                <a:gd name="T19" fmla="*/ 60 h 96"/>
                <a:gd name="T20" fmla="*/ 24 w 56"/>
                <a:gd name="T21" fmla="*/ 61 h 96"/>
                <a:gd name="T22" fmla="*/ 26 w 56"/>
                <a:gd name="T23" fmla="*/ 61 h 96"/>
                <a:gd name="T24" fmla="*/ 27 w 56"/>
                <a:gd name="T25" fmla="*/ 60 h 96"/>
                <a:gd name="T26" fmla="*/ 28 w 56"/>
                <a:gd name="T27" fmla="*/ 59 h 96"/>
                <a:gd name="T28" fmla="*/ 28 w 56"/>
                <a:gd name="T29" fmla="*/ 57 h 96"/>
                <a:gd name="T30" fmla="*/ 28 w 56"/>
                <a:gd name="T31" fmla="*/ 56 h 96"/>
                <a:gd name="T32" fmla="*/ 27 w 56"/>
                <a:gd name="T33" fmla="*/ 54 h 96"/>
                <a:gd name="T34" fmla="*/ 25 w 56"/>
                <a:gd name="T35" fmla="*/ 53 h 96"/>
                <a:gd name="T36" fmla="*/ 22 w 56"/>
                <a:gd name="T37" fmla="*/ 51 h 96"/>
                <a:gd name="T38" fmla="*/ 17 w 56"/>
                <a:gd name="T39" fmla="*/ 46 h 96"/>
                <a:gd name="T40" fmla="*/ 16 w 56"/>
                <a:gd name="T41" fmla="*/ 40 h 96"/>
                <a:gd name="T42" fmla="*/ 16 w 56"/>
                <a:gd name="T43" fmla="*/ 35 h 96"/>
                <a:gd name="T44" fmla="*/ 19 w 56"/>
                <a:gd name="T45" fmla="*/ 32 h 96"/>
                <a:gd name="T46" fmla="*/ 22 w 56"/>
                <a:gd name="T47" fmla="*/ 29 h 96"/>
                <a:gd name="T48" fmla="*/ 27 w 56"/>
                <a:gd name="T49" fmla="*/ 28 h 96"/>
                <a:gd name="T50" fmla="*/ 31 w 56"/>
                <a:gd name="T51" fmla="*/ 28 h 96"/>
                <a:gd name="T52" fmla="*/ 34 w 56"/>
                <a:gd name="T53" fmla="*/ 29 h 96"/>
                <a:gd name="T54" fmla="*/ 32 w 56"/>
                <a:gd name="T55" fmla="*/ 36 h 96"/>
                <a:gd name="T56" fmla="*/ 29 w 56"/>
                <a:gd name="T57" fmla="*/ 35 h 96"/>
                <a:gd name="T58" fmla="*/ 26 w 56"/>
                <a:gd name="T59" fmla="*/ 35 h 96"/>
                <a:gd name="T60" fmla="*/ 24 w 56"/>
                <a:gd name="T61" fmla="*/ 36 h 96"/>
                <a:gd name="T62" fmla="*/ 23 w 56"/>
                <a:gd name="T63" fmla="*/ 37 h 96"/>
                <a:gd name="T64" fmla="*/ 23 w 56"/>
                <a:gd name="T65" fmla="*/ 38 h 96"/>
                <a:gd name="T66" fmla="*/ 23 w 56"/>
                <a:gd name="T67" fmla="*/ 40 h 96"/>
                <a:gd name="T68" fmla="*/ 23 w 56"/>
                <a:gd name="T69" fmla="*/ 41 h 96"/>
                <a:gd name="T70" fmla="*/ 24 w 56"/>
                <a:gd name="T71" fmla="*/ 43 h 96"/>
                <a:gd name="T72" fmla="*/ 26 w 56"/>
                <a:gd name="T73" fmla="*/ 44 h 96"/>
                <a:gd name="T74" fmla="*/ 29 w 56"/>
                <a:gd name="T75" fmla="*/ 46 h 96"/>
                <a:gd name="T76" fmla="*/ 32 w 56"/>
                <a:gd name="T77" fmla="*/ 48 h 96"/>
                <a:gd name="T78" fmla="*/ 34 w 56"/>
                <a:gd name="T79" fmla="*/ 51 h 96"/>
                <a:gd name="T80" fmla="*/ 35 w 56"/>
                <a:gd name="T81" fmla="*/ 55 h 96"/>
                <a:gd name="T82" fmla="*/ 35 w 56"/>
                <a:gd name="T83" fmla="*/ 5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6" h="96">
                  <a:moveTo>
                    <a:pt x="0" y="13"/>
                  </a:moveTo>
                  <a:cubicBezTo>
                    <a:pt x="0" y="83"/>
                    <a:pt x="0" y="83"/>
                    <a:pt x="0" y="83"/>
                  </a:cubicBezTo>
                  <a:cubicBezTo>
                    <a:pt x="56" y="96"/>
                    <a:pt x="56" y="96"/>
                    <a:pt x="56" y="96"/>
                  </a:cubicBezTo>
                  <a:cubicBezTo>
                    <a:pt x="56" y="0"/>
                    <a:pt x="56" y="0"/>
                    <a:pt x="56" y="0"/>
                  </a:cubicBezTo>
                  <a:lnTo>
                    <a:pt x="0" y="13"/>
                  </a:lnTo>
                  <a:close/>
                  <a:moveTo>
                    <a:pt x="35" y="59"/>
                  </a:moveTo>
                  <a:cubicBezTo>
                    <a:pt x="35" y="60"/>
                    <a:pt x="35" y="61"/>
                    <a:pt x="35" y="61"/>
                  </a:cubicBezTo>
                  <a:cubicBezTo>
                    <a:pt x="35" y="62"/>
                    <a:pt x="34" y="63"/>
                    <a:pt x="34" y="63"/>
                  </a:cubicBezTo>
                  <a:cubicBezTo>
                    <a:pt x="34" y="64"/>
                    <a:pt x="33" y="64"/>
                    <a:pt x="33" y="65"/>
                  </a:cubicBezTo>
                  <a:cubicBezTo>
                    <a:pt x="32" y="65"/>
                    <a:pt x="32" y="66"/>
                    <a:pt x="31" y="66"/>
                  </a:cubicBezTo>
                  <a:cubicBezTo>
                    <a:pt x="30" y="67"/>
                    <a:pt x="30" y="67"/>
                    <a:pt x="29" y="67"/>
                  </a:cubicBezTo>
                  <a:cubicBezTo>
                    <a:pt x="28" y="68"/>
                    <a:pt x="27" y="68"/>
                    <a:pt x="26" y="68"/>
                  </a:cubicBezTo>
                  <a:cubicBezTo>
                    <a:pt x="25" y="68"/>
                    <a:pt x="24" y="68"/>
                    <a:pt x="23" y="68"/>
                  </a:cubicBezTo>
                  <a:cubicBezTo>
                    <a:pt x="23" y="68"/>
                    <a:pt x="22" y="68"/>
                    <a:pt x="21" y="68"/>
                  </a:cubicBezTo>
                  <a:cubicBezTo>
                    <a:pt x="21" y="68"/>
                    <a:pt x="20" y="67"/>
                    <a:pt x="19" y="67"/>
                  </a:cubicBezTo>
                  <a:cubicBezTo>
                    <a:pt x="19" y="67"/>
                    <a:pt x="18" y="67"/>
                    <a:pt x="17" y="66"/>
                  </a:cubicBezTo>
                  <a:cubicBezTo>
                    <a:pt x="17" y="66"/>
                    <a:pt x="16" y="66"/>
                    <a:pt x="16" y="65"/>
                  </a:cubicBezTo>
                  <a:cubicBezTo>
                    <a:pt x="16" y="57"/>
                    <a:pt x="16" y="57"/>
                    <a:pt x="16" y="57"/>
                  </a:cubicBezTo>
                  <a:cubicBezTo>
                    <a:pt x="16" y="58"/>
                    <a:pt x="17" y="58"/>
                    <a:pt x="18" y="59"/>
                  </a:cubicBezTo>
                  <a:cubicBezTo>
                    <a:pt x="18" y="59"/>
                    <a:pt x="19" y="60"/>
                    <a:pt x="20" y="60"/>
                  </a:cubicBezTo>
                  <a:cubicBezTo>
                    <a:pt x="20" y="60"/>
                    <a:pt x="21" y="61"/>
                    <a:pt x="21" y="61"/>
                  </a:cubicBezTo>
                  <a:cubicBezTo>
                    <a:pt x="22" y="61"/>
                    <a:pt x="23" y="61"/>
                    <a:pt x="24" y="61"/>
                  </a:cubicBezTo>
                  <a:cubicBezTo>
                    <a:pt x="24" y="61"/>
                    <a:pt x="24" y="61"/>
                    <a:pt x="25" y="61"/>
                  </a:cubicBezTo>
                  <a:cubicBezTo>
                    <a:pt x="25" y="61"/>
                    <a:pt x="25" y="61"/>
                    <a:pt x="26" y="61"/>
                  </a:cubicBezTo>
                  <a:cubicBezTo>
                    <a:pt x="26" y="61"/>
                    <a:pt x="26" y="61"/>
                    <a:pt x="26" y="61"/>
                  </a:cubicBezTo>
                  <a:cubicBezTo>
                    <a:pt x="27" y="60"/>
                    <a:pt x="27" y="60"/>
                    <a:pt x="27" y="60"/>
                  </a:cubicBezTo>
                  <a:cubicBezTo>
                    <a:pt x="27" y="60"/>
                    <a:pt x="27" y="60"/>
                    <a:pt x="27" y="59"/>
                  </a:cubicBezTo>
                  <a:cubicBezTo>
                    <a:pt x="28" y="59"/>
                    <a:pt x="28" y="59"/>
                    <a:pt x="28" y="59"/>
                  </a:cubicBezTo>
                  <a:cubicBezTo>
                    <a:pt x="28" y="59"/>
                    <a:pt x="28" y="58"/>
                    <a:pt x="28" y="58"/>
                  </a:cubicBezTo>
                  <a:cubicBezTo>
                    <a:pt x="28" y="58"/>
                    <a:pt x="28" y="58"/>
                    <a:pt x="28" y="57"/>
                  </a:cubicBezTo>
                  <a:cubicBezTo>
                    <a:pt x="28" y="57"/>
                    <a:pt x="28" y="57"/>
                    <a:pt x="28" y="56"/>
                  </a:cubicBezTo>
                  <a:cubicBezTo>
                    <a:pt x="28" y="56"/>
                    <a:pt x="28" y="56"/>
                    <a:pt x="28" y="56"/>
                  </a:cubicBezTo>
                  <a:cubicBezTo>
                    <a:pt x="28" y="55"/>
                    <a:pt x="27" y="55"/>
                    <a:pt x="27" y="55"/>
                  </a:cubicBezTo>
                  <a:cubicBezTo>
                    <a:pt x="27" y="54"/>
                    <a:pt x="27" y="54"/>
                    <a:pt x="27" y="54"/>
                  </a:cubicBezTo>
                  <a:cubicBezTo>
                    <a:pt x="26" y="54"/>
                    <a:pt x="26" y="53"/>
                    <a:pt x="26" y="53"/>
                  </a:cubicBezTo>
                  <a:cubicBezTo>
                    <a:pt x="26" y="53"/>
                    <a:pt x="25" y="53"/>
                    <a:pt x="25" y="53"/>
                  </a:cubicBezTo>
                  <a:cubicBezTo>
                    <a:pt x="25" y="52"/>
                    <a:pt x="24" y="52"/>
                    <a:pt x="24" y="52"/>
                  </a:cubicBezTo>
                  <a:cubicBezTo>
                    <a:pt x="23" y="51"/>
                    <a:pt x="23" y="51"/>
                    <a:pt x="22" y="51"/>
                  </a:cubicBezTo>
                  <a:cubicBezTo>
                    <a:pt x="21" y="50"/>
                    <a:pt x="20" y="49"/>
                    <a:pt x="19" y="49"/>
                  </a:cubicBezTo>
                  <a:cubicBezTo>
                    <a:pt x="19" y="48"/>
                    <a:pt x="18" y="47"/>
                    <a:pt x="17" y="46"/>
                  </a:cubicBezTo>
                  <a:cubicBezTo>
                    <a:pt x="17" y="45"/>
                    <a:pt x="16" y="44"/>
                    <a:pt x="16" y="43"/>
                  </a:cubicBezTo>
                  <a:cubicBezTo>
                    <a:pt x="16" y="42"/>
                    <a:pt x="16" y="41"/>
                    <a:pt x="16" y="40"/>
                  </a:cubicBezTo>
                  <a:cubicBezTo>
                    <a:pt x="16" y="39"/>
                    <a:pt x="16" y="38"/>
                    <a:pt x="16" y="37"/>
                  </a:cubicBezTo>
                  <a:cubicBezTo>
                    <a:pt x="16" y="37"/>
                    <a:pt x="16" y="36"/>
                    <a:pt x="16" y="35"/>
                  </a:cubicBezTo>
                  <a:cubicBezTo>
                    <a:pt x="17" y="35"/>
                    <a:pt x="17" y="34"/>
                    <a:pt x="17" y="33"/>
                  </a:cubicBezTo>
                  <a:cubicBezTo>
                    <a:pt x="18" y="33"/>
                    <a:pt x="18" y="32"/>
                    <a:pt x="19" y="32"/>
                  </a:cubicBezTo>
                  <a:cubicBezTo>
                    <a:pt x="19" y="31"/>
                    <a:pt x="20" y="31"/>
                    <a:pt x="20" y="30"/>
                  </a:cubicBezTo>
                  <a:cubicBezTo>
                    <a:pt x="21" y="30"/>
                    <a:pt x="21" y="29"/>
                    <a:pt x="22" y="29"/>
                  </a:cubicBezTo>
                  <a:cubicBezTo>
                    <a:pt x="23" y="29"/>
                    <a:pt x="23" y="29"/>
                    <a:pt x="24" y="28"/>
                  </a:cubicBezTo>
                  <a:cubicBezTo>
                    <a:pt x="25" y="28"/>
                    <a:pt x="26" y="28"/>
                    <a:pt x="27" y="28"/>
                  </a:cubicBezTo>
                  <a:cubicBezTo>
                    <a:pt x="27" y="28"/>
                    <a:pt x="28" y="28"/>
                    <a:pt x="29" y="28"/>
                  </a:cubicBezTo>
                  <a:cubicBezTo>
                    <a:pt x="29" y="28"/>
                    <a:pt x="30" y="28"/>
                    <a:pt x="31" y="28"/>
                  </a:cubicBezTo>
                  <a:cubicBezTo>
                    <a:pt x="31" y="28"/>
                    <a:pt x="32" y="28"/>
                    <a:pt x="32" y="28"/>
                  </a:cubicBezTo>
                  <a:cubicBezTo>
                    <a:pt x="33" y="29"/>
                    <a:pt x="34" y="29"/>
                    <a:pt x="34" y="29"/>
                  </a:cubicBezTo>
                  <a:cubicBezTo>
                    <a:pt x="34" y="37"/>
                    <a:pt x="34" y="37"/>
                    <a:pt x="34" y="37"/>
                  </a:cubicBezTo>
                  <a:cubicBezTo>
                    <a:pt x="34" y="37"/>
                    <a:pt x="33" y="36"/>
                    <a:pt x="32" y="36"/>
                  </a:cubicBezTo>
                  <a:cubicBezTo>
                    <a:pt x="32" y="36"/>
                    <a:pt x="31" y="36"/>
                    <a:pt x="31" y="35"/>
                  </a:cubicBezTo>
                  <a:cubicBezTo>
                    <a:pt x="30" y="35"/>
                    <a:pt x="29" y="35"/>
                    <a:pt x="29" y="35"/>
                  </a:cubicBezTo>
                  <a:cubicBezTo>
                    <a:pt x="28" y="35"/>
                    <a:pt x="28" y="35"/>
                    <a:pt x="27" y="35"/>
                  </a:cubicBezTo>
                  <a:cubicBezTo>
                    <a:pt x="27" y="35"/>
                    <a:pt x="26" y="35"/>
                    <a:pt x="26" y="35"/>
                  </a:cubicBezTo>
                  <a:cubicBezTo>
                    <a:pt x="26" y="35"/>
                    <a:pt x="25" y="35"/>
                    <a:pt x="25" y="35"/>
                  </a:cubicBezTo>
                  <a:cubicBezTo>
                    <a:pt x="25" y="35"/>
                    <a:pt x="25" y="35"/>
                    <a:pt x="24" y="36"/>
                  </a:cubicBezTo>
                  <a:cubicBezTo>
                    <a:pt x="24" y="36"/>
                    <a:pt x="24" y="36"/>
                    <a:pt x="24" y="36"/>
                  </a:cubicBezTo>
                  <a:cubicBezTo>
                    <a:pt x="24" y="36"/>
                    <a:pt x="23" y="36"/>
                    <a:pt x="23" y="37"/>
                  </a:cubicBezTo>
                  <a:cubicBezTo>
                    <a:pt x="23" y="37"/>
                    <a:pt x="23" y="37"/>
                    <a:pt x="23" y="37"/>
                  </a:cubicBezTo>
                  <a:cubicBezTo>
                    <a:pt x="23" y="38"/>
                    <a:pt x="23" y="38"/>
                    <a:pt x="23" y="38"/>
                  </a:cubicBezTo>
                  <a:cubicBezTo>
                    <a:pt x="23" y="38"/>
                    <a:pt x="23" y="39"/>
                    <a:pt x="23" y="39"/>
                  </a:cubicBezTo>
                  <a:cubicBezTo>
                    <a:pt x="23" y="39"/>
                    <a:pt x="23" y="40"/>
                    <a:pt x="23" y="40"/>
                  </a:cubicBezTo>
                  <a:cubicBezTo>
                    <a:pt x="23" y="40"/>
                    <a:pt x="23" y="40"/>
                    <a:pt x="23" y="41"/>
                  </a:cubicBezTo>
                  <a:cubicBezTo>
                    <a:pt x="23" y="41"/>
                    <a:pt x="23" y="41"/>
                    <a:pt x="23" y="41"/>
                  </a:cubicBezTo>
                  <a:cubicBezTo>
                    <a:pt x="23" y="42"/>
                    <a:pt x="23" y="42"/>
                    <a:pt x="24" y="42"/>
                  </a:cubicBezTo>
                  <a:cubicBezTo>
                    <a:pt x="24" y="42"/>
                    <a:pt x="24" y="42"/>
                    <a:pt x="24" y="43"/>
                  </a:cubicBezTo>
                  <a:cubicBezTo>
                    <a:pt x="24" y="43"/>
                    <a:pt x="25" y="43"/>
                    <a:pt x="25" y="43"/>
                  </a:cubicBezTo>
                  <a:cubicBezTo>
                    <a:pt x="25" y="43"/>
                    <a:pt x="26" y="44"/>
                    <a:pt x="26" y="44"/>
                  </a:cubicBezTo>
                  <a:cubicBezTo>
                    <a:pt x="26" y="44"/>
                    <a:pt x="27" y="44"/>
                    <a:pt x="27" y="45"/>
                  </a:cubicBezTo>
                  <a:cubicBezTo>
                    <a:pt x="28" y="45"/>
                    <a:pt x="29" y="46"/>
                    <a:pt x="29" y="46"/>
                  </a:cubicBezTo>
                  <a:cubicBezTo>
                    <a:pt x="30" y="46"/>
                    <a:pt x="30" y="47"/>
                    <a:pt x="31" y="47"/>
                  </a:cubicBezTo>
                  <a:cubicBezTo>
                    <a:pt x="31" y="48"/>
                    <a:pt x="32" y="48"/>
                    <a:pt x="32" y="48"/>
                  </a:cubicBezTo>
                  <a:cubicBezTo>
                    <a:pt x="33" y="49"/>
                    <a:pt x="33" y="49"/>
                    <a:pt x="33" y="50"/>
                  </a:cubicBezTo>
                  <a:cubicBezTo>
                    <a:pt x="34" y="50"/>
                    <a:pt x="34" y="51"/>
                    <a:pt x="34" y="51"/>
                  </a:cubicBezTo>
                  <a:cubicBezTo>
                    <a:pt x="35" y="52"/>
                    <a:pt x="35" y="52"/>
                    <a:pt x="35" y="53"/>
                  </a:cubicBezTo>
                  <a:cubicBezTo>
                    <a:pt x="35" y="53"/>
                    <a:pt x="35" y="54"/>
                    <a:pt x="35" y="55"/>
                  </a:cubicBezTo>
                  <a:cubicBezTo>
                    <a:pt x="35" y="55"/>
                    <a:pt x="36" y="56"/>
                    <a:pt x="36" y="57"/>
                  </a:cubicBezTo>
                  <a:cubicBezTo>
                    <a:pt x="36" y="58"/>
                    <a:pt x="35" y="58"/>
                    <a:pt x="35" y="5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1" name="Freeform 146"/>
            <p:cNvSpPr>
              <a:spLocks/>
            </p:cNvSpPr>
            <p:nvPr/>
          </p:nvSpPr>
          <p:spPr bwMode="auto">
            <a:xfrm>
              <a:off x="858" y="2615"/>
              <a:ext cx="45" cy="85"/>
            </a:xfrm>
            <a:custGeom>
              <a:avLst/>
              <a:gdLst>
                <a:gd name="T0" fmla="*/ 19 w 19"/>
                <a:gd name="T1" fmla="*/ 26 h 35"/>
                <a:gd name="T2" fmla="*/ 16 w 19"/>
                <a:gd name="T3" fmla="*/ 32 h 35"/>
                <a:gd name="T4" fmla="*/ 8 w 19"/>
                <a:gd name="T5" fmla="*/ 35 h 35"/>
                <a:gd name="T6" fmla="*/ 3 w 19"/>
                <a:gd name="T7" fmla="*/ 34 h 35"/>
                <a:gd name="T8" fmla="*/ 0 w 19"/>
                <a:gd name="T9" fmla="*/ 33 h 35"/>
                <a:gd name="T10" fmla="*/ 0 w 19"/>
                <a:gd name="T11" fmla="*/ 28 h 35"/>
                <a:gd name="T12" fmla="*/ 4 w 19"/>
                <a:gd name="T13" fmla="*/ 30 h 35"/>
                <a:gd name="T14" fmla="*/ 8 w 19"/>
                <a:gd name="T15" fmla="*/ 31 h 35"/>
                <a:gd name="T16" fmla="*/ 15 w 19"/>
                <a:gd name="T17" fmla="*/ 26 h 35"/>
                <a:gd name="T18" fmla="*/ 13 w 19"/>
                <a:gd name="T19" fmla="*/ 22 h 35"/>
                <a:gd name="T20" fmla="*/ 8 w 19"/>
                <a:gd name="T21" fmla="*/ 18 h 35"/>
                <a:gd name="T22" fmla="*/ 2 w 19"/>
                <a:gd name="T23" fmla="*/ 14 h 35"/>
                <a:gd name="T24" fmla="*/ 0 w 19"/>
                <a:gd name="T25" fmla="*/ 9 h 35"/>
                <a:gd name="T26" fmla="*/ 3 w 19"/>
                <a:gd name="T27" fmla="*/ 2 h 35"/>
                <a:gd name="T28" fmla="*/ 11 w 19"/>
                <a:gd name="T29" fmla="*/ 0 h 35"/>
                <a:gd name="T30" fmla="*/ 17 w 19"/>
                <a:gd name="T31" fmla="*/ 1 h 35"/>
                <a:gd name="T32" fmla="*/ 17 w 19"/>
                <a:gd name="T33" fmla="*/ 5 h 35"/>
                <a:gd name="T34" fmla="*/ 11 w 19"/>
                <a:gd name="T35" fmla="*/ 3 h 35"/>
                <a:gd name="T36" fmla="*/ 6 w 19"/>
                <a:gd name="T37" fmla="*/ 5 h 35"/>
                <a:gd name="T38" fmla="*/ 4 w 19"/>
                <a:gd name="T39" fmla="*/ 8 h 35"/>
                <a:gd name="T40" fmla="*/ 5 w 19"/>
                <a:gd name="T41" fmla="*/ 11 h 35"/>
                <a:gd name="T42" fmla="*/ 7 w 19"/>
                <a:gd name="T43" fmla="*/ 13 h 35"/>
                <a:gd name="T44" fmla="*/ 11 w 19"/>
                <a:gd name="T45" fmla="*/ 16 h 35"/>
                <a:gd name="T46" fmla="*/ 17 w 19"/>
                <a:gd name="T47" fmla="*/ 20 h 35"/>
                <a:gd name="T48" fmla="*/ 19 w 19"/>
                <a:gd name="T49" fmla="*/ 2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35">
                  <a:moveTo>
                    <a:pt x="19" y="26"/>
                  </a:moveTo>
                  <a:cubicBezTo>
                    <a:pt x="19" y="28"/>
                    <a:pt x="18" y="31"/>
                    <a:pt x="16" y="32"/>
                  </a:cubicBezTo>
                  <a:cubicBezTo>
                    <a:pt x="14" y="34"/>
                    <a:pt x="11" y="35"/>
                    <a:pt x="8" y="35"/>
                  </a:cubicBezTo>
                  <a:cubicBezTo>
                    <a:pt x="6" y="35"/>
                    <a:pt x="5" y="34"/>
                    <a:pt x="3" y="34"/>
                  </a:cubicBezTo>
                  <a:cubicBezTo>
                    <a:pt x="2" y="34"/>
                    <a:pt x="1" y="33"/>
                    <a:pt x="0" y="33"/>
                  </a:cubicBezTo>
                  <a:cubicBezTo>
                    <a:pt x="0" y="28"/>
                    <a:pt x="0" y="28"/>
                    <a:pt x="0" y="28"/>
                  </a:cubicBezTo>
                  <a:cubicBezTo>
                    <a:pt x="1" y="29"/>
                    <a:pt x="2" y="30"/>
                    <a:pt x="4" y="30"/>
                  </a:cubicBezTo>
                  <a:cubicBezTo>
                    <a:pt x="5" y="31"/>
                    <a:pt x="7" y="31"/>
                    <a:pt x="8" y="31"/>
                  </a:cubicBezTo>
                  <a:cubicBezTo>
                    <a:pt x="12" y="31"/>
                    <a:pt x="15" y="29"/>
                    <a:pt x="15" y="26"/>
                  </a:cubicBezTo>
                  <a:cubicBezTo>
                    <a:pt x="15" y="25"/>
                    <a:pt x="14" y="23"/>
                    <a:pt x="13" y="22"/>
                  </a:cubicBezTo>
                  <a:cubicBezTo>
                    <a:pt x="12" y="21"/>
                    <a:pt x="10" y="20"/>
                    <a:pt x="8" y="18"/>
                  </a:cubicBezTo>
                  <a:cubicBezTo>
                    <a:pt x="5" y="17"/>
                    <a:pt x="3" y="15"/>
                    <a:pt x="2" y="14"/>
                  </a:cubicBezTo>
                  <a:cubicBezTo>
                    <a:pt x="1" y="13"/>
                    <a:pt x="0" y="11"/>
                    <a:pt x="0" y="9"/>
                  </a:cubicBezTo>
                  <a:cubicBezTo>
                    <a:pt x="0" y="6"/>
                    <a:pt x="1" y="4"/>
                    <a:pt x="3" y="2"/>
                  </a:cubicBezTo>
                  <a:cubicBezTo>
                    <a:pt x="5" y="1"/>
                    <a:pt x="8" y="0"/>
                    <a:pt x="11" y="0"/>
                  </a:cubicBezTo>
                  <a:cubicBezTo>
                    <a:pt x="14" y="0"/>
                    <a:pt x="16" y="0"/>
                    <a:pt x="17" y="1"/>
                  </a:cubicBezTo>
                  <a:cubicBezTo>
                    <a:pt x="17" y="5"/>
                    <a:pt x="17" y="5"/>
                    <a:pt x="17" y="5"/>
                  </a:cubicBezTo>
                  <a:cubicBezTo>
                    <a:pt x="16" y="4"/>
                    <a:pt x="13" y="3"/>
                    <a:pt x="11" y="3"/>
                  </a:cubicBezTo>
                  <a:cubicBezTo>
                    <a:pt x="9" y="3"/>
                    <a:pt x="7" y="4"/>
                    <a:pt x="6" y="5"/>
                  </a:cubicBezTo>
                  <a:cubicBezTo>
                    <a:pt x="5" y="6"/>
                    <a:pt x="4" y="7"/>
                    <a:pt x="4" y="8"/>
                  </a:cubicBezTo>
                  <a:cubicBezTo>
                    <a:pt x="4" y="10"/>
                    <a:pt x="4" y="10"/>
                    <a:pt x="5" y="11"/>
                  </a:cubicBezTo>
                  <a:cubicBezTo>
                    <a:pt x="5" y="12"/>
                    <a:pt x="6" y="12"/>
                    <a:pt x="7" y="13"/>
                  </a:cubicBezTo>
                  <a:cubicBezTo>
                    <a:pt x="7" y="14"/>
                    <a:pt x="9" y="15"/>
                    <a:pt x="11" y="16"/>
                  </a:cubicBezTo>
                  <a:cubicBezTo>
                    <a:pt x="14" y="17"/>
                    <a:pt x="16" y="19"/>
                    <a:pt x="17" y="20"/>
                  </a:cubicBezTo>
                  <a:cubicBezTo>
                    <a:pt x="18" y="22"/>
                    <a:pt x="19" y="24"/>
                    <a:pt x="19" y="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2" name="Freeform 147"/>
            <p:cNvSpPr>
              <a:spLocks/>
            </p:cNvSpPr>
            <p:nvPr/>
          </p:nvSpPr>
          <p:spPr bwMode="auto">
            <a:xfrm>
              <a:off x="915" y="2612"/>
              <a:ext cx="47" cy="85"/>
            </a:xfrm>
            <a:custGeom>
              <a:avLst/>
              <a:gdLst>
                <a:gd name="T0" fmla="*/ 20 w 20"/>
                <a:gd name="T1" fmla="*/ 35 h 35"/>
                <a:gd name="T2" fmla="*/ 16 w 20"/>
                <a:gd name="T3" fmla="*/ 35 h 35"/>
                <a:gd name="T4" fmla="*/ 16 w 20"/>
                <a:gd name="T5" fmla="*/ 21 h 35"/>
                <a:gd name="T6" fmla="*/ 10 w 20"/>
                <a:gd name="T7" fmla="*/ 14 h 35"/>
                <a:gd name="T8" fmla="*/ 5 w 20"/>
                <a:gd name="T9" fmla="*/ 16 h 35"/>
                <a:gd name="T10" fmla="*/ 4 w 20"/>
                <a:gd name="T11" fmla="*/ 21 h 35"/>
                <a:gd name="T12" fmla="*/ 4 w 20"/>
                <a:gd name="T13" fmla="*/ 35 h 35"/>
                <a:gd name="T14" fmla="*/ 0 w 20"/>
                <a:gd name="T15" fmla="*/ 35 h 35"/>
                <a:gd name="T16" fmla="*/ 0 w 20"/>
                <a:gd name="T17" fmla="*/ 0 h 35"/>
                <a:gd name="T18" fmla="*/ 4 w 20"/>
                <a:gd name="T19" fmla="*/ 0 h 35"/>
                <a:gd name="T20" fmla="*/ 4 w 20"/>
                <a:gd name="T21" fmla="*/ 15 h 35"/>
                <a:gd name="T22" fmla="*/ 4 w 20"/>
                <a:gd name="T23" fmla="*/ 15 h 35"/>
                <a:gd name="T24" fmla="*/ 11 w 20"/>
                <a:gd name="T25" fmla="*/ 10 h 35"/>
                <a:gd name="T26" fmla="*/ 20 w 20"/>
                <a:gd name="T27" fmla="*/ 20 h 35"/>
                <a:gd name="T28" fmla="*/ 20 w 20"/>
                <a:gd name="T29"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35">
                  <a:moveTo>
                    <a:pt x="20" y="35"/>
                  </a:moveTo>
                  <a:cubicBezTo>
                    <a:pt x="16" y="35"/>
                    <a:pt x="16" y="35"/>
                    <a:pt x="16" y="35"/>
                  </a:cubicBezTo>
                  <a:cubicBezTo>
                    <a:pt x="16" y="21"/>
                    <a:pt x="16" y="21"/>
                    <a:pt x="16" y="21"/>
                  </a:cubicBezTo>
                  <a:cubicBezTo>
                    <a:pt x="16" y="16"/>
                    <a:pt x="14" y="14"/>
                    <a:pt x="10" y="14"/>
                  </a:cubicBezTo>
                  <a:cubicBezTo>
                    <a:pt x="8" y="14"/>
                    <a:pt x="7" y="14"/>
                    <a:pt x="5" y="16"/>
                  </a:cubicBezTo>
                  <a:cubicBezTo>
                    <a:pt x="4" y="17"/>
                    <a:pt x="4" y="19"/>
                    <a:pt x="4" y="21"/>
                  </a:cubicBezTo>
                  <a:cubicBezTo>
                    <a:pt x="4" y="35"/>
                    <a:pt x="4" y="35"/>
                    <a:pt x="4" y="35"/>
                  </a:cubicBezTo>
                  <a:cubicBezTo>
                    <a:pt x="0" y="35"/>
                    <a:pt x="0" y="35"/>
                    <a:pt x="0" y="35"/>
                  </a:cubicBezTo>
                  <a:cubicBezTo>
                    <a:pt x="0" y="0"/>
                    <a:pt x="0" y="0"/>
                    <a:pt x="0" y="0"/>
                  </a:cubicBezTo>
                  <a:cubicBezTo>
                    <a:pt x="4" y="0"/>
                    <a:pt x="4" y="0"/>
                    <a:pt x="4" y="0"/>
                  </a:cubicBezTo>
                  <a:cubicBezTo>
                    <a:pt x="4" y="15"/>
                    <a:pt x="4" y="15"/>
                    <a:pt x="4" y="15"/>
                  </a:cubicBezTo>
                  <a:cubicBezTo>
                    <a:pt x="4" y="15"/>
                    <a:pt x="4" y="15"/>
                    <a:pt x="4" y="15"/>
                  </a:cubicBezTo>
                  <a:cubicBezTo>
                    <a:pt x="5" y="12"/>
                    <a:pt x="8" y="10"/>
                    <a:pt x="11" y="10"/>
                  </a:cubicBezTo>
                  <a:cubicBezTo>
                    <a:pt x="17" y="10"/>
                    <a:pt x="20" y="14"/>
                    <a:pt x="20" y="20"/>
                  </a:cubicBezTo>
                  <a:lnTo>
                    <a:pt x="20" y="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3" name="Freeform 148"/>
            <p:cNvSpPr>
              <a:spLocks noEditPoints="1"/>
            </p:cNvSpPr>
            <p:nvPr/>
          </p:nvSpPr>
          <p:spPr bwMode="auto">
            <a:xfrm>
              <a:off x="972" y="2637"/>
              <a:ext cx="45" cy="63"/>
            </a:xfrm>
            <a:custGeom>
              <a:avLst/>
              <a:gdLst>
                <a:gd name="T0" fmla="*/ 19 w 19"/>
                <a:gd name="T1" fmla="*/ 25 h 26"/>
                <a:gd name="T2" fmla="*/ 15 w 19"/>
                <a:gd name="T3" fmla="*/ 25 h 26"/>
                <a:gd name="T4" fmla="*/ 15 w 19"/>
                <a:gd name="T5" fmla="*/ 21 h 26"/>
                <a:gd name="T6" fmla="*/ 15 w 19"/>
                <a:gd name="T7" fmla="*/ 21 h 26"/>
                <a:gd name="T8" fmla="*/ 7 w 19"/>
                <a:gd name="T9" fmla="*/ 26 h 26"/>
                <a:gd name="T10" fmla="*/ 2 w 19"/>
                <a:gd name="T11" fmla="*/ 24 h 26"/>
                <a:gd name="T12" fmla="*/ 0 w 19"/>
                <a:gd name="T13" fmla="*/ 19 h 26"/>
                <a:gd name="T14" fmla="*/ 8 w 19"/>
                <a:gd name="T15" fmla="*/ 11 h 26"/>
                <a:gd name="T16" fmla="*/ 15 w 19"/>
                <a:gd name="T17" fmla="*/ 10 h 26"/>
                <a:gd name="T18" fmla="*/ 10 w 19"/>
                <a:gd name="T19" fmla="*/ 4 h 26"/>
                <a:gd name="T20" fmla="*/ 2 w 19"/>
                <a:gd name="T21" fmla="*/ 7 h 26"/>
                <a:gd name="T22" fmla="*/ 2 w 19"/>
                <a:gd name="T23" fmla="*/ 3 h 26"/>
                <a:gd name="T24" fmla="*/ 6 w 19"/>
                <a:gd name="T25" fmla="*/ 1 h 26"/>
                <a:gd name="T26" fmla="*/ 10 w 19"/>
                <a:gd name="T27" fmla="*/ 0 h 26"/>
                <a:gd name="T28" fmla="*/ 19 w 19"/>
                <a:gd name="T29" fmla="*/ 9 h 26"/>
                <a:gd name="T30" fmla="*/ 19 w 19"/>
                <a:gd name="T31" fmla="*/ 25 h 26"/>
                <a:gd name="T32" fmla="*/ 15 w 19"/>
                <a:gd name="T33" fmla="*/ 13 h 26"/>
                <a:gd name="T34" fmla="*/ 9 w 19"/>
                <a:gd name="T35" fmla="*/ 14 h 26"/>
                <a:gd name="T36" fmla="*/ 5 w 19"/>
                <a:gd name="T37" fmla="*/ 15 h 26"/>
                <a:gd name="T38" fmla="*/ 4 w 19"/>
                <a:gd name="T39" fmla="*/ 18 h 26"/>
                <a:gd name="T40" fmla="*/ 5 w 19"/>
                <a:gd name="T41" fmla="*/ 21 h 26"/>
                <a:gd name="T42" fmla="*/ 8 w 19"/>
                <a:gd name="T43" fmla="*/ 22 h 26"/>
                <a:gd name="T44" fmla="*/ 13 w 19"/>
                <a:gd name="T45" fmla="*/ 20 h 26"/>
                <a:gd name="T46" fmla="*/ 15 w 19"/>
                <a:gd name="T47" fmla="*/ 15 h 26"/>
                <a:gd name="T48" fmla="*/ 15 w 19"/>
                <a:gd name="T49"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6">
                  <a:moveTo>
                    <a:pt x="19" y="25"/>
                  </a:moveTo>
                  <a:cubicBezTo>
                    <a:pt x="15" y="25"/>
                    <a:pt x="15" y="25"/>
                    <a:pt x="15" y="25"/>
                  </a:cubicBezTo>
                  <a:cubicBezTo>
                    <a:pt x="15" y="21"/>
                    <a:pt x="15" y="21"/>
                    <a:pt x="15" y="21"/>
                  </a:cubicBezTo>
                  <a:cubicBezTo>
                    <a:pt x="15" y="21"/>
                    <a:pt x="15" y="21"/>
                    <a:pt x="15" y="21"/>
                  </a:cubicBezTo>
                  <a:cubicBezTo>
                    <a:pt x="13" y="24"/>
                    <a:pt x="10" y="26"/>
                    <a:pt x="7" y="26"/>
                  </a:cubicBezTo>
                  <a:cubicBezTo>
                    <a:pt x="5" y="26"/>
                    <a:pt x="3" y="25"/>
                    <a:pt x="2" y="24"/>
                  </a:cubicBezTo>
                  <a:cubicBezTo>
                    <a:pt x="0" y="22"/>
                    <a:pt x="0" y="21"/>
                    <a:pt x="0" y="19"/>
                  </a:cubicBezTo>
                  <a:cubicBezTo>
                    <a:pt x="0" y="14"/>
                    <a:pt x="2" y="12"/>
                    <a:pt x="8" y="11"/>
                  </a:cubicBezTo>
                  <a:cubicBezTo>
                    <a:pt x="15" y="10"/>
                    <a:pt x="15" y="10"/>
                    <a:pt x="15" y="10"/>
                  </a:cubicBezTo>
                  <a:cubicBezTo>
                    <a:pt x="15" y="6"/>
                    <a:pt x="13" y="4"/>
                    <a:pt x="10" y="4"/>
                  </a:cubicBezTo>
                  <a:cubicBezTo>
                    <a:pt x="7" y="4"/>
                    <a:pt x="4" y="5"/>
                    <a:pt x="2" y="7"/>
                  </a:cubicBezTo>
                  <a:cubicBezTo>
                    <a:pt x="2" y="3"/>
                    <a:pt x="2" y="3"/>
                    <a:pt x="2" y="3"/>
                  </a:cubicBezTo>
                  <a:cubicBezTo>
                    <a:pt x="3" y="2"/>
                    <a:pt x="4" y="2"/>
                    <a:pt x="6" y="1"/>
                  </a:cubicBezTo>
                  <a:cubicBezTo>
                    <a:pt x="7" y="1"/>
                    <a:pt x="9" y="0"/>
                    <a:pt x="10" y="0"/>
                  </a:cubicBezTo>
                  <a:cubicBezTo>
                    <a:pt x="16" y="0"/>
                    <a:pt x="19" y="3"/>
                    <a:pt x="19" y="9"/>
                  </a:cubicBezTo>
                  <a:lnTo>
                    <a:pt x="19" y="25"/>
                  </a:lnTo>
                  <a:close/>
                  <a:moveTo>
                    <a:pt x="15" y="13"/>
                  </a:moveTo>
                  <a:cubicBezTo>
                    <a:pt x="9" y="14"/>
                    <a:pt x="9" y="14"/>
                    <a:pt x="9" y="14"/>
                  </a:cubicBezTo>
                  <a:cubicBezTo>
                    <a:pt x="7" y="14"/>
                    <a:pt x="6" y="14"/>
                    <a:pt x="5" y="15"/>
                  </a:cubicBezTo>
                  <a:cubicBezTo>
                    <a:pt x="4" y="16"/>
                    <a:pt x="4" y="17"/>
                    <a:pt x="4" y="18"/>
                  </a:cubicBezTo>
                  <a:cubicBezTo>
                    <a:pt x="4" y="20"/>
                    <a:pt x="4" y="21"/>
                    <a:pt x="5" y="21"/>
                  </a:cubicBezTo>
                  <a:cubicBezTo>
                    <a:pt x="6" y="22"/>
                    <a:pt x="7" y="22"/>
                    <a:pt x="8" y="22"/>
                  </a:cubicBezTo>
                  <a:cubicBezTo>
                    <a:pt x="10" y="22"/>
                    <a:pt x="12" y="22"/>
                    <a:pt x="13" y="20"/>
                  </a:cubicBezTo>
                  <a:cubicBezTo>
                    <a:pt x="14" y="19"/>
                    <a:pt x="15" y="17"/>
                    <a:pt x="15" y="15"/>
                  </a:cubicBezTo>
                  <a:lnTo>
                    <a:pt x="15"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4" name="Freeform 149"/>
            <p:cNvSpPr>
              <a:spLocks/>
            </p:cNvSpPr>
            <p:nvPr/>
          </p:nvSpPr>
          <p:spPr bwMode="auto">
            <a:xfrm>
              <a:off x="1029" y="2639"/>
              <a:ext cx="31" cy="58"/>
            </a:xfrm>
            <a:custGeom>
              <a:avLst/>
              <a:gdLst>
                <a:gd name="T0" fmla="*/ 13 w 13"/>
                <a:gd name="T1" fmla="*/ 4 h 24"/>
                <a:gd name="T2" fmla="*/ 10 w 13"/>
                <a:gd name="T3" fmla="*/ 3 h 24"/>
                <a:gd name="T4" fmla="*/ 6 w 13"/>
                <a:gd name="T5" fmla="*/ 6 h 24"/>
                <a:gd name="T6" fmla="*/ 4 w 13"/>
                <a:gd name="T7" fmla="*/ 12 h 24"/>
                <a:gd name="T8" fmla="*/ 4 w 13"/>
                <a:gd name="T9" fmla="*/ 24 h 24"/>
                <a:gd name="T10" fmla="*/ 0 w 13"/>
                <a:gd name="T11" fmla="*/ 24 h 24"/>
                <a:gd name="T12" fmla="*/ 0 w 13"/>
                <a:gd name="T13" fmla="*/ 0 h 24"/>
                <a:gd name="T14" fmla="*/ 4 w 13"/>
                <a:gd name="T15" fmla="*/ 0 h 24"/>
                <a:gd name="T16" fmla="*/ 4 w 13"/>
                <a:gd name="T17" fmla="*/ 5 h 24"/>
                <a:gd name="T18" fmla="*/ 4 w 13"/>
                <a:gd name="T19" fmla="*/ 5 h 24"/>
                <a:gd name="T20" fmla="*/ 7 w 13"/>
                <a:gd name="T21" fmla="*/ 1 h 24"/>
                <a:gd name="T22" fmla="*/ 11 w 13"/>
                <a:gd name="T23" fmla="*/ 0 h 24"/>
                <a:gd name="T24" fmla="*/ 13 w 13"/>
                <a:gd name="T25" fmla="*/ 0 h 24"/>
                <a:gd name="T26" fmla="*/ 13 w 13"/>
                <a:gd name="T27" fmla="*/ 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24">
                  <a:moveTo>
                    <a:pt x="13" y="4"/>
                  </a:moveTo>
                  <a:cubicBezTo>
                    <a:pt x="12" y="3"/>
                    <a:pt x="11" y="3"/>
                    <a:pt x="10" y="3"/>
                  </a:cubicBezTo>
                  <a:cubicBezTo>
                    <a:pt x="8" y="3"/>
                    <a:pt x="7" y="4"/>
                    <a:pt x="6" y="6"/>
                  </a:cubicBezTo>
                  <a:cubicBezTo>
                    <a:pt x="5" y="7"/>
                    <a:pt x="4" y="9"/>
                    <a:pt x="4" y="12"/>
                  </a:cubicBezTo>
                  <a:cubicBezTo>
                    <a:pt x="4" y="24"/>
                    <a:pt x="4" y="24"/>
                    <a:pt x="4" y="24"/>
                  </a:cubicBezTo>
                  <a:cubicBezTo>
                    <a:pt x="0" y="24"/>
                    <a:pt x="0" y="24"/>
                    <a:pt x="0" y="24"/>
                  </a:cubicBezTo>
                  <a:cubicBezTo>
                    <a:pt x="0" y="0"/>
                    <a:pt x="0" y="0"/>
                    <a:pt x="0" y="0"/>
                  </a:cubicBezTo>
                  <a:cubicBezTo>
                    <a:pt x="4" y="0"/>
                    <a:pt x="4" y="0"/>
                    <a:pt x="4" y="0"/>
                  </a:cubicBezTo>
                  <a:cubicBezTo>
                    <a:pt x="4" y="5"/>
                    <a:pt x="4" y="5"/>
                    <a:pt x="4" y="5"/>
                  </a:cubicBezTo>
                  <a:cubicBezTo>
                    <a:pt x="4" y="5"/>
                    <a:pt x="4" y="5"/>
                    <a:pt x="4" y="5"/>
                  </a:cubicBezTo>
                  <a:cubicBezTo>
                    <a:pt x="5" y="3"/>
                    <a:pt x="6" y="2"/>
                    <a:pt x="7" y="1"/>
                  </a:cubicBezTo>
                  <a:cubicBezTo>
                    <a:pt x="8" y="0"/>
                    <a:pt x="9" y="0"/>
                    <a:pt x="11" y="0"/>
                  </a:cubicBezTo>
                  <a:cubicBezTo>
                    <a:pt x="12" y="0"/>
                    <a:pt x="12" y="0"/>
                    <a:pt x="13" y="0"/>
                  </a:cubicBezTo>
                  <a:lnTo>
                    <a:pt x="13"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5" name="Freeform 150"/>
            <p:cNvSpPr>
              <a:spLocks noEditPoints="1"/>
            </p:cNvSpPr>
            <p:nvPr/>
          </p:nvSpPr>
          <p:spPr bwMode="auto">
            <a:xfrm>
              <a:off x="1060" y="2637"/>
              <a:ext cx="50" cy="63"/>
            </a:xfrm>
            <a:custGeom>
              <a:avLst/>
              <a:gdLst>
                <a:gd name="T0" fmla="*/ 21 w 21"/>
                <a:gd name="T1" fmla="*/ 14 h 26"/>
                <a:gd name="T2" fmla="*/ 4 w 21"/>
                <a:gd name="T3" fmla="*/ 14 h 26"/>
                <a:gd name="T4" fmla="*/ 7 w 21"/>
                <a:gd name="T5" fmla="*/ 20 h 26"/>
                <a:gd name="T6" fmla="*/ 12 w 21"/>
                <a:gd name="T7" fmla="*/ 22 h 26"/>
                <a:gd name="T8" fmla="*/ 20 w 21"/>
                <a:gd name="T9" fmla="*/ 20 h 26"/>
                <a:gd name="T10" fmla="*/ 20 w 21"/>
                <a:gd name="T11" fmla="*/ 23 h 26"/>
                <a:gd name="T12" fmla="*/ 11 w 21"/>
                <a:gd name="T13" fmla="*/ 26 h 26"/>
                <a:gd name="T14" fmla="*/ 3 w 21"/>
                <a:gd name="T15" fmla="*/ 22 h 26"/>
                <a:gd name="T16" fmla="*/ 0 w 21"/>
                <a:gd name="T17" fmla="*/ 13 h 26"/>
                <a:gd name="T18" fmla="*/ 2 w 21"/>
                <a:gd name="T19" fmla="*/ 7 h 26"/>
                <a:gd name="T20" fmla="*/ 6 w 21"/>
                <a:gd name="T21" fmla="*/ 2 h 26"/>
                <a:gd name="T22" fmla="*/ 11 w 21"/>
                <a:gd name="T23" fmla="*/ 0 h 26"/>
                <a:gd name="T24" fmla="*/ 19 w 21"/>
                <a:gd name="T25" fmla="*/ 3 h 26"/>
                <a:gd name="T26" fmla="*/ 21 w 21"/>
                <a:gd name="T27" fmla="*/ 12 h 26"/>
                <a:gd name="T28" fmla="*/ 21 w 21"/>
                <a:gd name="T29" fmla="*/ 14 h 26"/>
                <a:gd name="T30" fmla="*/ 17 w 21"/>
                <a:gd name="T31" fmla="*/ 11 h 26"/>
                <a:gd name="T32" fmla="*/ 16 w 21"/>
                <a:gd name="T33" fmla="*/ 6 h 26"/>
                <a:gd name="T34" fmla="*/ 11 w 21"/>
                <a:gd name="T35" fmla="*/ 4 h 26"/>
                <a:gd name="T36" fmla="*/ 7 w 21"/>
                <a:gd name="T37" fmla="*/ 6 h 26"/>
                <a:gd name="T38" fmla="*/ 4 w 21"/>
                <a:gd name="T39" fmla="*/ 11 h 26"/>
                <a:gd name="T40" fmla="*/ 17 w 21"/>
                <a:gd name="T41" fmla="*/ 1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 h="26">
                  <a:moveTo>
                    <a:pt x="21" y="14"/>
                  </a:moveTo>
                  <a:cubicBezTo>
                    <a:pt x="4" y="14"/>
                    <a:pt x="4" y="14"/>
                    <a:pt x="4" y="14"/>
                  </a:cubicBezTo>
                  <a:cubicBezTo>
                    <a:pt x="4" y="17"/>
                    <a:pt x="5" y="19"/>
                    <a:pt x="7" y="20"/>
                  </a:cubicBezTo>
                  <a:cubicBezTo>
                    <a:pt x="8" y="22"/>
                    <a:pt x="10" y="22"/>
                    <a:pt x="12" y="22"/>
                  </a:cubicBezTo>
                  <a:cubicBezTo>
                    <a:pt x="15" y="22"/>
                    <a:pt x="17" y="21"/>
                    <a:pt x="20" y="20"/>
                  </a:cubicBezTo>
                  <a:cubicBezTo>
                    <a:pt x="20" y="23"/>
                    <a:pt x="20" y="23"/>
                    <a:pt x="20" y="23"/>
                  </a:cubicBezTo>
                  <a:cubicBezTo>
                    <a:pt x="18" y="25"/>
                    <a:pt x="15" y="26"/>
                    <a:pt x="11" y="26"/>
                  </a:cubicBezTo>
                  <a:cubicBezTo>
                    <a:pt x="8" y="26"/>
                    <a:pt x="5" y="25"/>
                    <a:pt x="3" y="22"/>
                  </a:cubicBezTo>
                  <a:cubicBezTo>
                    <a:pt x="1" y="20"/>
                    <a:pt x="0" y="17"/>
                    <a:pt x="0" y="13"/>
                  </a:cubicBezTo>
                  <a:cubicBezTo>
                    <a:pt x="0" y="11"/>
                    <a:pt x="1" y="9"/>
                    <a:pt x="2" y="7"/>
                  </a:cubicBezTo>
                  <a:cubicBezTo>
                    <a:pt x="3" y="5"/>
                    <a:pt x="4" y="3"/>
                    <a:pt x="6" y="2"/>
                  </a:cubicBezTo>
                  <a:cubicBezTo>
                    <a:pt x="8" y="1"/>
                    <a:pt x="9" y="0"/>
                    <a:pt x="11" y="0"/>
                  </a:cubicBezTo>
                  <a:cubicBezTo>
                    <a:pt x="15" y="0"/>
                    <a:pt x="17" y="1"/>
                    <a:pt x="19" y="3"/>
                  </a:cubicBezTo>
                  <a:cubicBezTo>
                    <a:pt x="21" y="6"/>
                    <a:pt x="21" y="8"/>
                    <a:pt x="21" y="12"/>
                  </a:cubicBezTo>
                  <a:lnTo>
                    <a:pt x="21" y="14"/>
                  </a:lnTo>
                  <a:close/>
                  <a:moveTo>
                    <a:pt x="17" y="11"/>
                  </a:moveTo>
                  <a:cubicBezTo>
                    <a:pt x="17" y="9"/>
                    <a:pt x="17" y="7"/>
                    <a:pt x="16" y="6"/>
                  </a:cubicBezTo>
                  <a:cubicBezTo>
                    <a:pt x="15" y="4"/>
                    <a:pt x="13" y="4"/>
                    <a:pt x="11" y="4"/>
                  </a:cubicBezTo>
                  <a:cubicBezTo>
                    <a:pt x="10" y="4"/>
                    <a:pt x="8" y="4"/>
                    <a:pt x="7" y="6"/>
                  </a:cubicBezTo>
                  <a:cubicBezTo>
                    <a:pt x="6" y="7"/>
                    <a:pt x="5" y="9"/>
                    <a:pt x="4" y="11"/>
                  </a:cubicBezTo>
                  <a:lnTo>
                    <a:pt x="17"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6" name="Freeform 151"/>
            <p:cNvSpPr>
              <a:spLocks noEditPoints="1"/>
            </p:cNvSpPr>
            <p:nvPr/>
          </p:nvSpPr>
          <p:spPr bwMode="auto">
            <a:xfrm>
              <a:off x="1122" y="2615"/>
              <a:ext cx="50" cy="82"/>
            </a:xfrm>
            <a:custGeom>
              <a:avLst/>
              <a:gdLst>
                <a:gd name="T0" fmla="*/ 21 w 21"/>
                <a:gd name="T1" fmla="*/ 10 h 34"/>
                <a:gd name="T2" fmla="*/ 17 w 21"/>
                <a:gd name="T3" fmla="*/ 18 h 34"/>
                <a:gd name="T4" fmla="*/ 9 w 21"/>
                <a:gd name="T5" fmla="*/ 21 h 34"/>
                <a:gd name="T6" fmla="*/ 4 w 21"/>
                <a:gd name="T7" fmla="*/ 21 h 34"/>
                <a:gd name="T8" fmla="*/ 4 w 21"/>
                <a:gd name="T9" fmla="*/ 34 h 34"/>
                <a:gd name="T10" fmla="*/ 0 w 21"/>
                <a:gd name="T11" fmla="*/ 34 h 34"/>
                <a:gd name="T12" fmla="*/ 0 w 21"/>
                <a:gd name="T13" fmla="*/ 0 h 34"/>
                <a:gd name="T14" fmla="*/ 9 w 21"/>
                <a:gd name="T15" fmla="*/ 0 h 34"/>
                <a:gd name="T16" fmla="*/ 18 w 21"/>
                <a:gd name="T17" fmla="*/ 3 h 34"/>
                <a:gd name="T18" fmla="*/ 21 w 21"/>
                <a:gd name="T19" fmla="*/ 10 h 34"/>
                <a:gd name="T20" fmla="*/ 17 w 21"/>
                <a:gd name="T21" fmla="*/ 11 h 34"/>
                <a:gd name="T22" fmla="*/ 9 w 21"/>
                <a:gd name="T23" fmla="*/ 4 h 34"/>
                <a:gd name="T24" fmla="*/ 4 w 21"/>
                <a:gd name="T25" fmla="*/ 4 h 34"/>
                <a:gd name="T26" fmla="*/ 4 w 21"/>
                <a:gd name="T27" fmla="*/ 18 h 34"/>
                <a:gd name="T28" fmla="*/ 8 w 21"/>
                <a:gd name="T29" fmla="*/ 18 h 34"/>
                <a:gd name="T30" fmla="*/ 14 w 21"/>
                <a:gd name="T31" fmla="*/ 16 h 34"/>
                <a:gd name="T32" fmla="*/ 17 w 21"/>
                <a:gd name="T33" fmla="*/ 1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 h="34">
                  <a:moveTo>
                    <a:pt x="21" y="10"/>
                  </a:moveTo>
                  <a:cubicBezTo>
                    <a:pt x="21" y="14"/>
                    <a:pt x="20" y="16"/>
                    <a:pt x="17" y="18"/>
                  </a:cubicBezTo>
                  <a:cubicBezTo>
                    <a:pt x="15" y="20"/>
                    <a:pt x="12" y="21"/>
                    <a:pt x="9" y="21"/>
                  </a:cubicBezTo>
                  <a:cubicBezTo>
                    <a:pt x="4" y="21"/>
                    <a:pt x="4" y="21"/>
                    <a:pt x="4" y="21"/>
                  </a:cubicBezTo>
                  <a:cubicBezTo>
                    <a:pt x="4" y="34"/>
                    <a:pt x="4" y="34"/>
                    <a:pt x="4" y="34"/>
                  </a:cubicBezTo>
                  <a:cubicBezTo>
                    <a:pt x="0" y="34"/>
                    <a:pt x="0" y="34"/>
                    <a:pt x="0" y="34"/>
                  </a:cubicBezTo>
                  <a:cubicBezTo>
                    <a:pt x="0" y="0"/>
                    <a:pt x="0" y="0"/>
                    <a:pt x="0" y="0"/>
                  </a:cubicBezTo>
                  <a:cubicBezTo>
                    <a:pt x="9" y="0"/>
                    <a:pt x="9" y="0"/>
                    <a:pt x="9" y="0"/>
                  </a:cubicBezTo>
                  <a:cubicBezTo>
                    <a:pt x="13" y="0"/>
                    <a:pt x="16" y="1"/>
                    <a:pt x="18" y="3"/>
                  </a:cubicBezTo>
                  <a:cubicBezTo>
                    <a:pt x="20" y="5"/>
                    <a:pt x="21" y="7"/>
                    <a:pt x="21" y="10"/>
                  </a:cubicBezTo>
                  <a:close/>
                  <a:moveTo>
                    <a:pt x="17" y="11"/>
                  </a:moveTo>
                  <a:cubicBezTo>
                    <a:pt x="17" y="6"/>
                    <a:pt x="14" y="4"/>
                    <a:pt x="9" y="4"/>
                  </a:cubicBezTo>
                  <a:cubicBezTo>
                    <a:pt x="4" y="4"/>
                    <a:pt x="4" y="4"/>
                    <a:pt x="4" y="4"/>
                  </a:cubicBezTo>
                  <a:cubicBezTo>
                    <a:pt x="4" y="18"/>
                    <a:pt x="4" y="18"/>
                    <a:pt x="4" y="18"/>
                  </a:cubicBezTo>
                  <a:cubicBezTo>
                    <a:pt x="8" y="18"/>
                    <a:pt x="8" y="18"/>
                    <a:pt x="8" y="18"/>
                  </a:cubicBezTo>
                  <a:cubicBezTo>
                    <a:pt x="11" y="18"/>
                    <a:pt x="13" y="17"/>
                    <a:pt x="14" y="16"/>
                  </a:cubicBezTo>
                  <a:cubicBezTo>
                    <a:pt x="16" y="15"/>
                    <a:pt x="17" y="13"/>
                    <a:pt x="17" y="1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7" name="Freeform 152"/>
            <p:cNvSpPr>
              <a:spLocks noEditPoints="1"/>
            </p:cNvSpPr>
            <p:nvPr/>
          </p:nvSpPr>
          <p:spPr bwMode="auto">
            <a:xfrm>
              <a:off x="1175" y="2637"/>
              <a:ext cx="54" cy="63"/>
            </a:xfrm>
            <a:custGeom>
              <a:avLst/>
              <a:gdLst>
                <a:gd name="T0" fmla="*/ 23 w 23"/>
                <a:gd name="T1" fmla="*/ 13 h 26"/>
                <a:gd name="T2" fmla="*/ 20 w 23"/>
                <a:gd name="T3" fmla="*/ 22 h 26"/>
                <a:gd name="T4" fmla="*/ 11 w 23"/>
                <a:gd name="T5" fmla="*/ 26 h 26"/>
                <a:gd name="T6" fmla="*/ 3 w 23"/>
                <a:gd name="T7" fmla="*/ 22 h 26"/>
                <a:gd name="T8" fmla="*/ 0 w 23"/>
                <a:gd name="T9" fmla="*/ 13 h 26"/>
                <a:gd name="T10" fmla="*/ 3 w 23"/>
                <a:gd name="T11" fmla="*/ 4 h 26"/>
                <a:gd name="T12" fmla="*/ 12 w 23"/>
                <a:gd name="T13" fmla="*/ 0 h 26"/>
                <a:gd name="T14" fmla="*/ 20 w 23"/>
                <a:gd name="T15" fmla="*/ 4 h 26"/>
                <a:gd name="T16" fmla="*/ 23 w 23"/>
                <a:gd name="T17" fmla="*/ 13 h 26"/>
                <a:gd name="T18" fmla="*/ 19 w 23"/>
                <a:gd name="T19" fmla="*/ 13 h 26"/>
                <a:gd name="T20" fmla="*/ 17 w 23"/>
                <a:gd name="T21" fmla="*/ 6 h 26"/>
                <a:gd name="T22" fmla="*/ 12 w 23"/>
                <a:gd name="T23" fmla="*/ 4 h 26"/>
                <a:gd name="T24" fmla="*/ 6 w 23"/>
                <a:gd name="T25" fmla="*/ 6 h 26"/>
                <a:gd name="T26" fmla="*/ 4 w 23"/>
                <a:gd name="T27" fmla="*/ 13 h 26"/>
                <a:gd name="T28" fmla="*/ 6 w 23"/>
                <a:gd name="T29" fmla="*/ 20 h 26"/>
                <a:gd name="T30" fmla="*/ 12 w 23"/>
                <a:gd name="T31" fmla="*/ 22 h 26"/>
                <a:gd name="T32" fmla="*/ 17 w 23"/>
                <a:gd name="T33" fmla="*/ 20 h 26"/>
                <a:gd name="T34" fmla="*/ 19 w 23"/>
                <a:gd name="T35"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 h="26">
                  <a:moveTo>
                    <a:pt x="23" y="13"/>
                  </a:moveTo>
                  <a:cubicBezTo>
                    <a:pt x="23" y="17"/>
                    <a:pt x="22" y="20"/>
                    <a:pt x="20" y="22"/>
                  </a:cubicBezTo>
                  <a:cubicBezTo>
                    <a:pt x="18" y="24"/>
                    <a:pt x="15" y="26"/>
                    <a:pt x="11" y="26"/>
                  </a:cubicBezTo>
                  <a:cubicBezTo>
                    <a:pt x="8" y="26"/>
                    <a:pt x="5" y="24"/>
                    <a:pt x="3" y="22"/>
                  </a:cubicBezTo>
                  <a:cubicBezTo>
                    <a:pt x="1" y="20"/>
                    <a:pt x="0" y="17"/>
                    <a:pt x="0" y="13"/>
                  </a:cubicBezTo>
                  <a:cubicBezTo>
                    <a:pt x="0" y="9"/>
                    <a:pt x="1" y="6"/>
                    <a:pt x="3" y="4"/>
                  </a:cubicBezTo>
                  <a:cubicBezTo>
                    <a:pt x="5" y="2"/>
                    <a:pt x="8" y="0"/>
                    <a:pt x="12" y="0"/>
                  </a:cubicBezTo>
                  <a:cubicBezTo>
                    <a:pt x="15" y="0"/>
                    <a:pt x="18" y="2"/>
                    <a:pt x="20" y="4"/>
                  </a:cubicBezTo>
                  <a:cubicBezTo>
                    <a:pt x="22" y="6"/>
                    <a:pt x="23" y="9"/>
                    <a:pt x="23" y="13"/>
                  </a:cubicBezTo>
                  <a:close/>
                  <a:moveTo>
                    <a:pt x="19" y="13"/>
                  </a:moveTo>
                  <a:cubicBezTo>
                    <a:pt x="19" y="10"/>
                    <a:pt x="19" y="8"/>
                    <a:pt x="17" y="6"/>
                  </a:cubicBezTo>
                  <a:cubicBezTo>
                    <a:pt x="16" y="5"/>
                    <a:pt x="14" y="4"/>
                    <a:pt x="12" y="4"/>
                  </a:cubicBezTo>
                  <a:cubicBezTo>
                    <a:pt x="9" y="4"/>
                    <a:pt x="7" y="5"/>
                    <a:pt x="6" y="6"/>
                  </a:cubicBezTo>
                  <a:cubicBezTo>
                    <a:pt x="4" y="8"/>
                    <a:pt x="4" y="10"/>
                    <a:pt x="4" y="13"/>
                  </a:cubicBezTo>
                  <a:cubicBezTo>
                    <a:pt x="4" y="16"/>
                    <a:pt x="4" y="18"/>
                    <a:pt x="6" y="20"/>
                  </a:cubicBezTo>
                  <a:cubicBezTo>
                    <a:pt x="7" y="22"/>
                    <a:pt x="9" y="22"/>
                    <a:pt x="12" y="22"/>
                  </a:cubicBezTo>
                  <a:cubicBezTo>
                    <a:pt x="14" y="22"/>
                    <a:pt x="16" y="22"/>
                    <a:pt x="17" y="20"/>
                  </a:cubicBezTo>
                  <a:cubicBezTo>
                    <a:pt x="19" y="18"/>
                    <a:pt x="19" y="16"/>
                    <a:pt x="19"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8" name="Freeform 153"/>
            <p:cNvSpPr>
              <a:spLocks noEditPoints="1"/>
            </p:cNvSpPr>
            <p:nvPr/>
          </p:nvSpPr>
          <p:spPr bwMode="auto">
            <a:xfrm>
              <a:off x="1239" y="2612"/>
              <a:ext cx="12" cy="85"/>
            </a:xfrm>
            <a:custGeom>
              <a:avLst/>
              <a:gdLst>
                <a:gd name="T0" fmla="*/ 5 w 5"/>
                <a:gd name="T1" fmla="*/ 2 h 35"/>
                <a:gd name="T2" fmla="*/ 5 w 5"/>
                <a:gd name="T3" fmla="*/ 4 h 35"/>
                <a:gd name="T4" fmla="*/ 3 w 5"/>
                <a:gd name="T5" fmla="*/ 5 h 35"/>
                <a:gd name="T6" fmla="*/ 1 w 5"/>
                <a:gd name="T7" fmla="*/ 4 h 35"/>
                <a:gd name="T8" fmla="*/ 0 w 5"/>
                <a:gd name="T9" fmla="*/ 2 h 35"/>
                <a:gd name="T10" fmla="*/ 1 w 5"/>
                <a:gd name="T11" fmla="*/ 1 h 35"/>
                <a:gd name="T12" fmla="*/ 3 w 5"/>
                <a:gd name="T13" fmla="*/ 0 h 35"/>
                <a:gd name="T14" fmla="*/ 5 w 5"/>
                <a:gd name="T15" fmla="*/ 1 h 35"/>
                <a:gd name="T16" fmla="*/ 5 w 5"/>
                <a:gd name="T17" fmla="*/ 2 h 35"/>
                <a:gd name="T18" fmla="*/ 5 w 5"/>
                <a:gd name="T19" fmla="*/ 35 h 35"/>
                <a:gd name="T20" fmla="*/ 1 w 5"/>
                <a:gd name="T21" fmla="*/ 35 h 35"/>
                <a:gd name="T22" fmla="*/ 1 w 5"/>
                <a:gd name="T23" fmla="*/ 11 h 35"/>
                <a:gd name="T24" fmla="*/ 5 w 5"/>
                <a:gd name="T25" fmla="*/ 11 h 35"/>
                <a:gd name="T26" fmla="*/ 5 w 5"/>
                <a:gd name="T27"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 h="35">
                  <a:moveTo>
                    <a:pt x="5" y="2"/>
                  </a:moveTo>
                  <a:cubicBezTo>
                    <a:pt x="5" y="3"/>
                    <a:pt x="5" y="4"/>
                    <a:pt x="5" y="4"/>
                  </a:cubicBezTo>
                  <a:cubicBezTo>
                    <a:pt x="4" y="5"/>
                    <a:pt x="4" y="5"/>
                    <a:pt x="3" y="5"/>
                  </a:cubicBezTo>
                  <a:cubicBezTo>
                    <a:pt x="2" y="5"/>
                    <a:pt x="2" y="5"/>
                    <a:pt x="1" y="4"/>
                  </a:cubicBezTo>
                  <a:cubicBezTo>
                    <a:pt x="1" y="4"/>
                    <a:pt x="0" y="3"/>
                    <a:pt x="0" y="2"/>
                  </a:cubicBezTo>
                  <a:cubicBezTo>
                    <a:pt x="0" y="2"/>
                    <a:pt x="1" y="1"/>
                    <a:pt x="1" y="1"/>
                  </a:cubicBezTo>
                  <a:cubicBezTo>
                    <a:pt x="2" y="0"/>
                    <a:pt x="2" y="0"/>
                    <a:pt x="3" y="0"/>
                  </a:cubicBezTo>
                  <a:cubicBezTo>
                    <a:pt x="4" y="0"/>
                    <a:pt x="4" y="0"/>
                    <a:pt x="5" y="1"/>
                  </a:cubicBezTo>
                  <a:cubicBezTo>
                    <a:pt x="5" y="1"/>
                    <a:pt x="5" y="2"/>
                    <a:pt x="5" y="2"/>
                  </a:cubicBezTo>
                  <a:close/>
                  <a:moveTo>
                    <a:pt x="5" y="35"/>
                  </a:moveTo>
                  <a:cubicBezTo>
                    <a:pt x="1" y="35"/>
                    <a:pt x="1" y="35"/>
                    <a:pt x="1" y="35"/>
                  </a:cubicBezTo>
                  <a:cubicBezTo>
                    <a:pt x="1" y="11"/>
                    <a:pt x="1" y="11"/>
                    <a:pt x="1" y="11"/>
                  </a:cubicBezTo>
                  <a:cubicBezTo>
                    <a:pt x="5" y="11"/>
                    <a:pt x="5" y="11"/>
                    <a:pt x="5" y="11"/>
                  </a:cubicBezTo>
                  <a:lnTo>
                    <a:pt x="5" y="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9" name="Freeform 154"/>
            <p:cNvSpPr>
              <a:spLocks/>
            </p:cNvSpPr>
            <p:nvPr/>
          </p:nvSpPr>
          <p:spPr bwMode="auto">
            <a:xfrm>
              <a:off x="1265" y="2637"/>
              <a:ext cx="48" cy="60"/>
            </a:xfrm>
            <a:custGeom>
              <a:avLst/>
              <a:gdLst>
                <a:gd name="T0" fmla="*/ 20 w 20"/>
                <a:gd name="T1" fmla="*/ 25 h 25"/>
                <a:gd name="T2" fmla="*/ 16 w 20"/>
                <a:gd name="T3" fmla="*/ 25 h 25"/>
                <a:gd name="T4" fmla="*/ 16 w 20"/>
                <a:gd name="T5" fmla="*/ 11 h 25"/>
                <a:gd name="T6" fmla="*/ 11 w 20"/>
                <a:gd name="T7" fmla="*/ 4 h 25"/>
                <a:gd name="T8" fmla="*/ 6 w 20"/>
                <a:gd name="T9" fmla="*/ 6 h 25"/>
                <a:gd name="T10" fmla="*/ 4 w 20"/>
                <a:gd name="T11" fmla="*/ 11 h 25"/>
                <a:gd name="T12" fmla="*/ 4 w 20"/>
                <a:gd name="T13" fmla="*/ 25 h 25"/>
                <a:gd name="T14" fmla="*/ 0 w 20"/>
                <a:gd name="T15" fmla="*/ 25 h 25"/>
                <a:gd name="T16" fmla="*/ 0 w 20"/>
                <a:gd name="T17" fmla="*/ 1 h 25"/>
                <a:gd name="T18" fmla="*/ 4 w 20"/>
                <a:gd name="T19" fmla="*/ 1 h 25"/>
                <a:gd name="T20" fmla="*/ 4 w 20"/>
                <a:gd name="T21" fmla="*/ 5 h 25"/>
                <a:gd name="T22" fmla="*/ 4 w 20"/>
                <a:gd name="T23" fmla="*/ 5 h 25"/>
                <a:gd name="T24" fmla="*/ 12 w 20"/>
                <a:gd name="T25" fmla="*/ 0 h 25"/>
                <a:gd name="T26" fmla="*/ 18 w 20"/>
                <a:gd name="T27" fmla="*/ 3 h 25"/>
                <a:gd name="T28" fmla="*/ 20 w 20"/>
                <a:gd name="T29" fmla="*/ 10 h 25"/>
                <a:gd name="T30" fmla="*/ 20 w 20"/>
                <a:gd name="T31"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 h="25">
                  <a:moveTo>
                    <a:pt x="20" y="25"/>
                  </a:moveTo>
                  <a:cubicBezTo>
                    <a:pt x="16" y="25"/>
                    <a:pt x="16" y="25"/>
                    <a:pt x="16" y="25"/>
                  </a:cubicBezTo>
                  <a:cubicBezTo>
                    <a:pt x="16" y="11"/>
                    <a:pt x="16" y="11"/>
                    <a:pt x="16" y="11"/>
                  </a:cubicBezTo>
                  <a:cubicBezTo>
                    <a:pt x="16" y="6"/>
                    <a:pt x="15" y="4"/>
                    <a:pt x="11" y="4"/>
                  </a:cubicBezTo>
                  <a:cubicBezTo>
                    <a:pt x="9" y="4"/>
                    <a:pt x="7" y="4"/>
                    <a:pt x="6" y="6"/>
                  </a:cubicBezTo>
                  <a:cubicBezTo>
                    <a:pt x="5" y="7"/>
                    <a:pt x="4" y="9"/>
                    <a:pt x="4" y="11"/>
                  </a:cubicBezTo>
                  <a:cubicBezTo>
                    <a:pt x="4" y="25"/>
                    <a:pt x="4" y="25"/>
                    <a:pt x="4" y="25"/>
                  </a:cubicBezTo>
                  <a:cubicBezTo>
                    <a:pt x="0" y="25"/>
                    <a:pt x="0" y="25"/>
                    <a:pt x="0" y="25"/>
                  </a:cubicBezTo>
                  <a:cubicBezTo>
                    <a:pt x="0" y="1"/>
                    <a:pt x="0" y="1"/>
                    <a:pt x="0" y="1"/>
                  </a:cubicBezTo>
                  <a:cubicBezTo>
                    <a:pt x="4" y="1"/>
                    <a:pt x="4" y="1"/>
                    <a:pt x="4" y="1"/>
                  </a:cubicBezTo>
                  <a:cubicBezTo>
                    <a:pt x="4" y="5"/>
                    <a:pt x="4" y="5"/>
                    <a:pt x="4" y="5"/>
                  </a:cubicBezTo>
                  <a:cubicBezTo>
                    <a:pt x="4" y="5"/>
                    <a:pt x="4" y="5"/>
                    <a:pt x="4" y="5"/>
                  </a:cubicBezTo>
                  <a:cubicBezTo>
                    <a:pt x="6" y="2"/>
                    <a:pt x="9" y="0"/>
                    <a:pt x="12" y="0"/>
                  </a:cubicBezTo>
                  <a:cubicBezTo>
                    <a:pt x="15" y="0"/>
                    <a:pt x="17" y="1"/>
                    <a:pt x="18" y="3"/>
                  </a:cubicBezTo>
                  <a:cubicBezTo>
                    <a:pt x="20" y="5"/>
                    <a:pt x="20" y="7"/>
                    <a:pt x="20" y="10"/>
                  </a:cubicBezTo>
                  <a:lnTo>
                    <a:pt x="20" y="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10" name="Freeform 155"/>
            <p:cNvSpPr>
              <a:spLocks/>
            </p:cNvSpPr>
            <p:nvPr/>
          </p:nvSpPr>
          <p:spPr bwMode="auto">
            <a:xfrm>
              <a:off x="1320" y="2622"/>
              <a:ext cx="33" cy="78"/>
            </a:xfrm>
            <a:custGeom>
              <a:avLst/>
              <a:gdLst>
                <a:gd name="T0" fmla="*/ 14 w 14"/>
                <a:gd name="T1" fmla="*/ 31 h 32"/>
                <a:gd name="T2" fmla="*/ 11 w 14"/>
                <a:gd name="T3" fmla="*/ 32 h 32"/>
                <a:gd name="T4" fmla="*/ 4 w 14"/>
                <a:gd name="T5" fmla="*/ 25 h 32"/>
                <a:gd name="T6" fmla="*/ 4 w 14"/>
                <a:gd name="T7" fmla="*/ 10 h 32"/>
                <a:gd name="T8" fmla="*/ 0 w 14"/>
                <a:gd name="T9" fmla="*/ 10 h 32"/>
                <a:gd name="T10" fmla="*/ 0 w 14"/>
                <a:gd name="T11" fmla="*/ 7 h 32"/>
                <a:gd name="T12" fmla="*/ 4 w 14"/>
                <a:gd name="T13" fmla="*/ 7 h 32"/>
                <a:gd name="T14" fmla="*/ 4 w 14"/>
                <a:gd name="T15" fmla="*/ 1 h 32"/>
                <a:gd name="T16" fmla="*/ 8 w 14"/>
                <a:gd name="T17" fmla="*/ 0 h 32"/>
                <a:gd name="T18" fmla="*/ 8 w 14"/>
                <a:gd name="T19" fmla="*/ 7 h 32"/>
                <a:gd name="T20" fmla="*/ 14 w 14"/>
                <a:gd name="T21" fmla="*/ 7 h 32"/>
                <a:gd name="T22" fmla="*/ 14 w 14"/>
                <a:gd name="T23" fmla="*/ 10 h 32"/>
                <a:gd name="T24" fmla="*/ 8 w 14"/>
                <a:gd name="T25" fmla="*/ 10 h 32"/>
                <a:gd name="T26" fmla="*/ 8 w 14"/>
                <a:gd name="T27" fmla="*/ 24 h 32"/>
                <a:gd name="T28" fmla="*/ 9 w 14"/>
                <a:gd name="T29" fmla="*/ 27 h 32"/>
                <a:gd name="T30" fmla="*/ 12 w 14"/>
                <a:gd name="T31" fmla="*/ 28 h 32"/>
                <a:gd name="T32" fmla="*/ 14 w 14"/>
                <a:gd name="T33" fmla="*/ 28 h 32"/>
                <a:gd name="T34" fmla="*/ 14 w 14"/>
                <a:gd name="T35" fmla="*/ 3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 h="32">
                  <a:moveTo>
                    <a:pt x="14" y="31"/>
                  </a:moveTo>
                  <a:cubicBezTo>
                    <a:pt x="13" y="31"/>
                    <a:pt x="12" y="32"/>
                    <a:pt x="11" y="32"/>
                  </a:cubicBezTo>
                  <a:cubicBezTo>
                    <a:pt x="6" y="32"/>
                    <a:pt x="4" y="29"/>
                    <a:pt x="4" y="25"/>
                  </a:cubicBezTo>
                  <a:cubicBezTo>
                    <a:pt x="4" y="10"/>
                    <a:pt x="4" y="10"/>
                    <a:pt x="4" y="10"/>
                  </a:cubicBezTo>
                  <a:cubicBezTo>
                    <a:pt x="0" y="10"/>
                    <a:pt x="0" y="10"/>
                    <a:pt x="0" y="10"/>
                  </a:cubicBezTo>
                  <a:cubicBezTo>
                    <a:pt x="0" y="7"/>
                    <a:pt x="0" y="7"/>
                    <a:pt x="0" y="7"/>
                  </a:cubicBezTo>
                  <a:cubicBezTo>
                    <a:pt x="4" y="7"/>
                    <a:pt x="4" y="7"/>
                    <a:pt x="4" y="7"/>
                  </a:cubicBezTo>
                  <a:cubicBezTo>
                    <a:pt x="4" y="1"/>
                    <a:pt x="4" y="1"/>
                    <a:pt x="4" y="1"/>
                  </a:cubicBezTo>
                  <a:cubicBezTo>
                    <a:pt x="8" y="0"/>
                    <a:pt x="8" y="0"/>
                    <a:pt x="8" y="0"/>
                  </a:cubicBezTo>
                  <a:cubicBezTo>
                    <a:pt x="8" y="7"/>
                    <a:pt x="8" y="7"/>
                    <a:pt x="8" y="7"/>
                  </a:cubicBezTo>
                  <a:cubicBezTo>
                    <a:pt x="14" y="7"/>
                    <a:pt x="14" y="7"/>
                    <a:pt x="14" y="7"/>
                  </a:cubicBezTo>
                  <a:cubicBezTo>
                    <a:pt x="14" y="10"/>
                    <a:pt x="14" y="10"/>
                    <a:pt x="14" y="10"/>
                  </a:cubicBezTo>
                  <a:cubicBezTo>
                    <a:pt x="8" y="10"/>
                    <a:pt x="8" y="10"/>
                    <a:pt x="8" y="10"/>
                  </a:cubicBezTo>
                  <a:cubicBezTo>
                    <a:pt x="8" y="24"/>
                    <a:pt x="8" y="24"/>
                    <a:pt x="8" y="24"/>
                  </a:cubicBezTo>
                  <a:cubicBezTo>
                    <a:pt x="8" y="25"/>
                    <a:pt x="9" y="27"/>
                    <a:pt x="9" y="27"/>
                  </a:cubicBezTo>
                  <a:cubicBezTo>
                    <a:pt x="10" y="28"/>
                    <a:pt x="11" y="28"/>
                    <a:pt x="12" y="28"/>
                  </a:cubicBezTo>
                  <a:cubicBezTo>
                    <a:pt x="13" y="28"/>
                    <a:pt x="14" y="28"/>
                    <a:pt x="14" y="28"/>
                  </a:cubicBezTo>
                  <a:lnTo>
                    <a:pt x="14" y="3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
        <p:nvSpPr>
          <p:cNvPr id="611" name="Freeform 33"/>
          <p:cNvSpPr>
            <a:spLocks noChangeAspect="1" noEditPoints="1"/>
          </p:cNvSpPr>
          <p:nvPr/>
        </p:nvSpPr>
        <p:spPr bwMode="auto">
          <a:xfrm>
            <a:off x="2295681" y="5688845"/>
            <a:ext cx="820818" cy="340266"/>
          </a:xfrm>
          <a:custGeom>
            <a:avLst/>
            <a:gdLst>
              <a:gd name="T0" fmla="*/ 88 w 232"/>
              <a:gd name="T1" fmla="*/ 84 h 96"/>
              <a:gd name="T2" fmla="*/ 84 w 232"/>
              <a:gd name="T3" fmla="*/ 72 h 96"/>
              <a:gd name="T4" fmla="*/ 60 w 232"/>
              <a:gd name="T5" fmla="*/ 60 h 96"/>
              <a:gd name="T6" fmla="*/ 60 w 232"/>
              <a:gd name="T7" fmla="*/ 56 h 96"/>
              <a:gd name="T8" fmla="*/ 84 w 232"/>
              <a:gd name="T9" fmla="*/ 44 h 96"/>
              <a:gd name="T10" fmla="*/ 84 w 232"/>
              <a:gd name="T11" fmla="*/ 36 h 96"/>
              <a:gd name="T12" fmla="*/ 60 w 232"/>
              <a:gd name="T13" fmla="*/ 24 h 96"/>
              <a:gd name="T14" fmla="*/ 60 w 232"/>
              <a:gd name="T15" fmla="*/ 20 h 96"/>
              <a:gd name="T16" fmla="*/ 92 w 232"/>
              <a:gd name="T17" fmla="*/ 16 h 96"/>
              <a:gd name="T18" fmla="*/ 0 w 232"/>
              <a:gd name="T19" fmla="*/ 83 h 96"/>
              <a:gd name="T20" fmla="*/ 48 w 232"/>
              <a:gd name="T21" fmla="*/ 28 h 96"/>
              <a:gd name="T22" fmla="*/ 36 w 232"/>
              <a:gd name="T23" fmla="*/ 53 h 96"/>
              <a:gd name="T24" fmla="*/ 36 w 232"/>
              <a:gd name="T25" fmla="*/ 56 h 96"/>
              <a:gd name="T26" fmla="*/ 35 w 232"/>
              <a:gd name="T27" fmla="*/ 54 h 96"/>
              <a:gd name="T28" fmla="*/ 30 w 232"/>
              <a:gd name="T29" fmla="*/ 29 h 96"/>
              <a:gd name="T30" fmla="*/ 18 w 232"/>
              <a:gd name="T31" fmla="*/ 53 h 96"/>
              <a:gd name="T32" fmla="*/ 18 w 232"/>
              <a:gd name="T33" fmla="*/ 56 h 96"/>
              <a:gd name="T34" fmla="*/ 18 w 232"/>
              <a:gd name="T35" fmla="*/ 53 h 96"/>
              <a:gd name="T36" fmla="*/ 14 w 232"/>
              <a:gd name="T37" fmla="*/ 30 h 96"/>
              <a:gd name="T38" fmla="*/ 21 w 232"/>
              <a:gd name="T39" fmla="*/ 63 h 96"/>
              <a:gd name="T40" fmla="*/ 26 w 232"/>
              <a:gd name="T41" fmla="*/ 40 h 96"/>
              <a:gd name="T42" fmla="*/ 26 w 232"/>
              <a:gd name="T43" fmla="*/ 38 h 96"/>
              <a:gd name="T44" fmla="*/ 27 w 232"/>
              <a:gd name="T45" fmla="*/ 41 h 96"/>
              <a:gd name="T46" fmla="*/ 39 w 232"/>
              <a:gd name="T47" fmla="*/ 64 h 96"/>
              <a:gd name="T48" fmla="*/ 159 w 232"/>
              <a:gd name="T49" fmla="*/ 65 h 96"/>
              <a:gd name="T50" fmla="*/ 147 w 232"/>
              <a:gd name="T51" fmla="*/ 37 h 96"/>
              <a:gd name="T52" fmla="*/ 139 w 232"/>
              <a:gd name="T53" fmla="*/ 65 h 96"/>
              <a:gd name="T54" fmla="*/ 129 w 232"/>
              <a:gd name="T55" fmla="*/ 31 h 96"/>
              <a:gd name="T56" fmla="*/ 137 w 232"/>
              <a:gd name="T57" fmla="*/ 61 h 96"/>
              <a:gd name="T58" fmla="*/ 149 w 232"/>
              <a:gd name="T59" fmla="*/ 31 h 96"/>
              <a:gd name="T60" fmla="*/ 156 w 232"/>
              <a:gd name="T61" fmla="*/ 61 h 96"/>
              <a:gd name="T62" fmla="*/ 168 w 232"/>
              <a:gd name="T63" fmla="*/ 31 h 96"/>
              <a:gd name="T64" fmla="*/ 180 w 232"/>
              <a:gd name="T65" fmla="*/ 66 h 96"/>
              <a:gd name="T66" fmla="*/ 172 w 232"/>
              <a:gd name="T67" fmla="*/ 44 h 96"/>
              <a:gd name="T68" fmla="*/ 192 w 232"/>
              <a:gd name="T69" fmla="*/ 53 h 96"/>
              <a:gd name="T70" fmla="*/ 180 w 232"/>
              <a:gd name="T71" fmla="*/ 44 h 96"/>
              <a:gd name="T72" fmla="*/ 174 w 232"/>
              <a:gd name="T73" fmla="*/ 60 h 96"/>
              <a:gd name="T74" fmla="*/ 188 w 232"/>
              <a:gd name="T75" fmla="*/ 53 h 96"/>
              <a:gd name="T76" fmla="*/ 202 w 232"/>
              <a:gd name="T77" fmla="*/ 47 h 96"/>
              <a:gd name="T78" fmla="*/ 197 w 232"/>
              <a:gd name="T79" fmla="*/ 65 h 96"/>
              <a:gd name="T80" fmla="*/ 200 w 232"/>
              <a:gd name="T81" fmla="*/ 46 h 96"/>
              <a:gd name="T82" fmla="*/ 207 w 232"/>
              <a:gd name="T83" fmla="*/ 41 h 96"/>
              <a:gd name="T84" fmla="*/ 232 w 232"/>
              <a:gd name="T85" fmla="*/ 65 h 96"/>
              <a:gd name="T86" fmla="*/ 228 w 232"/>
              <a:gd name="T87" fmla="*/ 61 h 96"/>
              <a:gd name="T88" fmla="*/ 210 w 232"/>
              <a:gd name="T89" fmla="*/ 54 h 96"/>
              <a:gd name="T90" fmla="*/ 228 w 232"/>
              <a:gd name="T91" fmla="*/ 44 h 96"/>
              <a:gd name="T92" fmla="*/ 232 w 232"/>
              <a:gd name="T93" fmla="*/ 29 h 96"/>
              <a:gd name="T94" fmla="*/ 228 w 232"/>
              <a:gd name="T95" fmla="*/ 51 h 96"/>
              <a:gd name="T96" fmla="*/ 216 w 232"/>
              <a:gd name="T97" fmla="*/ 46 h 96"/>
              <a:gd name="T98" fmla="*/ 221 w 232"/>
              <a:gd name="T99" fmla="*/ 6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32" h="96">
                <a:moveTo>
                  <a:pt x="92" y="16"/>
                </a:moveTo>
                <a:cubicBezTo>
                  <a:pt x="92" y="80"/>
                  <a:pt x="92" y="80"/>
                  <a:pt x="92" y="80"/>
                </a:cubicBezTo>
                <a:cubicBezTo>
                  <a:pt x="92" y="83"/>
                  <a:pt x="90" y="84"/>
                  <a:pt x="88" y="84"/>
                </a:cubicBezTo>
                <a:cubicBezTo>
                  <a:pt x="60" y="84"/>
                  <a:pt x="60" y="84"/>
                  <a:pt x="60" y="84"/>
                </a:cubicBezTo>
                <a:cubicBezTo>
                  <a:pt x="60" y="72"/>
                  <a:pt x="60" y="72"/>
                  <a:pt x="60" y="72"/>
                </a:cubicBezTo>
                <a:cubicBezTo>
                  <a:pt x="84" y="72"/>
                  <a:pt x="84" y="72"/>
                  <a:pt x="84" y="72"/>
                </a:cubicBezTo>
                <a:cubicBezTo>
                  <a:pt x="84" y="68"/>
                  <a:pt x="84" y="68"/>
                  <a:pt x="84" y="68"/>
                </a:cubicBezTo>
                <a:cubicBezTo>
                  <a:pt x="60" y="68"/>
                  <a:pt x="60" y="68"/>
                  <a:pt x="60" y="68"/>
                </a:cubicBezTo>
                <a:cubicBezTo>
                  <a:pt x="60" y="60"/>
                  <a:pt x="60" y="60"/>
                  <a:pt x="60" y="60"/>
                </a:cubicBezTo>
                <a:cubicBezTo>
                  <a:pt x="84" y="60"/>
                  <a:pt x="84" y="60"/>
                  <a:pt x="84" y="60"/>
                </a:cubicBezTo>
                <a:cubicBezTo>
                  <a:pt x="84" y="56"/>
                  <a:pt x="84" y="56"/>
                  <a:pt x="84" y="56"/>
                </a:cubicBezTo>
                <a:cubicBezTo>
                  <a:pt x="60" y="56"/>
                  <a:pt x="60" y="56"/>
                  <a:pt x="60" y="56"/>
                </a:cubicBezTo>
                <a:cubicBezTo>
                  <a:pt x="60" y="48"/>
                  <a:pt x="60" y="48"/>
                  <a:pt x="60" y="48"/>
                </a:cubicBezTo>
                <a:cubicBezTo>
                  <a:pt x="84" y="48"/>
                  <a:pt x="84" y="48"/>
                  <a:pt x="84" y="48"/>
                </a:cubicBezTo>
                <a:cubicBezTo>
                  <a:pt x="84" y="44"/>
                  <a:pt x="84" y="44"/>
                  <a:pt x="84" y="44"/>
                </a:cubicBezTo>
                <a:cubicBezTo>
                  <a:pt x="60" y="44"/>
                  <a:pt x="60" y="44"/>
                  <a:pt x="60" y="44"/>
                </a:cubicBezTo>
                <a:cubicBezTo>
                  <a:pt x="60" y="36"/>
                  <a:pt x="60" y="36"/>
                  <a:pt x="60" y="36"/>
                </a:cubicBezTo>
                <a:cubicBezTo>
                  <a:pt x="84" y="36"/>
                  <a:pt x="84" y="36"/>
                  <a:pt x="84" y="36"/>
                </a:cubicBezTo>
                <a:cubicBezTo>
                  <a:pt x="84" y="32"/>
                  <a:pt x="84" y="32"/>
                  <a:pt x="84" y="32"/>
                </a:cubicBezTo>
                <a:cubicBezTo>
                  <a:pt x="60" y="32"/>
                  <a:pt x="60" y="32"/>
                  <a:pt x="60" y="32"/>
                </a:cubicBezTo>
                <a:cubicBezTo>
                  <a:pt x="60" y="24"/>
                  <a:pt x="60" y="24"/>
                  <a:pt x="60" y="24"/>
                </a:cubicBezTo>
                <a:cubicBezTo>
                  <a:pt x="84" y="24"/>
                  <a:pt x="84" y="24"/>
                  <a:pt x="84" y="24"/>
                </a:cubicBezTo>
                <a:cubicBezTo>
                  <a:pt x="84" y="20"/>
                  <a:pt x="84" y="20"/>
                  <a:pt x="84" y="20"/>
                </a:cubicBezTo>
                <a:cubicBezTo>
                  <a:pt x="60" y="20"/>
                  <a:pt x="60" y="20"/>
                  <a:pt x="60" y="20"/>
                </a:cubicBezTo>
                <a:cubicBezTo>
                  <a:pt x="60" y="12"/>
                  <a:pt x="60" y="12"/>
                  <a:pt x="60" y="12"/>
                </a:cubicBezTo>
                <a:cubicBezTo>
                  <a:pt x="88" y="12"/>
                  <a:pt x="88" y="12"/>
                  <a:pt x="88" y="12"/>
                </a:cubicBezTo>
                <a:cubicBezTo>
                  <a:pt x="90" y="12"/>
                  <a:pt x="92" y="14"/>
                  <a:pt x="92" y="16"/>
                </a:cubicBezTo>
                <a:close/>
                <a:moveTo>
                  <a:pt x="56" y="0"/>
                </a:moveTo>
                <a:cubicBezTo>
                  <a:pt x="56" y="96"/>
                  <a:pt x="56" y="96"/>
                  <a:pt x="56" y="96"/>
                </a:cubicBezTo>
                <a:cubicBezTo>
                  <a:pt x="0" y="83"/>
                  <a:pt x="0" y="83"/>
                  <a:pt x="0" y="83"/>
                </a:cubicBezTo>
                <a:cubicBezTo>
                  <a:pt x="0" y="13"/>
                  <a:pt x="0" y="13"/>
                  <a:pt x="0" y="13"/>
                </a:cubicBezTo>
                <a:lnTo>
                  <a:pt x="56" y="0"/>
                </a:lnTo>
                <a:close/>
                <a:moveTo>
                  <a:pt x="48" y="28"/>
                </a:moveTo>
                <a:cubicBezTo>
                  <a:pt x="40" y="29"/>
                  <a:pt x="40" y="29"/>
                  <a:pt x="40" y="29"/>
                </a:cubicBezTo>
                <a:cubicBezTo>
                  <a:pt x="36" y="52"/>
                  <a:pt x="36" y="52"/>
                  <a:pt x="36" y="52"/>
                </a:cubicBezTo>
                <a:cubicBezTo>
                  <a:pt x="36" y="53"/>
                  <a:pt x="36" y="53"/>
                  <a:pt x="36" y="53"/>
                </a:cubicBezTo>
                <a:cubicBezTo>
                  <a:pt x="36" y="54"/>
                  <a:pt x="36" y="54"/>
                  <a:pt x="36" y="54"/>
                </a:cubicBezTo>
                <a:cubicBezTo>
                  <a:pt x="36" y="55"/>
                  <a:pt x="36" y="55"/>
                  <a:pt x="36" y="55"/>
                </a:cubicBezTo>
                <a:cubicBezTo>
                  <a:pt x="36" y="56"/>
                  <a:pt x="36" y="56"/>
                  <a:pt x="36" y="56"/>
                </a:cubicBezTo>
                <a:cubicBezTo>
                  <a:pt x="36" y="56"/>
                  <a:pt x="36" y="56"/>
                  <a:pt x="36" y="56"/>
                </a:cubicBezTo>
                <a:cubicBezTo>
                  <a:pt x="36" y="56"/>
                  <a:pt x="35" y="55"/>
                  <a:pt x="35" y="55"/>
                </a:cubicBezTo>
                <a:cubicBezTo>
                  <a:pt x="35" y="55"/>
                  <a:pt x="35" y="54"/>
                  <a:pt x="35" y="54"/>
                </a:cubicBezTo>
                <a:cubicBezTo>
                  <a:pt x="35" y="54"/>
                  <a:pt x="35" y="53"/>
                  <a:pt x="35" y="53"/>
                </a:cubicBezTo>
                <a:cubicBezTo>
                  <a:pt x="35" y="53"/>
                  <a:pt x="35" y="53"/>
                  <a:pt x="35" y="52"/>
                </a:cubicBezTo>
                <a:cubicBezTo>
                  <a:pt x="30" y="29"/>
                  <a:pt x="30" y="29"/>
                  <a:pt x="30" y="29"/>
                </a:cubicBezTo>
                <a:cubicBezTo>
                  <a:pt x="23" y="30"/>
                  <a:pt x="23" y="30"/>
                  <a:pt x="23" y="30"/>
                </a:cubicBezTo>
                <a:cubicBezTo>
                  <a:pt x="18" y="52"/>
                  <a:pt x="18" y="52"/>
                  <a:pt x="18" y="52"/>
                </a:cubicBezTo>
                <a:cubicBezTo>
                  <a:pt x="18" y="52"/>
                  <a:pt x="18" y="52"/>
                  <a:pt x="18" y="53"/>
                </a:cubicBezTo>
                <a:cubicBezTo>
                  <a:pt x="18" y="53"/>
                  <a:pt x="18" y="53"/>
                  <a:pt x="18" y="54"/>
                </a:cubicBezTo>
                <a:cubicBezTo>
                  <a:pt x="18" y="54"/>
                  <a:pt x="18" y="54"/>
                  <a:pt x="18" y="55"/>
                </a:cubicBezTo>
                <a:cubicBezTo>
                  <a:pt x="18" y="55"/>
                  <a:pt x="18" y="55"/>
                  <a:pt x="18" y="56"/>
                </a:cubicBezTo>
                <a:cubicBezTo>
                  <a:pt x="18" y="56"/>
                  <a:pt x="18" y="56"/>
                  <a:pt x="18" y="56"/>
                </a:cubicBezTo>
                <a:cubicBezTo>
                  <a:pt x="18" y="55"/>
                  <a:pt x="18" y="55"/>
                  <a:pt x="18" y="54"/>
                </a:cubicBezTo>
                <a:cubicBezTo>
                  <a:pt x="18" y="54"/>
                  <a:pt x="18" y="54"/>
                  <a:pt x="18" y="53"/>
                </a:cubicBezTo>
                <a:cubicBezTo>
                  <a:pt x="18" y="53"/>
                  <a:pt x="18" y="53"/>
                  <a:pt x="18" y="53"/>
                </a:cubicBezTo>
                <a:cubicBezTo>
                  <a:pt x="18" y="52"/>
                  <a:pt x="18" y="52"/>
                  <a:pt x="17" y="52"/>
                </a:cubicBezTo>
                <a:cubicBezTo>
                  <a:pt x="14" y="30"/>
                  <a:pt x="14" y="30"/>
                  <a:pt x="14" y="30"/>
                </a:cubicBezTo>
                <a:cubicBezTo>
                  <a:pt x="8" y="31"/>
                  <a:pt x="8" y="31"/>
                  <a:pt x="8" y="31"/>
                </a:cubicBezTo>
                <a:cubicBezTo>
                  <a:pt x="14" y="63"/>
                  <a:pt x="14" y="63"/>
                  <a:pt x="14" y="63"/>
                </a:cubicBezTo>
                <a:cubicBezTo>
                  <a:pt x="21" y="63"/>
                  <a:pt x="21" y="63"/>
                  <a:pt x="21" y="63"/>
                </a:cubicBezTo>
                <a:cubicBezTo>
                  <a:pt x="26" y="42"/>
                  <a:pt x="26" y="42"/>
                  <a:pt x="26" y="42"/>
                </a:cubicBezTo>
                <a:cubicBezTo>
                  <a:pt x="26" y="41"/>
                  <a:pt x="26" y="41"/>
                  <a:pt x="26" y="41"/>
                </a:cubicBezTo>
                <a:cubicBezTo>
                  <a:pt x="26" y="40"/>
                  <a:pt x="26" y="40"/>
                  <a:pt x="26" y="40"/>
                </a:cubicBezTo>
                <a:cubicBezTo>
                  <a:pt x="26" y="40"/>
                  <a:pt x="26" y="39"/>
                  <a:pt x="26" y="39"/>
                </a:cubicBezTo>
                <a:cubicBezTo>
                  <a:pt x="26" y="39"/>
                  <a:pt x="26" y="38"/>
                  <a:pt x="26" y="38"/>
                </a:cubicBezTo>
                <a:cubicBezTo>
                  <a:pt x="26" y="38"/>
                  <a:pt x="26" y="38"/>
                  <a:pt x="26" y="38"/>
                </a:cubicBezTo>
                <a:cubicBezTo>
                  <a:pt x="26" y="38"/>
                  <a:pt x="26" y="38"/>
                  <a:pt x="26" y="39"/>
                </a:cubicBezTo>
                <a:cubicBezTo>
                  <a:pt x="27" y="39"/>
                  <a:pt x="27" y="39"/>
                  <a:pt x="27" y="40"/>
                </a:cubicBezTo>
                <a:cubicBezTo>
                  <a:pt x="27" y="40"/>
                  <a:pt x="27" y="40"/>
                  <a:pt x="27" y="41"/>
                </a:cubicBezTo>
                <a:cubicBezTo>
                  <a:pt x="27" y="41"/>
                  <a:pt x="27" y="41"/>
                  <a:pt x="27" y="42"/>
                </a:cubicBezTo>
                <a:cubicBezTo>
                  <a:pt x="32" y="64"/>
                  <a:pt x="32" y="64"/>
                  <a:pt x="32" y="64"/>
                </a:cubicBezTo>
                <a:cubicBezTo>
                  <a:pt x="39" y="64"/>
                  <a:pt x="39" y="64"/>
                  <a:pt x="39" y="64"/>
                </a:cubicBezTo>
                <a:lnTo>
                  <a:pt x="48" y="28"/>
                </a:lnTo>
                <a:close/>
                <a:moveTo>
                  <a:pt x="168" y="31"/>
                </a:moveTo>
                <a:cubicBezTo>
                  <a:pt x="159" y="65"/>
                  <a:pt x="159" y="65"/>
                  <a:pt x="159" y="65"/>
                </a:cubicBezTo>
                <a:cubicBezTo>
                  <a:pt x="154" y="65"/>
                  <a:pt x="154" y="65"/>
                  <a:pt x="154" y="65"/>
                </a:cubicBezTo>
                <a:cubicBezTo>
                  <a:pt x="147" y="40"/>
                  <a:pt x="147" y="40"/>
                  <a:pt x="147" y="40"/>
                </a:cubicBezTo>
                <a:cubicBezTo>
                  <a:pt x="147" y="40"/>
                  <a:pt x="147" y="38"/>
                  <a:pt x="147" y="37"/>
                </a:cubicBezTo>
                <a:cubicBezTo>
                  <a:pt x="146" y="37"/>
                  <a:pt x="146" y="37"/>
                  <a:pt x="146" y="37"/>
                </a:cubicBezTo>
                <a:cubicBezTo>
                  <a:pt x="146" y="38"/>
                  <a:pt x="146" y="39"/>
                  <a:pt x="146" y="40"/>
                </a:cubicBezTo>
                <a:cubicBezTo>
                  <a:pt x="139" y="65"/>
                  <a:pt x="139" y="65"/>
                  <a:pt x="139" y="65"/>
                </a:cubicBezTo>
                <a:cubicBezTo>
                  <a:pt x="134" y="65"/>
                  <a:pt x="134" y="65"/>
                  <a:pt x="134" y="65"/>
                </a:cubicBezTo>
                <a:cubicBezTo>
                  <a:pt x="124" y="31"/>
                  <a:pt x="124" y="31"/>
                  <a:pt x="124" y="31"/>
                </a:cubicBezTo>
                <a:cubicBezTo>
                  <a:pt x="129" y="31"/>
                  <a:pt x="129" y="31"/>
                  <a:pt x="129" y="31"/>
                </a:cubicBezTo>
                <a:cubicBezTo>
                  <a:pt x="136" y="57"/>
                  <a:pt x="136" y="57"/>
                  <a:pt x="136" y="57"/>
                </a:cubicBezTo>
                <a:cubicBezTo>
                  <a:pt x="136" y="58"/>
                  <a:pt x="136" y="59"/>
                  <a:pt x="137" y="61"/>
                </a:cubicBezTo>
                <a:cubicBezTo>
                  <a:pt x="137" y="61"/>
                  <a:pt x="137" y="61"/>
                  <a:pt x="137" y="61"/>
                </a:cubicBezTo>
                <a:cubicBezTo>
                  <a:pt x="137" y="60"/>
                  <a:pt x="137" y="58"/>
                  <a:pt x="137" y="57"/>
                </a:cubicBezTo>
                <a:cubicBezTo>
                  <a:pt x="145" y="31"/>
                  <a:pt x="145" y="31"/>
                  <a:pt x="145" y="31"/>
                </a:cubicBezTo>
                <a:cubicBezTo>
                  <a:pt x="149" y="31"/>
                  <a:pt x="149" y="31"/>
                  <a:pt x="149" y="31"/>
                </a:cubicBezTo>
                <a:cubicBezTo>
                  <a:pt x="156" y="57"/>
                  <a:pt x="156" y="57"/>
                  <a:pt x="156" y="57"/>
                </a:cubicBezTo>
                <a:cubicBezTo>
                  <a:pt x="156" y="58"/>
                  <a:pt x="156" y="59"/>
                  <a:pt x="156" y="61"/>
                </a:cubicBezTo>
                <a:cubicBezTo>
                  <a:pt x="156" y="61"/>
                  <a:pt x="156" y="61"/>
                  <a:pt x="156" y="61"/>
                </a:cubicBezTo>
                <a:cubicBezTo>
                  <a:pt x="156" y="60"/>
                  <a:pt x="157" y="59"/>
                  <a:pt x="157" y="57"/>
                </a:cubicBezTo>
                <a:cubicBezTo>
                  <a:pt x="164" y="31"/>
                  <a:pt x="164" y="31"/>
                  <a:pt x="164" y="31"/>
                </a:cubicBezTo>
                <a:lnTo>
                  <a:pt x="168" y="31"/>
                </a:lnTo>
                <a:close/>
                <a:moveTo>
                  <a:pt x="192" y="53"/>
                </a:moveTo>
                <a:cubicBezTo>
                  <a:pt x="192" y="57"/>
                  <a:pt x="191" y="60"/>
                  <a:pt x="189" y="62"/>
                </a:cubicBezTo>
                <a:cubicBezTo>
                  <a:pt x="187" y="64"/>
                  <a:pt x="184" y="66"/>
                  <a:pt x="180" y="66"/>
                </a:cubicBezTo>
                <a:cubicBezTo>
                  <a:pt x="176" y="66"/>
                  <a:pt x="174" y="64"/>
                  <a:pt x="171" y="62"/>
                </a:cubicBezTo>
                <a:cubicBezTo>
                  <a:pt x="169" y="60"/>
                  <a:pt x="168" y="57"/>
                  <a:pt x="168" y="53"/>
                </a:cubicBezTo>
                <a:cubicBezTo>
                  <a:pt x="168" y="49"/>
                  <a:pt x="169" y="46"/>
                  <a:pt x="172" y="44"/>
                </a:cubicBezTo>
                <a:cubicBezTo>
                  <a:pt x="174" y="42"/>
                  <a:pt x="177" y="40"/>
                  <a:pt x="181" y="40"/>
                </a:cubicBezTo>
                <a:cubicBezTo>
                  <a:pt x="184" y="40"/>
                  <a:pt x="187" y="42"/>
                  <a:pt x="189" y="44"/>
                </a:cubicBezTo>
                <a:cubicBezTo>
                  <a:pt x="191" y="46"/>
                  <a:pt x="192" y="49"/>
                  <a:pt x="192" y="53"/>
                </a:cubicBezTo>
                <a:close/>
                <a:moveTo>
                  <a:pt x="188" y="53"/>
                </a:moveTo>
                <a:cubicBezTo>
                  <a:pt x="188" y="50"/>
                  <a:pt x="187" y="48"/>
                  <a:pt x="186" y="46"/>
                </a:cubicBezTo>
                <a:cubicBezTo>
                  <a:pt x="185" y="45"/>
                  <a:pt x="183" y="44"/>
                  <a:pt x="180" y="44"/>
                </a:cubicBezTo>
                <a:cubicBezTo>
                  <a:pt x="178" y="44"/>
                  <a:pt x="176" y="45"/>
                  <a:pt x="174" y="46"/>
                </a:cubicBezTo>
                <a:cubicBezTo>
                  <a:pt x="173" y="48"/>
                  <a:pt x="172" y="50"/>
                  <a:pt x="172" y="53"/>
                </a:cubicBezTo>
                <a:cubicBezTo>
                  <a:pt x="172" y="56"/>
                  <a:pt x="173" y="58"/>
                  <a:pt x="174" y="60"/>
                </a:cubicBezTo>
                <a:cubicBezTo>
                  <a:pt x="176" y="62"/>
                  <a:pt x="178" y="62"/>
                  <a:pt x="180" y="62"/>
                </a:cubicBezTo>
                <a:cubicBezTo>
                  <a:pt x="183" y="62"/>
                  <a:pt x="185" y="62"/>
                  <a:pt x="186" y="60"/>
                </a:cubicBezTo>
                <a:cubicBezTo>
                  <a:pt x="187" y="58"/>
                  <a:pt x="188" y="56"/>
                  <a:pt x="188" y="53"/>
                </a:cubicBezTo>
                <a:close/>
                <a:moveTo>
                  <a:pt x="209" y="45"/>
                </a:moveTo>
                <a:cubicBezTo>
                  <a:pt x="208" y="44"/>
                  <a:pt x="207" y="44"/>
                  <a:pt x="206" y="44"/>
                </a:cubicBezTo>
                <a:cubicBezTo>
                  <a:pt x="204" y="44"/>
                  <a:pt x="203" y="45"/>
                  <a:pt x="202" y="47"/>
                </a:cubicBezTo>
                <a:cubicBezTo>
                  <a:pt x="201" y="48"/>
                  <a:pt x="200" y="50"/>
                  <a:pt x="200" y="53"/>
                </a:cubicBezTo>
                <a:cubicBezTo>
                  <a:pt x="200" y="65"/>
                  <a:pt x="200" y="65"/>
                  <a:pt x="200" y="65"/>
                </a:cubicBezTo>
                <a:cubicBezTo>
                  <a:pt x="197" y="65"/>
                  <a:pt x="197" y="65"/>
                  <a:pt x="197" y="65"/>
                </a:cubicBezTo>
                <a:cubicBezTo>
                  <a:pt x="197" y="41"/>
                  <a:pt x="197" y="41"/>
                  <a:pt x="197" y="41"/>
                </a:cubicBezTo>
                <a:cubicBezTo>
                  <a:pt x="200" y="41"/>
                  <a:pt x="200" y="41"/>
                  <a:pt x="200" y="41"/>
                </a:cubicBezTo>
                <a:cubicBezTo>
                  <a:pt x="200" y="46"/>
                  <a:pt x="200" y="46"/>
                  <a:pt x="200" y="46"/>
                </a:cubicBezTo>
                <a:cubicBezTo>
                  <a:pt x="201" y="46"/>
                  <a:pt x="201" y="46"/>
                  <a:pt x="201" y="46"/>
                </a:cubicBezTo>
                <a:cubicBezTo>
                  <a:pt x="201" y="44"/>
                  <a:pt x="202" y="43"/>
                  <a:pt x="203" y="42"/>
                </a:cubicBezTo>
                <a:cubicBezTo>
                  <a:pt x="204" y="41"/>
                  <a:pt x="205" y="41"/>
                  <a:pt x="207" y="41"/>
                </a:cubicBezTo>
                <a:cubicBezTo>
                  <a:pt x="208" y="41"/>
                  <a:pt x="209" y="41"/>
                  <a:pt x="209" y="41"/>
                </a:cubicBezTo>
                <a:lnTo>
                  <a:pt x="209" y="45"/>
                </a:lnTo>
                <a:close/>
                <a:moveTo>
                  <a:pt x="232" y="65"/>
                </a:moveTo>
                <a:cubicBezTo>
                  <a:pt x="228" y="65"/>
                  <a:pt x="228" y="65"/>
                  <a:pt x="228" y="65"/>
                </a:cubicBezTo>
                <a:cubicBezTo>
                  <a:pt x="228" y="61"/>
                  <a:pt x="228" y="61"/>
                  <a:pt x="228" y="61"/>
                </a:cubicBezTo>
                <a:cubicBezTo>
                  <a:pt x="228" y="61"/>
                  <a:pt x="228" y="61"/>
                  <a:pt x="228" y="61"/>
                </a:cubicBezTo>
                <a:cubicBezTo>
                  <a:pt x="226" y="64"/>
                  <a:pt x="223" y="66"/>
                  <a:pt x="219" y="66"/>
                </a:cubicBezTo>
                <a:cubicBezTo>
                  <a:pt x="216" y="66"/>
                  <a:pt x="214" y="65"/>
                  <a:pt x="212" y="62"/>
                </a:cubicBezTo>
                <a:cubicBezTo>
                  <a:pt x="210" y="60"/>
                  <a:pt x="210" y="57"/>
                  <a:pt x="210" y="54"/>
                </a:cubicBezTo>
                <a:cubicBezTo>
                  <a:pt x="210" y="50"/>
                  <a:pt x="211" y="46"/>
                  <a:pt x="213" y="44"/>
                </a:cubicBezTo>
                <a:cubicBezTo>
                  <a:pt x="215" y="42"/>
                  <a:pt x="217" y="40"/>
                  <a:pt x="221" y="40"/>
                </a:cubicBezTo>
                <a:cubicBezTo>
                  <a:pt x="224" y="40"/>
                  <a:pt x="226" y="42"/>
                  <a:pt x="228" y="44"/>
                </a:cubicBezTo>
                <a:cubicBezTo>
                  <a:pt x="228" y="44"/>
                  <a:pt x="228" y="44"/>
                  <a:pt x="228" y="44"/>
                </a:cubicBezTo>
                <a:cubicBezTo>
                  <a:pt x="228" y="29"/>
                  <a:pt x="228" y="29"/>
                  <a:pt x="228" y="29"/>
                </a:cubicBezTo>
                <a:cubicBezTo>
                  <a:pt x="232" y="29"/>
                  <a:pt x="232" y="29"/>
                  <a:pt x="232" y="29"/>
                </a:cubicBezTo>
                <a:lnTo>
                  <a:pt x="232" y="65"/>
                </a:lnTo>
                <a:close/>
                <a:moveTo>
                  <a:pt x="228" y="54"/>
                </a:moveTo>
                <a:cubicBezTo>
                  <a:pt x="228" y="51"/>
                  <a:pt x="228" y="51"/>
                  <a:pt x="228" y="51"/>
                </a:cubicBezTo>
                <a:cubicBezTo>
                  <a:pt x="228" y="49"/>
                  <a:pt x="227" y="47"/>
                  <a:pt x="226" y="46"/>
                </a:cubicBezTo>
                <a:cubicBezTo>
                  <a:pt x="225" y="44"/>
                  <a:pt x="223" y="44"/>
                  <a:pt x="221" y="44"/>
                </a:cubicBezTo>
                <a:cubicBezTo>
                  <a:pt x="219" y="44"/>
                  <a:pt x="217" y="45"/>
                  <a:pt x="216" y="46"/>
                </a:cubicBezTo>
                <a:cubicBezTo>
                  <a:pt x="214" y="48"/>
                  <a:pt x="213" y="50"/>
                  <a:pt x="213" y="53"/>
                </a:cubicBezTo>
                <a:cubicBezTo>
                  <a:pt x="213" y="56"/>
                  <a:pt x="214" y="58"/>
                  <a:pt x="215" y="60"/>
                </a:cubicBezTo>
                <a:cubicBezTo>
                  <a:pt x="217" y="62"/>
                  <a:pt x="218" y="62"/>
                  <a:pt x="221" y="62"/>
                </a:cubicBezTo>
                <a:cubicBezTo>
                  <a:pt x="223" y="62"/>
                  <a:pt x="224" y="62"/>
                  <a:pt x="226" y="60"/>
                </a:cubicBezTo>
                <a:cubicBezTo>
                  <a:pt x="227" y="59"/>
                  <a:pt x="228" y="57"/>
                  <a:pt x="228" y="5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pic>
        <p:nvPicPr>
          <p:cNvPr id="612" name="Picture 61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95680" y="6102918"/>
            <a:ext cx="1037576" cy="250623"/>
          </a:xfrm>
          <a:prstGeom prst="rect">
            <a:avLst/>
          </a:prstGeom>
        </p:spPr>
      </p:pic>
      <p:sp>
        <p:nvSpPr>
          <p:cNvPr id="614" name="Rectangle 613"/>
          <p:cNvSpPr/>
          <p:nvPr/>
        </p:nvSpPr>
        <p:spPr bwMode="auto">
          <a:xfrm>
            <a:off x="4232707" y="2932402"/>
            <a:ext cx="3733596" cy="879077"/>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endPar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endParaRPr>
          </a:p>
        </p:txBody>
      </p:sp>
      <p:sp>
        <p:nvSpPr>
          <p:cNvPr id="616" name="Rectangle 615"/>
          <p:cNvSpPr/>
          <p:nvPr/>
        </p:nvSpPr>
        <p:spPr bwMode="auto">
          <a:xfrm>
            <a:off x="4232707" y="2932402"/>
            <a:ext cx="3733596" cy="8790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CONNECT TO </a:t>
            </a:r>
            <a:b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b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OFFICE 365 SERVICES</a:t>
            </a:r>
          </a:p>
        </p:txBody>
      </p:sp>
      <p:grpSp>
        <p:nvGrpSpPr>
          <p:cNvPr id="2" name="Group 1"/>
          <p:cNvGrpSpPr/>
          <p:nvPr/>
        </p:nvGrpSpPr>
        <p:grpSpPr>
          <a:xfrm>
            <a:off x="4232707" y="3811479"/>
            <a:ext cx="3733596" cy="2776118"/>
            <a:chOff x="4318705" y="3887512"/>
            <a:chExt cx="3809455" cy="2832522"/>
          </a:xfrm>
        </p:grpSpPr>
        <p:sp>
          <p:nvSpPr>
            <p:cNvPr id="615" name="Rectangle 614"/>
            <p:cNvSpPr/>
            <p:nvPr/>
          </p:nvSpPr>
          <p:spPr bwMode="auto">
            <a:xfrm>
              <a:off x="4318705" y="3887512"/>
              <a:ext cx="3809455" cy="2806701"/>
            </a:xfrm>
            <a:prstGeom prst="rect">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617" name="Group 616"/>
            <p:cNvGrpSpPr/>
            <p:nvPr/>
          </p:nvGrpSpPr>
          <p:grpSpPr>
            <a:xfrm>
              <a:off x="4438782" y="4623735"/>
              <a:ext cx="3568568" cy="2096299"/>
              <a:chOff x="4438782" y="4444622"/>
              <a:chExt cx="3568568" cy="2096299"/>
            </a:xfrm>
          </p:grpSpPr>
          <p:sp>
            <p:nvSpPr>
              <p:cNvPr id="618" name="Freeform 5"/>
              <p:cNvSpPr>
                <a:spLocks noEditPoints="1"/>
              </p:cNvSpPr>
              <p:nvPr/>
            </p:nvSpPr>
            <p:spPr bwMode="auto">
              <a:xfrm>
                <a:off x="5569353" y="4911722"/>
                <a:ext cx="415730" cy="384482"/>
              </a:xfrm>
              <a:custGeom>
                <a:avLst/>
                <a:gdLst>
                  <a:gd name="T0" fmla="*/ 1446 w 2030"/>
                  <a:gd name="T1" fmla="*/ 1047 h 1877"/>
                  <a:gd name="T2" fmla="*/ 1218 w 2030"/>
                  <a:gd name="T3" fmla="*/ 583 h 1877"/>
                  <a:gd name="T4" fmla="*/ 901 w 2030"/>
                  <a:gd name="T5" fmla="*/ 375 h 1877"/>
                  <a:gd name="T6" fmla="*/ 773 w 2030"/>
                  <a:gd name="T7" fmla="*/ 109 h 1877"/>
                  <a:gd name="T8" fmla="*/ 555 w 2030"/>
                  <a:gd name="T9" fmla="*/ 109 h 1877"/>
                  <a:gd name="T10" fmla="*/ 317 w 2030"/>
                  <a:gd name="T11" fmla="*/ 593 h 1877"/>
                  <a:gd name="T12" fmla="*/ 0 w 2030"/>
                  <a:gd name="T13" fmla="*/ 810 h 1877"/>
                  <a:gd name="T14" fmla="*/ 317 w 2030"/>
                  <a:gd name="T15" fmla="*/ 1027 h 1877"/>
                  <a:gd name="T16" fmla="*/ 327 w 2030"/>
                  <a:gd name="T17" fmla="*/ 1531 h 1877"/>
                  <a:gd name="T18" fmla="*/ 1010 w 2030"/>
                  <a:gd name="T19" fmla="*/ 1531 h 1877"/>
                  <a:gd name="T20" fmla="*/ 1297 w 2030"/>
                  <a:gd name="T21" fmla="*/ 1462 h 1877"/>
                  <a:gd name="T22" fmla="*/ 2030 w 2030"/>
                  <a:gd name="T23" fmla="*/ 1353 h 1877"/>
                  <a:gd name="T24" fmla="*/ 703 w 2030"/>
                  <a:gd name="T25" fmla="*/ 1195 h 1877"/>
                  <a:gd name="T26" fmla="*/ 783 w 2030"/>
                  <a:gd name="T27" fmla="*/ 1067 h 1877"/>
                  <a:gd name="T28" fmla="*/ 703 w 2030"/>
                  <a:gd name="T29" fmla="*/ 1195 h 1877"/>
                  <a:gd name="T30" fmla="*/ 703 w 2030"/>
                  <a:gd name="T31" fmla="*/ 711 h 1877"/>
                  <a:gd name="T32" fmla="*/ 882 w 2030"/>
                  <a:gd name="T33" fmla="*/ 770 h 1877"/>
                  <a:gd name="T34" fmla="*/ 703 w 2030"/>
                  <a:gd name="T35" fmla="*/ 948 h 1877"/>
                  <a:gd name="T36" fmla="*/ 466 w 2030"/>
                  <a:gd name="T37" fmla="*/ 780 h 1877"/>
                  <a:gd name="T38" fmla="*/ 624 w 2030"/>
                  <a:gd name="T39" fmla="*/ 919 h 1877"/>
                  <a:gd name="T40" fmla="*/ 466 w 2030"/>
                  <a:gd name="T41" fmla="*/ 810 h 1877"/>
                  <a:gd name="T42" fmla="*/ 703 w 2030"/>
                  <a:gd name="T43" fmla="*/ 227 h 1877"/>
                  <a:gd name="T44" fmla="*/ 773 w 2030"/>
                  <a:gd name="T45" fmla="*/ 583 h 1877"/>
                  <a:gd name="T46" fmla="*/ 703 w 2030"/>
                  <a:gd name="T47" fmla="*/ 632 h 1877"/>
                  <a:gd name="T48" fmla="*/ 703 w 2030"/>
                  <a:gd name="T49" fmla="*/ 227 h 1877"/>
                  <a:gd name="T50" fmla="*/ 1000 w 2030"/>
                  <a:gd name="T51" fmla="*/ 800 h 1877"/>
                  <a:gd name="T52" fmla="*/ 1387 w 2030"/>
                  <a:gd name="T53" fmla="*/ 1096 h 1877"/>
                  <a:gd name="T54" fmla="*/ 882 w 2030"/>
                  <a:gd name="T55" fmla="*/ 1017 h 1877"/>
                  <a:gd name="T56" fmla="*/ 961 w 2030"/>
                  <a:gd name="T57" fmla="*/ 800 h 1877"/>
                  <a:gd name="T58" fmla="*/ 624 w 2030"/>
                  <a:gd name="T59" fmla="*/ 652 h 1877"/>
                  <a:gd name="T60" fmla="*/ 387 w 2030"/>
                  <a:gd name="T61" fmla="*/ 642 h 1877"/>
                  <a:gd name="T62" fmla="*/ 624 w 2030"/>
                  <a:gd name="T63" fmla="*/ 247 h 1877"/>
                  <a:gd name="T64" fmla="*/ 436 w 2030"/>
                  <a:gd name="T65" fmla="*/ 928 h 1877"/>
                  <a:gd name="T66" fmla="*/ 624 w 2030"/>
                  <a:gd name="T67" fmla="*/ 1195 h 1877"/>
                  <a:gd name="T68" fmla="*/ 387 w 2030"/>
                  <a:gd name="T69" fmla="*/ 988 h 1877"/>
                  <a:gd name="T70" fmla="*/ 990 w 2030"/>
                  <a:gd name="T71" fmla="*/ 1432 h 1877"/>
                  <a:gd name="T72" fmla="*/ 862 w 2030"/>
                  <a:gd name="T73" fmla="*/ 1096 h 1877"/>
                  <a:gd name="T74" fmla="*/ 1278 w 2030"/>
                  <a:gd name="T75" fmla="*/ 1353 h 1877"/>
                  <a:gd name="T76" fmla="*/ 990 w 2030"/>
                  <a:gd name="T77" fmla="*/ 1432 h 18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030" h="1877">
                    <a:moveTo>
                      <a:pt x="1654" y="978"/>
                    </a:moveTo>
                    <a:cubicBezTo>
                      <a:pt x="1575" y="978"/>
                      <a:pt x="1505" y="1007"/>
                      <a:pt x="1446" y="1047"/>
                    </a:cubicBezTo>
                    <a:cubicBezTo>
                      <a:pt x="1169" y="721"/>
                      <a:pt x="1169" y="721"/>
                      <a:pt x="1169" y="721"/>
                    </a:cubicBezTo>
                    <a:cubicBezTo>
                      <a:pt x="1198" y="681"/>
                      <a:pt x="1218" y="632"/>
                      <a:pt x="1218" y="583"/>
                    </a:cubicBezTo>
                    <a:cubicBezTo>
                      <a:pt x="1218" y="454"/>
                      <a:pt x="1119" y="355"/>
                      <a:pt x="1000" y="355"/>
                    </a:cubicBezTo>
                    <a:cubicBezTo>
                      <a:pt x="961" y="355"/>
                      <a:pt x="931" y="365"/>
                      <a:pt x="901" y="375"/>
                    </a:cubicBezTo>
                    <a:cubicBezTo>
                      <a:pt x="753" y="168"/>
                      <a:pt x="753" y="168"/>
                      <a:pt x="753" y="168"/>
                    </a:cubicBezTo>
                    <a:cubicBezTo>
                      <a:pt x="763" y="148"/>
                      <a:pt x="773" y="128"/>
                      <a:pt x="773" y="109"/>
                    </a:cubicBezTo>
                    <a:cubicBezTo>
                      <a:pt x="773" y="49"/>
                      <a:pt x="723" y="0"/>
                      <a:pt x="664" y="0"/>
                    </a:cubicBezTo>
                    <a:cubicBezTo>
                      <a:pt x="604" y="0"/>
                      <a:pt x="555" y="49"/>
                      <a:pt x="555" y="109"/>
                    </a:cubicBezTo>
                    <a:cubicBezTo>
                      <a:pt x="555" y="128"/>
                      <a:pt x="565" y="158"/>
                      <a:pt x="575" y="168"/>
                    </a:cubicBezTo>
                    <a:cubicBezTo>
                      <a:pt x="317" y="593"/>
                      <a:pt x="317" y="593"/>
                      <a:pt x="317" y="593"/>
                    </a:cubicBezTo>
                    <a:cubicBezTo>
                      <a:pt x="287" y="583"/>
                      <a:pt x="268" y="583"/>
                      <a:pt x="238" y="583"/>
                    </a:cubicBezTo>
                    <a:cubicBezTo>
                      <a:pt x="109" y="583"/>
                      <a:pt x="0" y="681"/>
                      <a:pt x="0" y="810"/>
                    </a:cubicBezTo>
                    <a:cubicBezTo>
                      <a:pt x="0" y="938"/>
                      <a:pt x="109" y="1047"/>
                      <a:pt x="238" y="1047"/>
                    </a:cubicBezTo>
                    <a:cubicBezTo>
                      <a:pt x="258" y="1047"/>
                      <a:pt x="287" y="1037"/>
                      <a:pt x="317" y="1027"/>
                    </a:cubicBezTo>
                    <a:cubicBezTo>
                      <a:pt x="456" y="1264"/>
                      <a:pt x="456" y="1264"/>
                      <a:pt x="456" y="1264"/>
                    </a:cubicBezTo>
                    <a:cubicBezTo>
                      <a:pt x="377" y="1323"/>
                      <a:pt x="327" y="1422"/>
                      <a:pt x="327" y="1531"/>
                    </a:cubicBezTo>
                    <a:cubicBezTo>
                      <a:pt x="327" y="1719"/>
                      <a:pt x="476" y="1877"/>
                      <a:pt x="664" y="1877"/>
                    </a:cubicBezTo>
                    <a:cubicBezTo>
                      <a:pt x="852" y="1877"/>
                      <a:pt x="1010" y="1719"/>
                      <a:pt x="1010" y="1531"/>
                    </a:cubicBezTo>
                    <a:cubicBezTo>
                      <a:pt x="1010" y="1531"/>
                      <a:pt x="1000" y="1521"/>
                      <a:pt x="1000" y="1511"/>
                    </a:cubicBezTo>
                    <a:cubicBezTo>
                      <a:pt x="1297" y="1462"/>
                      <a:pt x="1297" y="1462"/>
                      <a:pt x="1297" y="1462"/>
                    </a:cubicBezTo>
                    <a:cubicBezTo>
                      <a:pt x="1337" y="1620"/>
                      <a:pt x="1486" y="1728"/>
                      <a:pt x="1654" y="1728"/>
                    </a:cubicBezTo>
                    <a:cubicBezTo>
                      <a:pt x="1862" y="1728"/>
                      <a:pt x="2030" y="1561"/>
                      <a:pt x="2030" y="1353"/>
                    </a:cubicBezTo>
                    <a:cubicBezTo>
                      <a:pt x="2030" y="1146"/>
                      <a:pt x="1862" y="978"/>
                      <a:pt x="1654" y="978"/>
                    </a:cubicBezTo>
                    <a:close/>
                    <a:moveTo>
                      <a:pt x="703" y="1195"/>
                    </a:moveTo>
                    <a:cubicBezTo>
                      <a:pt x="703" y="1037"/>
                      <a:pt x="703" y="1037"/>
                      <a:pt x="703" y="1037"/>
                    </a:cubicBezTo>
                    <a:cubicBezTo>
                      <a:pt x="783" y="1067"/>
                      <a:pt x="783" y="1067"/>
                      <a:pt x="783" y="1067"/>
                    </a:cubicBezTo>
                    <a:cubicBezTo>
                      <a:pt x="733" y="1205"/>
                      <a:pt x="733" y="1205"/>
                      <a:pt x="733" y="1205"/>
                    </a:cubicBezTo>
                    <a:cubicBezTo>
                      <a:pt x="723" y="1195"/>
                      <a:pt x="713" y="1195"/>
                      <a:pt x="703" y="1195"/>
                    </a:cubicBezTo>
                    <a:close/>
                    <a:moveTo>
                      <a:pt x="703" y="948"/>
                    </a:moveTo>
                    <a:cubicBezTo>
                      <a:pt x="703" y="711"/>
                      <a:pt x="703" y="711"/>
                      <a:pt x="703" y="711"/>
                    </a:cubicBezTo>
                    <a:cubicBezTo>
                      <a:pt x="802" y="681"/>
                      <a:pt x="802" y="681"/>
                      <a:pt x="802" y="681"/>
                    </a:cubicBezTo>
                    <a:cubicBezTo>
                      <a:pt x="822" y="721"/>
                      <a:pt x="852" y="751"/>
                      <a:pt x="882" y="770"/>
                    </a:cubicBezTo>
                    <a:cubicBezTo>
                      <a:pt x="812" y="988"/>
                      <a:pt x="812" y="988"/>
                      <a:pt x="812" y="988"/>
                    </a:cubicBezTo>
                    <a:cubicBezTo>
                      <a:pt x="703" y="948"/>
                      <a:pt x="703" y="948"/>
                      <a:pt x="703" y="948"/>
                    </a:cubicBezTo>
                    <a:cubicBezTo>
                      <a:pt x="703" y="948"/>
                      <a:pt x="703" y="948"/>
                      <a:pt x="703" y="948"/>
                    </a:cubicBezTo>
                    <a:close/>
                    <a:moveTo>
                      <a:pt x="466" y="780"/>
                    </a:moveTo>
                    <a:cubicBezTo>
                      <a:pt x="624" y="731"/>
                      <a:pt x="624" y="731"/>
                      <a:pt x="624" y="731"/>
                    </a:cubicBezTo>
                    <a:cubicBezTo>
                      <a:pt x="624" y="919"/>
                      <a:pt x="624" y="919"/>
                      <a:pt x="624" y="919"/>
                    </a:cubicBezTo>
                    <a:cubicBezTo>
                      <a:pt x="466" y="859"/>
                      <a:pt x="466" y="859"/>
                      <a:pt x="466" y="859"/>
                    </a:cubicBezTo>
                    <a:cubicBezTo>
                      <a:pt x="466" y="839"/>
                      <a:pt x="466" y="830"/>
                      <a:pt x="466" y="810"/>
                    </a:cubicBezTo>
                    <a:cubicBezTo>
                      <a:pt x="466" y="800"/>
                      <a:pt x="466" y="790"/>
                      <a:pt x="466" y="780"/>
                    </a:cubicBezTo>
                    <a:close/>
                    <a:moveTo>
                      <a:pt x="703" y="227"/>
                    </a:moveTo>
                    <a:cubicBezTo>
                      <a:pt x="842" y="425"/>
                      <a:pt x="842" y="425"/>
                      <a:pt x="842" y="425"/>
                    </a:cubicBezTo>
                    <a:cubicBezTo>
                      <a:pt x="802" y="464"/>
                      <a:pt x="773" y="523"/>
                      <a:pt x="773" y="583"/>
                    </a:cubicBezTo>
                    <a:cubicBezTo>
                      <a:pt x="773" y="593"/>
                      <a:pt x="773" y="602"/>
                      <a:pt x="773" y="602"/>
                    </a:cubicBezTo>
                    <a:cubicBezTo>
                      <a:pt x="703" y="632"/>
                      <a:pt x="703" y="632"/>
                      <a:pt x="703" y="632"/>
                    </a:cubicBezTo>
                    <a:cubicBezTo>
                      <a:pt x="703" y="227"/>
                      <a:pt x="703" y="227"/>
                      <a:pt x="703" y="227"/>
                    </a:cubicBezTo>
                    <a:cubicBezTo>
                      <a:pt x="703" y="227"/>
                      <a:pt x="703" y="227"/>
                      <a:pt x="703" y="227"/>
                    </a:cubicBezTo>
                    <a:close/>
                    <a:moveTo>
                      <a:pt x="961" y="800"/>
                    </a:moveTo>
                    <a:cubicBezTo>
                      <a:pt x="971" y="800"/>
                      <a:pt x="981" y="800"/>
                      <a:pt x="1000" y="800"/>
                    </a:cubicBezTo>
                    <a:cubicBezTo>
                      <a:pt x="1040" y="800"/>
                      <a:pt x="1070" y="790"/>
                      <a:pt x="1109" y="770"/>
                    </a:cubicBezTo>
                    <a:cubicBezTo>
                      <a:pt x="1387" y="1096"/>
                      <a:pt x="1387" y="1096"/>
                      <a:pt x="1387" y="1096"/>
                    </a:cubicBezTo>
                    <a:cubicBezTo>
                      <a:pt x="1357" y="1126"/>
                      <a:pt x="1337" y="1156"/>
                      <a:pt x="1317" y="1185"/>
                    </a:cubicBezTo>
                    <a:cubicBezTo>
                      <a:pt x="882" y="1017"/>
                      <a:pt x="882" y="1017"/>
                      <a:pt x="882" y="1017"/>
                    </a:cubicBezTo>
                    <a:cubicBezTo>
                      <a:pt x="961" y="800"/>
                      <a:pt x="961" y="800"/>
                      <a:pt x="961" y="800"/>
                    </a:cubicBezTo>
                    <a:cubicBezTo>
                      <a:pt x="961" y="800"/>
                      <a:pt x="961" y="800"/>
                      <a:pt x="961" y="800"/>
                    </a:cubicBezTo>
                    <a:close/>
                    <a:moveTo>
                      <a:pt x="624" y="247"/>
                    </a:moveTo>
                    <a:cubicBezTo>
                      <a:pt x="624" y="652"/>
                      <a:pt x="624" y="652"/>
                      <a:pt x="624" y="652"/>
                    </a:cubicBezTo>
                    <a:cubicBezTo>
                      <a:pt x="436" y="711"/>
                      <a:pt x="436" y="711"/>
                      <a:pt x="436" y="711"/>
                    </a:cubicBezTo>
                    <a:cubicBezTo>
                      <a:pt x="426" y="681"/>
                      <a:pt x="406" y="662"/>
                      <a:pt x="387" y="642"/>
                    </a:cubicBezTo>
                    <a:cubicBezTo>
                      <a:pt x="624" y="247"/>
                      <a:pt x="624" y="247"/>
                      <a:pt x="624" y="247"/>
                    </a:cubicBezTo>
                    <a:cubicBezTo>
                      <a:pt x="624" y="247"/>
                      <a:pt x="624" y="247"/>
                      <a:pt x="624" y="247"/>
                    </a:cubicBezTo>
                    <a:close/>
                    <a:moveTo>
                      <a:pt x="387" y="988"/>
                    </a:moveTo>
                    <a:cubicBezTo>
                      <a:pt x="406" y="968"/>
                      <a:pt x="416" y="948"/>
                      <a:pt x="436" y="928"/>
                    </a:cubicBezTo>
                    <a:cubicBezTo>
                      <a:pt x="624" y="1007"/>
                      <a:pt x="624" y="1007"/>
                      <a:pt x="624" y="1007"/>
                    </a:cubicBezTo>
                    <a:cubicBezTo>
                      <a:pt x="624" y="1195"/>
                      <a:pt x="624" y="1195"/>
                      <a:pt x="624" y="1195"/>
                    </a:cubicBezTo>
                    <a:cubicBezTo>
                      <a:pt x="585" y="1195"/>
                      <a:pt x="555" y="1205"/>
                      <a:pt x="525" y="1225"/>
                    </a:cubicBezTo>
                    <a:cubicBezTo>
                      <a:pt x="387" y="988"/>
                      <a:pt x="387" y="988"/>
                      <a:pt x="387" y="988"/>
                    </a:cubicBezTo>
                    <a:cubicBezTo>
                      <a:pt x="387" y="988"/>
                      <a:pt x="387" y="988"/>
                      <a:pt x="387" y="988"/>
                    </a:cubicBezTo>
                    <a:close/>
                    <a:moveTo>
                      <a:pt x="990" y="1432"/>
                    </a:moveTo>
                    <a:cubicBezTo>
                      <a:pt x="961" y="1343"/>
                      <a:pt x="901" y="1264"/>
                      <a:pt x="812" y="1225"/>
                    </a:cubicBezTo>
                    <a:cubicBezTo>
                      <a:pt x="862" y="1096"/>
                      <a:pt x="862" y="1096"/>
                      <a:pt x="862" y="1096"/>
                    </a:cubicBezTo>
                    <a:cubicBezTo>
                      <a:pt x="1288" y="1254"/>
                      <a:pt x="1288" y="1254"/>
                      <a:pt x="1288" y="1254"/>
                    </a:cubicBezTo>
                    <a:cubicBezTo>
                      <a:pt x="1278" y="1294"/>
                      <a:pt x="1278" y="1323"/>
                      <a:pt x="1278" y="1353"/>
                    </a:cubicBezTo>
                    <a:cubicBezTo>
                      <a:pt x="1278" y="1363"/>
                      <a:pt x="1278" y="1373"/>
                      <a:pt x="1278" y="1383"/>
                    </a:cubicBezTo>
                    <a:cubicBezTo>
                      <a:pt x="990" y="1432"/>
                      <a:pt x="990" y="1432"/>
                      <a:pt x="990" y="1432"/>
                    </a:cubicBezTo>
                    <a:cubicBezTo>
                      <a:pt x="990" y="1432"/>
                      <a:pt x="990" y="1432"/>
                      <a:pt x="990" y="1432"/>
                    </a:cubicBezTo>
                    <a:close/>
                  </a:path>
                </a:pathLst>
              </a:cu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960">
                  <a:solidFill>
                    <a:srgbClr val="FFFFFF"/>
                  </a:solidFill>
                </a:endParaRPr>
              </a:p>
            </p:txBody>
          </p:sp>
          <p:grpSp>
            <p:nvGrpSpPr>
              <p:cNvPr id="619" name="Group 618"/>
              <p:cNvGrpSpPr/>
              <p:nvPr/>
            </p:nvGrpSpPr>
            <p:grpSpPr>
              <a:xfrm>
                <a:off x="4438782" y="4444622"/>
                <a:ext cx="3568568" cy="2096299"/>
                <a:chOff x="4438782" y="4444622"/>
                <a:chExt cx="3568568" cy="2096299"/>
              </a:xfrm>
            </p:grpSpPr>
            <p:sp>
              <p:nvSpPr>
                <p:cNvPr id="620" name="TextBox 619"/>
                <p:cNvSpPr txBox="1"/>
                <p:nvPr/>
              </p:nvSpPr>
              <p:spPr>
                <a:xfrm>
                  <a:off x="4487524" y="4444622"/>
                  <a:ext cx="812022"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Users and </a:t>
                  </a:r>
                  <a:br>
                    <a:rPr lang="en-US" sz="1176" dirty="0">
                      <a:gradFill>
                        <a:gsLst>
                          <a:gs pos="2917">
                            <a:srgbClr val="FFFFFF"/>
                          </a:gs>
                          <a:gs pos="30000">
                            <a:srgbClr val="FFFFFF"/>
                          </a:gs>
                        </a:gsLst>
                        <a:lin ang="5400000" scaled="0"/>
                      </a:gradFill>
                    </a:rPr>
                  </a:br>
                  <a:r>
                    <a:rPr lang="en-US" sz="1176" dirty="0">
                      <a:gradFill>
                        <a:gsLst>
                          <a:gs pos="2917">
                            <a:srgbClr val="FFFFFF"/>
                          </a:gs>
                          <a:gs pos="30000">
                            <a:srgbClr val="FFFFFF"/>
                          </a:gs>
                        </a:gsLst>
                        <a:lin ang="5400000" scaled="0"/>
                      </a:gradFill>
                    </a:rPr>
                    <a:t>groups</a:t>
                  </a:r>
                </a:p>
              </p:txBody>
            </p:sp>
            <p:sp>
              <p:nvSpPr>
                <p:cNvPr id="621" name="TextBox 620"/>
                <p:cNvSpPr txBox="1"/>
                <p:nvPr/>
              </p:nvSpPr>
              <p:spPr>
                <a:xfrm>
                  <a:off x="5371207" y="4444622"/>
                  <a:ext cx="812022" cy="312438"/>
                </a:xfrm>
                <a:prstGeom prst="rect">
                  <a:avLst/>
                </a:prstGeom>
                <a:noFill/>
              </p:spPr>
              <p:txBody>
                <a:bodyPr wrap="square" lIns="0" tIns="0" rIns="0" bIns="0" rtlCol="0">
                  <a:noAutofit/>
                </a:bodyPr>
                <a:lstStyle>
                  <a:defPPr>
                    <a:defRPr lang="en-US"/>
                  </a:defPPr>
                  <a:lvl1pPr algn="ctr">
                    <a:lnSpc>
                      <a:spcPct val="90000"/>
                    </a:lnSpc>
                    <a:spcAft>
                      <a:spcPts val="600"/>
                    </a:spcAft>
                    <a:defRPr sz="1200">
                      <a:gradFill>
                        <a:gsLst>
                          <a:gs pos="2917">
                            <a:schemeClr val="tx1"/>
                          </a:gs>
                          <a:gs pos="30000">
                            <a:schemeClr val="tx1"/>
                          </a:gs>
                        </a:gsLst>
                        <a:lin ang="5400000" scaled="0"/>
                      </a:gradFill>
                    </a:defRPr>
                  </a:lvl1pPr>
                </a:lstStyle>
                <a:p>
                  <a:pPr defTabSz="914093"/>
                  <a:r>
                    <a:rPr lang="en-US" sz="1176" dirty="0">
                      <a:gradFill>
                        <a:gsLst>
                          <a:gs pos="2917">
                            <a:srgbClr val="FFFFFF"/>
                          </a:gs>
                          <a:gs pos="30000">
                            <a:srgbClr val="FFFFFF"/>
                          </a:gs>
                        </a:gsLst>
                        <a:lin ang="5400000" scaled="0"/>
                      </a:gradFill>
                    </a:rPr>
                    <a:t>Files</a:t>
                  </a:r>
                </a:p>
              </p:txBody>
            </p:sp>
            <p:sp>
              <p:nvSpPr>
                <p:cNvPr id="622" name="TextBox 621"/>
                <p:cNvSpPr txBox="1"/>
                <p:nvPr/>
              </p:nvSpPr>
              <p:spPr>
                <a:xfrm>
                  <a:off x="6270324" y="4444622"/>
                  <a:ext cx="812022" cy="312438"/>
                </a:xfrm>
                <a:prstGeom prst="rect">
                  <a:avLst/>
                </a:prstGeom>
                <a:noFill/>
              </p:spPr>
              <p:txBody>
                <a:bodyPr wrap="square" lIns="0" tIns="0" rIns="0" bIns="0" rtlCol="0">
                  <a:noAutofit/>
                </a:bodyPr>
                <a:lstStyle>
                  <a:defPPr>
                    <a:defRPr lang="en-US"/>
                  </a:defPPr>
                  <a:lvl1pPr algn="ctr">
                    <a:lnSpc>
                      <a:spcPct val="90000"/>
                    </a:lnSpc>
                    <a:spcAft>
                      <a:spcPts val="600"/>
                    </a:spcAft>
                    <a:defRPr sz="1200">
                      <a:gradFill>
                        <a:gsLst>
                          <a:gs pos="2917">
                            <a:schemeClr val="tx1"/>
                          </a:gs>
                          <a:gs pos="30000">
                            <a:schemeClr val="tx1"/>
                          </a:gs>
                        </a:gsLst>
                        <a:lin ang="5400000" scaled="0"/>
                      </a:gradFill>
                    </a:defRPr>
                  </a:lvl1pPr>
                </a:lstStyle>
                <a:p>
                  <a:pPr defTabSz="914093"/>
                  <a:r>
                    <a:rPr lang="en-US" sz="1176" dirty="0">
                      <a:gradFill>
                        <a:gsLst>
                          <a:gs pos="2917">
                            <a:srgbClr val="FFFFFF"/>
                          </a:gs>
                          <a:gs pos="30000">
                            <a:srgbClr val="FFFFFF"/>
                          </a:gs>
                        </a:gsLst>
                        <a:lin ang="5400000" scaled="0"/>
                      </a:gradFill>
                    </a:rPr>
                    <a:t>Mail</a:t>
                  </a:r>
                </a:p>
              </p:txBody>
            </p:sp>
            <p:sp>
              <p:nvSpPr>
                <p:cNvPr id="623" name="TextBox 622"/>
                <p:cNvSpPr txBox="1"/>
                <p:nvPr/>
              </p:nvSpPr>
              <p:spPr>
                <a:xfrm>
                  <a:off x="7195328" y="4444622"/>
                  <a:ext cx="812022" cy="312438"/>
                </a:xfrm>
                <a:prstGeom prst="rect">
                  <a:avLst/>
                </a:prstGeom>
                <a:noFill/>
              </p:spPr>
              <p:txBody>
                <a:bodyPr wrap="square" lIns="0" tIns="0" rIns="0" bIns="0" rtlCol="0">
                  <a:noAutofit/>
                </a:bodyPr>
                <a:lstStyle>
                  <a:defPPr>
                    <a:defRPr lang="en-US"/>
                  </a:defPPr>
                  <a:lvl1pPr algn="ctr">
                    <a:lnSpc>
                      <a:spcPct val="90000"/>
                    </a:lnSpc>
                    <a:spcAft>
                      <a:spcPts val="600"/>
                    </a:spcAft>
                    <a:defRPr sz="1200">
                      <a:gradFill>
                        <a:gsLst>
                          <a:gs pos="2917">
                            <a:schemeClr val="tx1"/>
                          </a:gs>
                          <a:gs pos="30000">
                            <a:schemeClr val="tx1"/>
                          </a:gs>
                        </a:gsLst>
                        <a:lin ang="5400000" scaled="0"/>
                      </a:gradFill>
                    </a:defRPr>
                  </a:lvl1pPr>
                </a:lstStyle>
                <a:p>
                  <a:pPr defTabSz="914093"/>
                  <a:r>
                    <a:rPr lang="en-US" sz="1176" dirty="0">
                      <a:gradFill>
                        <a:gsLst>
                          <a:gs pos="2917">
                            <a:srgbClr val="FFFFFF"/>
                          </a:gs>
                          <a:gs pos="30000">
                            <a:srgbClr val="FFFFFF"/>
                          </a:gs>
                        </a:gsLst>
                        <a:lin ang="5400000" scaled="0"/>
                      </a:gradFill>
                    </a:rPr>
                    <a:t>Calendar</a:t>
                  </a:r>
                </a:p>
              </p:txBody>
            </p:sp>
            <p:sp>
              <p:nvSpPr>
                <p:cNvPr id="624" name="TextBox 623"/>
                <p:cNvSpPr txBox="1"/>
                <p:nvPr/>
              </p:nvSpPr>
              <p:spPr>
                <a:xfrm>
                  <a:off x="4487524" y="5415577"/>
                  <a:ext cx="812022"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Contacts</a:t>
                  </a:r>
                </a:p>
              </p:txBody>
            </p:sp>
            <p:sp>
              <p:nvSpPr>
                <p:cNvPr id="625" name="TextBox 624"/>
                <p:cNvSpPr txBox="1"/>
                <p:nvPr/>
              </p:nvSpPr>
              <p:spPr>
                <a:xfrm>
                  <a:off x="5077770" y="5415577"/>
                  <a:ext cx="1398896" cy="312438"/>
                </a:xfrm>
                <a:prstGeom prst="rect">
                  <a:avLst/>
                </a:prstGeom>
                <a:noFill/>
              </p:spPr>
              <p:txBody>
                <a:bodyPr wrap="square" lIns="0" tIns="0" rIns="0" bIns="0" rtlCol="0">
                  <a:noAutofit/>
                </a:bodyPr>
                <a:lstStyle/>
                <a:p>
                  <a:pPr algn="ctr" defTabSz="914093">
                    <a:lnSpc>
                      <a:spcPct val="90000"/>
                    </a:lnSpc>
                    <a:spcAft>
                      <a:spcPts val="588"/>
                    </a:spcAft>
                  </a:pPr>
                  <a:r>
                    <a:rPr lang="en-US" sz="1176" spc="-29" dirty="0">
                      <a:gradFill>
                        <a:gsLst>
                          <a:gs pos="2917">
                            <a:srgbClr val="FFFFFF"/>
                          </a:gs>
                          <a:gs pos="30000">
                            <a:srgbClr val="FFFFFF"/>
                          </a:gs>
                        </a:gsLst>
                        <a:lin ang="5400000" scaled="0"/>
                      </a:gradFill>
                    </a:rPr>
                    <a:t>Office Graph</a:t>
                  </a:r>
                </a:p>
              </p:txBody>
            </p:sp>
            <p:sp>
              <p:nvSpPr>
                <p:cNvPr id="626" name="TextBox 625"/>
                <p:cNvSpPr txBox="1"/>
                <p:nvPr/>
              </p:nvSpPr>
              <p:spPr>
                <a:xfrm>
                  <a:off x="7195328" y="5415577"/>
                  <a:ext cx="812022" cy="312438"/>
                </a:xfrm>
                <a:prstGeom prst="rect">
                  <a:avLst/>
                </a:prstGeom>
                <a:noFill/>
              </p:spPr>
              <p:txBody>
                <a:bodyPr wrap="square" lIns="0" tIns="0" rIns="0" bIns="0" rtlCol="0">
                  <a:noAutofit/>
                </a:bodyPr>
                <a:lstStyle/>
                <a:p>
                  <a:pPr algn="ctr" defTabSz="914093">
                    <a:lnSpc>
                      <a:spcPct val="90000"/>
                    </a:lnSpc>
                    <a:spcAft>
                      <a:spcPts val="588"/>
                    </a:spcAft>
                  </a:pPr>
                  <a:r>
                    <a:rPr lang="en-US" sz="1176" spc="-29" dirty="0">
                      <a:gradFill>
                        <a:gsLst>
                          <a:gs pos="2917">
                            <a:srgbClr val="FFFFFF"/>
                          </a:gs>
                          <a:gs pos="30000">
                            <a:srgbClr val="FFFFFF"/>
                          </a:gs>
                        </a:gsLst>
                        <a:lin ang="5400000" scaled="0"/>
                      </a:gradFill>
                    </a:rPr>
                    <a:t>Documents</a:t>
                  </a:r>
                </a:p>
              </p:txBody>
            </p:sp>
            <p:sp>
              <p:nvSpPr>
                <p:cNvPr id="627" name="TextBox 626"/>
                <p:cNvSpPr txBox="1"/>
                <p:nvPr/>
              </p:nvSpPr>
              <p:spPr>
                <a:xfrm>
                  <a:off x="6198803" y="5415577"/>
                  <a:ext cx="955064" cy="312438"/>
                </a:xfrm>
                <a:prstGeom prst="rect">
                  <a:avLst/>
                </a:prstGeom>
                <a:noFill/>
              </p:spPr>
              <p:txBody>
                <a:bodyPr wrap="square" lIns="0" tIns="0" rIns="0" bIns="0" rtlCol="0">
                  <a:noAutofit/>
                </a:bodyPr>
                <a:lstStyle/>
                <a:p>
                  <a:pPr algn="ctr" defTabSz="914093">
                    <a:lnSpc>
                      <a:spcPct val="90000"/>
                    </a:lnSpc>
                    <a:spcAft>
                      <a:spcPts val="588"/>
                    </a:spcAft>
                  </a:pPr>
                  <a:r>
                    <a:rPr lang="en-US" sz="1176" spc="-29" dirty="0">
                      <a:gradFill>
                        <a:gsLst>
                          <a:gs pos="2917">
                            <a:srgbClr val="FFFFFF"/>
                          </a:gs>
                          <a:gs pos="30000">
                            <a:srgbClr val="FFFFFF"/>
                          </a:gs>
                        </a:gsLst>
                        <a:lin ang="5400000" scaled="0"/>
                      </a:gradFill>
                    </a:rPr>
                    <a:t>Presentations</a:t>
                  </a:r>
                </a:p>
              </p:txBody>
            </p:sp>
            <p:sp>
              <p:nvSpPr>
                <p:cNvPr id="628" name="Freeform 7"/>
                <p:cNvSpPr>
                  <a:spLocks noChangeAspect="1" noEditPoints="1"/>
                </p:cNvSpPr>
                <p:nvPr/>
              </p:nvSpPr>
              <p:spPr bwMode="auto">
                <a:xfrm>
                  <a:off x="6462861" y="5731634"/>
                  <a:ext cx="446061" cy="468570"/>
                </a:xfrm>
                <a:custGeom>
                  <a:avLst/>
                  <a:gdLst>
                    <a:gd name="T0" fmla="*/ 92 w 92"/>
                    <a:gd name="T1" fmla="*/ 40 h 96"/>
                    <a:gd name="T2" fmla="*/ 84 w 92"/>
                    <a:gd name="T3" fmla="*/ 56 h 96"/>
                    <a:gd name="T4" fmla="*/ 84 w 92"/>
                    <a:gd name="T5" fmla="*/ 76 h 96"/>
                    <a:gd name="T6" fmla="*/ 92 w 92"/>
                    <a:gd name="T7" fmla="*/ 60 h 96"/>
                    <a:gd name="T8" fmla="*/ 84 w 92"/>
                    <a:gd name="T9" fmla="*/ 76 h 96"/>
                    <a:gd name="T10" fmla="*/ 80 w 92"/>
                    <a:gd name="T11" fmla="*/ 16 h 96"/>
                    <a:gd name="T12" fmla="*/ 60 w 92"/>
                    <a:gd name="T13" fmla="*/ 12 h 96"/>
                    <a:gd name="T14" fmla="*/ 72 w 92"/>
                    <a:gd name="T15" fmla="*/ 20 h 96"/>
                    <a:gd name="T16" fmla="*/ 60 w 92"/>
                    <a:gd name="T17" fmla="*/ 24 h 96"/>
                    <a:gd name="T18" fmla="*/ 72 w 92"/>
                    <a:gd name="T19" fmla="*/ 32 h 96"/>
                    <a:gd name="T20" fmla="*/ 60 w 92"/>
                    <a:gd name="T21" fmla="*/ 36 h 96"/>
                    <a:gd name="T22" fmla="*/ 72 w 92"/>
                    <a:gd name="T23" fmla="*/ 44 h 96"/>
                    <a:gd name="T24" fmla="*/ 60 w 92"/>
                    <a:gd name="T25" fmla="*/ 48 h 96"/>
                    <a:gd name="T26" fmla="*/ 72 w 92"/>
                    <a:gd name="T27" fmla="*/ 56 h 96"/>
                    <a:gd name="T28" fmla="*/ 60 w 92"/>
                    <a:gd name="T29" fmla="*/ 60 h 96"/>
                    <a:gd name="T30" fmla="*/ 72 w 92"/>
                    <a:gd name="T31" fmla="*/ 68 h 96"/>
                    <a:gd name="T32" fmla="*/ 60 w 92"/>
                    <a:gd name="T33" fmla="*/ 72 h 96"/>
                    <a:gd name="T34" fmla="*/ 76 w 92"/>
                    <a:gd name="T35" fmla="*/ 84 h 96"/>
                    <a:gd name="T36" fmla="*/ 80 w 92"/>
                    <a:gd name="T37" fmla="*/ 36 h 96"/>
                    <a:gd name="T38" fmla="*/ 92 w 92"/>
                    <a:gd name="T39" fmla="*/ 20 h 96"/>
                    <a:gd name="T40" fmla="*/ 56 w 92"/>
                    <a:gd name="T41" fmla="*/ 0 h 96"/>
                    <a:gd name="T42" fmla="*/ 0 w 92"/>
                    <a:gd name="T43" fmla="*/ 83 h 96"/>
                    <a:gd name="T44" fmla="*/ 56 w 92"/>
                    <a:gd name="T45" fmla="*/ 0 h 96"/>
                    <a:gd name="T46" fmla="*/ 36 w 92"/>
                    <a:gd name="T47" fmla="*/ 29 h 96"/>
                    <a:gd name="T48" fmla="*/ 37 w 92"/>
                    <a:gd name="T49" fmla="*/ 52 h 96"/>
                    <a:gd name="T50" fmla="*/ 37 w 92"/>
                    <a:gd name="T51" fmla="*/ 55 h 96"/>
                    <a:gd name="T52" fmla="*/ 37 w 92"/>
                    <a:gd name="T53" fmla="*/ 56 h 96"/>
                    <a:gd name="T54" fmla="*/ 36 w 92"/>
                    <a:gd name="T55" fmla="*/ 54 h 96"/>
                    <a:gd name="T56" fmla="*/ 35 w 92"/>
                    <a:gd name="T57" fmla="*/ 52 h 96"/>
                    <a:gd name="T58" fmla="*/ 13 w 92"/>
                    <a:gd name="T59" fmla="*/ 30 h 96"/>
                    <a:gd name="T60" fmla="*/ 20 w 92"/>
                    <a:gd name="T61" fmla="*/ 67 h 96"/>
                    <a:gd name="T62" fmla="*/ 20 w 92"/>
                    <a:gd name="T63" fmla="*/ 44 h 96"/>
                    <a:gd name="T64" fmla="*/ 20 w 92"/>
                    <a:gd name="T65" fmla="*/ 41 h 96"/>
                    <a:gd name="T66" fmla="*/ 20 w 92"/>
                    <a:gd name="T67" fmla="*/ 40 h 96"/>
                    <a:gd name="T68" fmla="*/ 21 w 92"/>
                    <a:gd name="T69" fmla="*/ 42 h 96"/>
                    <a:gd name="T70" fmla="*/ 22 w 92"/>
                    <a:gd name="T71" fmla="*/ 43 h 96"/>
                    <a:gd name="T72" fmla="*/ 44 w 92"/>
                    <a:gd name="T73" fmla="*/ 6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2" h="96">
                      <a:moveTo>
                        <a:pt x="84" y="40"/>
                      </a:moveTo>
                      <a:cubicBezTo>
                        <a:pt x="92" y="40"/>
                        <a:pt x="92" y="40"/>
                        <a:pt x="92" y="40"/>
                      </a:cubicBezTo>
                      <a:cubicBezTo>
                        <a:pt x="92" y="56"/>
                        <a:pt x="92" y="56"/>
                        <a:pt x="92" y="56"/>
                      </a:cubicBezTo>
                      <a:cubicBezTo>
                        <a:pt x="84" y="56"/>
                        <a:pt x="84" y="56"/>
                        <a:pt x="84" y="56"/>
                      </a:cubicBezTo>
                      <a:lnTo>
                        <a:pt x="84" y="40"/>
                      </a:lnTo>
                      <a:close/>
                      <a:moveTo>
                        <a:pt x="84" y="76"/>
                      </a:moveTo>
                      <a:cubicBezTo>
                        <a:pt x="92" y="76"/>
                        <a:pt x="92" y="76"/>
                        <a:pt x="92" y="76"/>
                      </a:cubicBezTo>
                      <a:cubicBezTo>
                        <a:pt x="92" y="60"/>
                        <a:pt x="92" y="60"/>
                        <a:pt x="92" y="60"/>
                      </a:cubicBezTo>
                      <a:cubicBezTo>
                        <a:pt x="84" y="60"/>
                        <a:pt x="84" y="60"/>
                        <a:pt x="84" y="60"/>
                      </a:cubicBezTo>
                      <a:lnTo>
                        <a:pt x="84" y="76"/>
                      </a:lnTo>
                      <a:close/>
                      <a:moveTo>
                        <a:pt x="80" y="20"/>
                      </a:moveTo>
                      <a:cubicBezTo>
                        <a:pt x="80" y="16"/>
                        <a:pt x="80" y="16"/>
                        <a:pt x="80" y="16"/>
                      </a:cubicBezTo>
                      <a:cubicBezTo>
                        <a:pt x="80" y="15"/>
                        <a:pt x="77" y="12"/>
                        <a:pt x="76" y="12"/>
                      </a:cubicBezTo>
                      <a:cubicBezTo>
                        <a:pt x="60" y="12"/>
                        <a:pt x="60" y="12"/>
                        <a:pt x="60" y="12"/>
                      </a:cubicBezTo>
                      <a:cubicBezTo>
                        <a:pt x="60" y="20"/>
                        <a:pt x="60" y="20"/>
                        <a:pt x="60" y="20"/>
                      </a:cubicBezTo>
                      <a:cubicBezTo>
                        <a:pt x="72" y="20"/>
                        <a:pt x="72" y="20"/>
                        <a:pt x="72" y="20"/>
                      </a:cubicBezTo>
                      <a:cubicBezTo>
                        <a:pt x="72" y="24"/>
                        <a:pt x="72" y="24"/>
                        <a:pt x="72" y="24"/>
                      </a:cubicBezTo>
                      <a:cubicBezTo>
                        <a:pt x="60" y="24"/>
                        <a:pt x="60" y="24"/>
                        <a:pt x="60" y="24"/>
                      </a:cubicBezTo>
                      <a:cubicBezTo>
                        <a:pt x="60" y="32"/>
                        <a:pt x="60" y="32"/>
                        <a:pt x="60" y="32"/>
                      </a:cubicBezTo>
                      <a:cubicBezTo>
                        <a:pt x="72" y="32"/>
                        <a:pt x="72" y="32"/>
                        <a:pt x="72" y="32"/>
                      </a:cubicBezTo>
                      <a:cubicBezTo>
                        <a:pt x="72" y="36"/>
                        <a:pt x="72" y="36"/>
                        <a:pt x="72" y="36"/>
                      </a:cubicBezTo>
                      <a:cubicBezTo>
                        <a:pt x="60" y="36"/>
                        <a:pt x="60" y="36"/>
                        <a:pt x="60" y="36"/>
                      </a:cubicBezTo>
                      <a:cubicBezTo>
                        <a:pt x="60" y="44"/>
                        <a:pt x="60" y="44"/>
                        <a:pt x="60" y="44"/>
                      </a:cubicBezTo>
                      <a:cubicBezTo>
                        <a:pt x="72" y="44"/>
                        <a:pt x="72" y="44"/>
                        <a:pt x="72" y="44"/>
                      </a:cubicBezTo>
                      <a:cubicBezTo>
                        <a:pt x="72" y="48"/>
                        <a:pt x="72" y="48"/>
                        <a:pt x="72" y="48"/>
                      </a:cubicBezTo>
                      <a:cubicBezTo>
                        <a:pt x="60" y="48"/>
                        <a:pt x="60" y="48"/>
                        <a:pt x="60" y="48"/>
                      </a:cubicBezTo>
                      <a:cubicBezTo>
                        <a:pt x="60" y="56"/>
                        <a:pt x="60" y="56"/>
                        <a:pt x="60" y="56"/>
                      </a:cubicBezTo>
                      <a:cubicBezTo>
                        <a:pt x="72" y="56"/>
                        <a:pt x="72" y="56"/>
                        <a:pt x="72" y="56"/>
                      </a:cubicBezTo>
                      <a:cubicBezTo>
                        <a:pt x="72" y="60"/>
                        <a:pt x="72" y="60"/>
                        <a:pt x="72" y="60"/>
                      </a:cubicBezTo>
                      <a:cubicBezTo>
                        <a:pt x="60" y="60"/>
                        <a:pt x="60" y="60"/>
                        <a:pt x="60" y="60"/>
                      </a:cubicBezTo>
                      <a:cubicBezTo>
                        <a:pt x="60" y="68"/>
                        <a:pt x="60" y="68"/>
                        <a:pt x="60" y="68"/>
                      </a:cubicBezTo>
                      <a:cubicBezTo>
                        <a:pt x="72" y="68"/>
                        <a:pt x="72" y="68"/>
                        <a:pt x="72" y="68"/>
                      </a:cubicBezTo>
                      <a:cubicBezTo>
                        <a:pt x="72" y="72"/>
                        <a:pt x="72" y="72"/>
                        <a:pt x="72" y="72"/>
                      </a:cubicBezTo>
                      <a:cubicBezTo>
                        <a:pt x="60" y="72"/>
                        <a:pt x="60" y="72"/>
                        <a:pt x="60" y="72"/>
                      </a:cubicBezTo>
                      <a:cubicBezTo>
                        <a:pt x="60" y="84"/>
                        <a:pt x="60" y="84"/>
                        <a:pt x="60" y="84"/>
                      </a:cubicBezTo>
                      <a:cubicBezTo>
                        <a:pt x="76" y="84"/>
                        <a:pt x="76" y="84"/>
                        <a:pt x="76" y="84"/>
                      </a:cubicBezTo>
                      <a:cubicBezTo>
                        <a:pt x="77" y="84"/>
                        <a:pt x="80" y="81"/>
                        <a:pt x="80" y="80"/>
                      </a:cubicBezTo>
                      <a:cubicBezTo>
                        <a:pt x="80" y="36"/>
                        <a:pt x="80" y="36"/>
                        <a:pt x="80" y="36"/>
                      </a:cubicBezTo>
                      <a:cubicBezTo>
                        <a:pt x="92" y="36"/>
                        <a:pt x="92" y="36"/>
                        <a:pt x="92" y="36"/>
                      </a:cubicBezTo>
                      <a:cubicBezTo>
                        <a:pt x="92" y="20"/>
                        <a:pt x="92" y="20"/>
                        <a:pt x="92" y="20"/>
                      </a:cubicBezTo>
                      <a:lnTo>
                        <a:pt x="80" y="20"/>
                      </a:lnTo>
                      <a:close/>
                      <a:moveTo>
                        <a:pt x="56" y="0"/>
                      </a:moveTo>
                      <a:cubicBezTo>
                        <a:pt x="56" y="96"/>
                        <a:pt x="56" y="96"/>
                        <a:pt x="56" y="96"/>
                      </a:cubicBezTo>
                      <a:cubicBezTo>
                        <a:pt x="0" y="83"/>
                        <a:pt x="0" y="83"/>
                        <a:pt x="0" y="83"/>
                      </a:cubicBezTo>
                      <a:cubicBezTo>
                        <a:pt x="0" y="13"/>
                        <a:pt x="0" y="13"/>
                        <a:pt x="0" y="13"/>
                      </a:cubicBezTo>
                      <a:lnTo>
                        <a:pt x="56" y="0"/>
                      </a:lnTo>
                      <a:close/>
                      <a:moveTo>
                        <a:pt x="44" y="28"/>
                      </a:moveTo>
                      <a:cubicBezTo>
                        <a:pt x="36" y="29"/>
                        <a:pt x="36" y="29"/>
                        <a:pt x="36" y="29"/>
                      </a:cubicBezTo>
                      <a:cubicBezTo>
                        <a:pt x="36" y="50"/>
                        <a:pt x="36" y="50"/>
                        <a:pt x="36" y="50"/>
                      </a:cubicBezTo>
                      <a:cubicBezTo>
                        <a:pt x="36" y="51"/>
                        <a:pt x="37" y="52"/>
                        <a:pt x="37" y="52"/>
                      </a:cubicBezTo>
                      <a:cubicBezTo>
                        <a:pt x="37" y="53"/>
                        <a:pt x="37" y="53"/>
                        <a:pt x="37" y="54"/>
                      </a:cubicBezTo>
                      <a:cubicBezTo>
                        <a:pt x="37" y="54"/>
                        <a:pt x="37" y="54"/>
                        <a:pt x="37" y="55"/>
                      </a:cubicBezTo>
                      <a:cubicBezTo>
                        <a:pt x="37" y="55"/>
                        <a:pt x="37" y="55"/>
                        <a:pt x="37" y="56"/>
                      </a:cubicBezTo>
                      <a:cubicBezTo>
                        <a:pt x="37" y="56"/>
                        <a:pt x="37" y="56"/>
                        <a:pt x="37" y="56"/>
                      </a:cubicBezTo>
                      <a:cubicBezTo>
                        <a:pt x="36" y="55"/>
                        <a:pt x="36" y="55"/>
                        <a:pt x="36" y="55"/>
                      </a:cubicBezTo>
                      <a:cubicBezTo>
                        <a:pt x="36" y="54"/>
                        <a:pt x="36" y="54"/>
                        <a:pt x="36" y="54"/>
                      </a:cubicBezTo>
                      <a:cubicBezTo>
                        <a:pt x="35" y="54"/>
                        <a:pt x="35" y="53"/>
                        <a:pt x="35" y="53"/>
                      </a:cubicBezTo>
                      <a:cubicBezTo>
                        <a:pt x="35" y="53"/>
                        <a:pt x="35" y="53"/>
                        <a:pt x="35" y="52"/>
                      </a:cubicBezTo>
                      <a:cubicBezTo>
                        <a:pt x="21" y="29"/>
                        <a:pt x="21" y="29"/>
                        <a:pt x="21" y="29"/>
                      </a:cubicBezTo>
                      <a:cubicBezTo>
                        <a:pt x="13" y="30"/>
                        <a:pt x="13" y="30"/>
                        <a:pt x="13" y="30"/>
                      </a:cubicBezTo>
                      <a:cubicBezTo>
                        <a:pt x="13" y="66"/>
                        <a:pt x="13" y="66"/>
                        <a:pt x="13" y="66"/>
                      </a:cubicBezTo>
                      <a:cubicBezTo>
                        <a:pt x="20" y="67"/>
                        <a:pt x="20" y="67"/>
                        <a:pt x="20" y="67"/>
                      </a:cubicBezTo>
                      <a:cubicBezTo>
                        <a:pt x="20" y="46"/>
                        <a:pt x="20" y="46"/>
                        <a:pt x="20" y="46"/>
                      </a:cubicBezTo>
                      <a:cubicBezTo>
                        <a:pt x="20" y="46"/>
                        <a:pt x="20" y="45"/>
                        <a:pt x="20" y="44"/>
                      </a:cubicBezTo>
                      <a:cubicBezTo>
                        <a:pt x="20" y="44"/>
                        <a:pt x="20" y="43"/>
                        <a:pt x="20" y="43"/>
                      </a:cubicBezTo>
                      <a:cubicBezTo>
                        <a:pt x="20" y="42"/>
                        <a:pt x="20" y="42"/>
                        <a:pt x="20" y="41"/>
                      </a:cubicBezTo>
                      <a:cubicBezTo>
                        <a:pt x="20" y="41"/>
                        <a:pt x="20" y="41"/>
                        <a:pt x="20" y="40"/>
                      </a:cubicBezTo>
                      <a:cubicBezTo>
                        <a:pt x="20" y="40"/>
                        <a:pt x="20" y="40"/>
                        <a:pt x="20" y="40"/>
                      </a:cubicBezTo>
                      <a:cubicBezTo>
                        <a:pt x="20" y="40"/>
                        <a:pt x="20" y="41"/>
                        <a:pt x="20" y="41"/>
                      </a:cubicBezTo>
                      <a:cubicBezTo>
                        <a:pt x="20" y="41"/>
                        <a:pt x="21" y="41"/>
                        <a:pt x="21" y="42"/>
                      </a:cubicBezTo>
                      <a:cubicBezTo>
                        <a:pt x="21" y="42"/>
                        <a:pt x="21" y="42"/>
                        <a:pt x="21" y="42"/>
                      </a:cubicBezTo>
                      <a:cubicBezTo>
                        <a:pt x="21" y="43"/>
                        <a:pt x="22" y="43"/>
                        <a:pt x="22" y="43"/>
                      </a:cubicBezTo>
                      <a:cubicBezTo>
                        <a:pt x="36" y="68"/>
                        <a:pt x="36" y="68"/>
                        <a:pt x="36" y="68"/>
                      </a:cubicBezTo>
                      <a:cubicBezTo>
                        <a:pt x="44" y="68"/>
                        <a:pt x="44" y="68"/>
                        <a:pt x="44" y="68"/>
                      </a:cubicBezTo>
                      <a:lnTo>
                        <a:pt x="44" y="28"/>
                      </a:lnTo>
                      <a:close/>
                    </a:path>
                  </a:pathLst>
                </a:custGeom>
                <a:solidFill>
                  <a:schemeClr val="tx1"/>
                </a:solidFill>
                <a:ln>
                  <a:noFill/>
                </a:ln>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29" name="Freeform 5"/>
                <p:cNvSpPr>
                  <a:spLocks noChangeAspect="1" noEditPoints="1"/>
                </p:cNvSpPr>
                <p:nvPr/>
              </p:nvSpPr>
              <p:spPr bwMode="auto">
                <a:xfrm>
                  <a:off x="5671185" y="5731634"/>
                  <a:ext cx="424574" cy="415227"/>
                </a:xfrm>
                <a:custGeom>
                  <a:avLst/>
                  <a:gdLst>
                    <a:gd name="T0" fmla="*/ 62 w 98"/>
                    <a:gd name="T1" fmla="*/ 26 h 96"/>
                    <a:gd name="T2" fmla="*/ 60 w 98"/>
                    <a:gd name="T3" fmla="*/ 23 h 96"/>
                    <a:gd name="T4" fmla="*/ 64 w 98"/>
                    <a:gd name="T5" fmla="*/ 19 h 96"/>
                    <a:gd name="T6" fmla="*/ 67 w 98"/>
                    <a:gd name="T7" fmla="*/ 20 h 96"/>
                    <a:gd name="T8" fmla="*/ 67 w 98"/>
                    <a:gd name="T9" fmla="*/ 20 h 96"/>
                    <a:gd name="T10" fmla="*/ 79 w 98"/>
                    <a:gd name="T11" fmla="*/ 36 h 96"/>
                    <a:gd name="T12" fmla="*/ 69 w 98"/>
                    <a:gd name="T13" fmla="*/ 36 h 96"/>
                    <a:gd name="T14" fmla="*/ 69 w 98"/>
                    <a:gd name="T15" fmla="*/ 36 h 96"/>
                    <a:gd name="T16" fmla="*/ 66 w 98"/>
                    <a:gd name="T17" fmla="*/ 36 h 96"/>
                    <a:gd name="T18" fmla="*/ 66 w 98"/>
                    <a:gd name="T19" fmla="*/ 36 h 96"/>
                    <a:gd name="T20" fmla="*/ 66 w 98"/>
                    <a:gd name="T21" fmla="*/ 36 h 96"/>
                    <a:gd name="T22" fmla="*/ 60 w 98"/>
                    <a:gd name="T23" fmla="*/ 38 h 96"/>
                    <a:gd name="T24" fmla="*/ 60 w 98"/>
                    <a:gd name="T25" fmla="*/ 29 h 96"/>
                    <a:gd name="T26" fmla="*/ 63 w 98"/>
                    <a:gd name="T27" fmla="*/ 28 h 96"/>
                    <a:gd name="T28" fmla="*/ 62 w 98"/>
                    <a:gd name="T29" fmla="*/ 26 h 96"/>
                    <a:gd name="T30" fmla="*/ 60 w 98"/>
                    <a:gd name="T31" fmla="*/ 64 h 96"/>
                    <a:gd name="T32" fmla="*/ 65 w 98"/>
                    <a:gd name="T33" fmla="*/ 65 h 96"/>
                    <a:gd name="T34" fmla="*/ 65 w 98"/>
                    <a:gd name="T35" fmla="*/ 66 h 96"/>
                    <a:gd name="T36" fmla="*/ 66 w 98"/>
                    <a:gd name="T37" fmla="*/ 66 h 96"/>
                    <a:gd name="T38" fmla="*/ 68 w 98"/>
                    <a:gd name="T39" fmla="*/ 66 h 96"/>
                    <a:gd name="T40" fmla="*/ 60 w 98"/>
                    <a:gd name="T41" fmla="*/ 55 h 96"/>
                    <a:gd name="T42" fmla="*/ 60 w 98"/>
                    <a:gd name="T43" fmla="*/ 64 h 96"/>
                    <a:gd name="T44" fmla="*/ 98 w 98"/>
                    <a:gd name="T45" fmla="*/ 47 h 96"/>
                    <a:gd name="T46" fmla="*/ 81 w 98"/>
                    <a:gd name="T47" fmla="*/ 28 h 96"/>
                    <a:gd name="T48" fmla="*/ 81 w 98"/>
                    <a:gd name="T49" fmla="*/ 28 h 96"/>
                    <a:gd name="T50" fmla="*/ 80 w 98"/>
                    <a:gd name="T51" fmla="*/ 28 h 96"/>
                    <a:gd name="T52" fmla="*/ 79 w 98"/>
                    <a:gd name="T53" fmla="*/ 28 h 96"/>
                    <a:gd name="T54" fmla="*/ 87 w 98"/>
                    <a:gd name="T55" fmla="*/ 39 h 96"/>
                    <a:gd name="T56" fmla="*/ 90 w 98"/>
                    <a:gd name="T57" fmla="*/ 47 h 96"/>
                    <a:gd name="T58" fmla="*/ 80 w 98"/>
                    <a:gd name="T59" fmla="*/ 58 h 96"/>
                    <a:gd name="T60" fmla="*/ 80 w 98"/>
                    <a:gd name="T61" fmla="*/ 58 h 96"/>
                    <a:gd name="T62" fmla="*/ 79 w 98"/>
                    <a:gd name="T63" fmla="*/ 58 h 96"/>
                    <a:gd name="T64" fmla="*/ 78 w 98"/>
                    <a:gd name="T65" fmla="*/ 58 h 96"/>
                    <a:gd name="T66" fmla="*/ 78 w 98"/>
                    <a:gd name="T67" fmla="*/ 58 h 96"/>
                    <a:gd name="T68" fmla="*/ 67 w 98"/>
                    <a:gd name="T69" fmla="*/ 58 h 96"/>
                    <a:gd name="T70" fmla="*/ 79 w 98"/>
                    <a:gd name="T71" fmla="*/ 73 h 96"/>
                    <a:gd name="T72" fmla="*/ 79 w 98"/>
                    <a:gd name="T73" fmla="*/ 73 h 96"/>
                    <a:gd name="T74" fmla="*/ 82 w 98"/>
                    <a:gd name="T75" fmla="*/ 75 h 96"/>
                    <a:gd name="T76" fmla="*/ 86 w 98"/>
                    <a:gd name="T77" fmla="*/ 70 h 96"/>
                    <a:gd name="T78" fmla="*/ 85 w 98"/>
                    <a:gd name="T79" fmla="*/ 68 h 96"/>
                    <a:gd name="T80" fmla="*/ 84 w 98"/>
                    <a:gd name="T81" fmla="*/ 66 h 96"/>
                    <a:gd name="T82" fmla="*/ 98 w 98"/>
                    <a:gd name="T83" fmla="*/ 47 h 96"/>
                    <a:gd name="T84" fmla="*/ 56 w 98"/>
                    <a:gd name="T85" fmla="*/ 0 h 96"/>
                    <a:gd name="T86" fmla="*/ 56 w 98"/>
                    <a:gd name="T87" fmla="*/ 96 h 96"/>
                    <a:gd name="T88" fmla="*/ 0 w 98"/>
                    <a:gd name="T89" fmla="*/ 83 h 96"/>
                    <a:gd name="T90" fmla="*/ 0 w 98"/>
                    <a:gd name="T91" fmla="*/ 13 h 96"/>
                    <a:gd name="T92" fmla="*/ 56 w 98"/>
                    <a:gd name="T93" fmla="*/ 0 h 96"/>
                    <a:gd name="T94" fmla="*/ 40 w 98"/>
                    <a:gd name="T95" fmla="*/ 60 h 96"/>
                    <a:gd name="T96" fmla="*/ 26 w 98"/>
                    <a:gd name="T97" fmla="*/ 60 h 96"/>
                    <a:gd name="T98" fmla="*/ 26 w 98"/>
                    <a:gd name="T99" fmla="*/ 28 h 96"/>
                    <a:gd name="T100" fmla="*/ 20 w 98"/>
                    <a:gd name="T101" fmla="*/ 28 h 96"/>
                    <a:gd name="T102" fmla="*/ 20 w 98"/>
                    <a:gd name="T103" fmla="*/ 66 h 96"/>
                    <a:gd name="T104" fmla="*/ 40 w 98"/>
                    <a:gd name="T105" fmla="*/ 67 h 96"/>
                    <a:gd name="T106" fmla="*/ 40 w 98"/>
                    <a:gd name="T107" fmla="*/ 6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8" h="96">
                      <a:moveTo>
                        <a:pt x="62" y="26"/>
                      </a:moveTo>
                      <a:cubicBezTo>
                        <a:pt x="61" y="25"/>
                        <a:pt x="60" y="24"/>
                        <a:pt x="60" y="23"/>
                      </a:cubicBezTo>
                      <a:cubicBezTo>
                        <a:pt x="60" y="20"/>
                        <a:pt x="62" y="19"/>
                        <a:pt x="64" y="19"/>
                      </a:cubicBezTo>
                      <a:cubicBezTo>
                        <a:pt x="66" y="19"/>
                        <a:pt x="67" y="19"/>
                        <a:pt x="67" y="20"/>
                      </a:cubicBezTo>
                      <a:cubicBezTo>
                        <a:pt x="67" y="20"/>
                        <a:pt x="67" y="20"/>
                        <a:pt x="67" y="20"/>
                      </a:cubicBezTo>
                      <a:cubicBezTo>
                        <a:pt x="79" y="36"/>
                        <a:pt x="79" y="36"/>
                        <a:pt x="79" y="36"/>
                      </a:cubicBezTo>
                      <a:cubicBezTo>
                        <a:pt x="69" y="36"/>
                        <a:pt x="69" y="36"/>
                        <a:pt x="69" y="36"/>
                      </a:cubicBezTo>
                      <a:cubicBezTo>
                        <a:pt x="69" y="36"/>
                        <a:pt x="69" y="36"/>
                        <a:pt x="69" y="36"/>
                      </a:cubicBezTo>
                      <a:cubicBezTo>
                        <a:pt x="66" y="36"/>
                        <a:pt x="66" y="36"/>
                        <a:pt x="66" y="36"/>
                      </a:cubicBezTo>
                      <a:cubicBezTo>
                        <a:pt x="66" y="36"/>
                        <a:pt x="66" y="36"/>
                        <a:pt x="66" y="36"/>
                      </a:cubicBezTo>
                      <a:cubicBezTo>
                        <a:pt x="66" y="36"/>
                        <a:pt x="66" y="36"/>
                        <a:pt x="66" y="36"/>
                      </a:cubicBezTo>
                      <a:cubicBezTo>
                        <a:pt x="63" y="36"/>
                        <a:pt x="61" y="37"/>
                        <a:pt x="60" y="38"/>
                      </a:cubicBezTo>
                      <a:cubicBezTo>
                        <a:pt x="60" y="29"/>
                        <a:pt x="60" y="29"/>
                        <a:pt x="60" y="29"/>
                      </a:cubicBezTo>
                      <a:cubicBezTo>
                        <a:pt x="61" y="28"/>
                        <a:pt x="62" y="28"/>
                        <a:pt x="63" y="28"/>
                      </a:cubicBezTo>
                      <a:lnTo>
                        <a:pt x="62" y="26"/>
                      </a:lnTo>
                      <a:close/>
                      <a:moveTo>
                        <a:pt x="60" y="64"/>
                      </a:moveTo>
                      <a:cubicBezTo>
                        <a:pt x="61" y="65"/>
                        <a:pt x="63" y="65"/>
                        <a:pt x="65" y="65"/>
                      </a:cubicBezTo>
                      <a:cubicBezTo>
                        <a:pt x="65" y="66"/>
                        <a:pt x="65" y="66"/>
                        <a:pt x="65" y="66"/>
                      </a:cubicBezTo>
                      <a:cubicBezTo>
                        <a:pt x="66" y="66"/>
                        <a:pt x="66" y="66"/>
                        <a:pt x="66" y="66"/>
                      </a:cubicBezTo>
                      <a:cubicBezTo>
                        <a:pt x="68" y="66"/>
                        <a:pt x="68" y="66"/>
                        <a:pt x="68" y="66"/>
                      </a:cubicBezTo>
                      <a:cubicBezTo>
                        <a:pt x="60" y="55"/>
                        <a:pt x="60" y="55"/>
                        <a:pt x="60" y="55"/>
                      </a:cubicBezTo>
                      <a:lnTo>
                        <a:pt x="60" y="64"/>
                      </a:lnTo>
                      <a:close/>
                      <a:moveTo>
                        <a:pt x="98" y="47"/>
                      </a:moveTo>
                      <a:cubicBezTo>
                        <a:pt x="98" y="37"/>
                        <a:pt x="91" y="28"/>
                        <a:pt x="81" y="28"/>
                      </a:cubicBezTo>
                      <a:cubicBezTo>
                        <a:pt x="81" y="28"/>
                        <a:pt x="81" y="28"/>
                        <a:pt x="81" y="28"/>
                      </a:cubicBezTo>
                      <a:cubicBezTo>
                        <a:pt x="80" y="28"/>
                        <a:pt x="80" y="28"/>
                        <a:pt x="80" y="28"/>
                      </a:cubicBezTo>
                      <a:cubicBezTo>
                        <a:pt x="79" y="28"/>
                        <a:pt x="79" y="28"/>
                        <a:pt x="79" y="28"/>
                      </a:cubicBezTo>
                      <a:cubicBezTo>
                        <a:pt x="87" y="39"/>
                        <a:pt x="87" y="39"/>
                        <a:pt x="87" y="39"/>
                      </a:cubicBezTo>
                      <a:cubicBezTo>
                        <a:pt x="89" y="41"/>
                        <a:pt x="90" y="44"/>
                        <a:pt x="90" y="47"/>
                      </a:cubicBezTo>
                      <a:cubicBezTo>
                        <a:pt x="90" y="53"/>
                        <a:pt x="86" y="57"/>
                        <a:pt x="80" y="58"/>
                      </a:cubicBezTo>
                      <a:cubicBezTo>
                        <a:pt x="80" y="58"/>
                        <a:pt x="80" y="58"/>
                        <a:pt x="80" y="58"/>
                      </a:cubicBezTo>
                      <a:cubicBezTo>
                        <a:pt x="79" y="58"/>
                        <a:pt x="79" y="58"/>
                        <a:pt x="79" y="58"/>
                      </a:cubicBezTo>
                      <a:cubicBezTo>
                        <a:pt x="78" y="58"/>
                        <a:pt x="78" y="58"/>
                        <a:pt x="78" y="58"/>
                      </a:cubicBezTo>
                      <a:cubicBezTo>
                        <a:pt x="78" y="58"/>
                        <a:pt x="78" y="58"/>
                        <a:pt x="78" y="58"/>
                      </a:cubicBezTo>
                      <a:cubicBezTo>
                        <a:pt x="67" y="58"/>
                        <a:pt x="67" y="58"/>
                        <a:pt x="67" y="58"/>
                      </a:cubicBezTo>
                      <a:cubicBezTo>
                        <a:pt x="79" y="73"/>
                        <a:pt x="79" y="73"/>
                        <a:pt x="79" y="73"/>
                      </a:cubicBezTo>
                      <a:cubicBezTo>
                        <a:pt x="79" y="73"/>
                        <a:pt x="79" y="73"/>
                        <a:pt x="79" y="73"/>
                      </a:cubicBezTo>
                      <a:cubicBezTo>
                        <a:pt x="80" y="74"/>
                        <a:pt x="81" y="75"/>
                        <a:pt x="82" y="75"/>
                      </a:cubicBezTo>
                      <a:cubicBezTo>
                        <a:pt x="85" y="75"/>
                        <a:pt x="86" y="73"/>
                        <a:pt x="86" y="70"/>
                      </a:cubicBezTo>
                      <a:cubicBezTo>
                        <a:pt x="86" y="69"/>
                        <a:pt x="86" y="68"/>
                        <a:pt x="85" y="68"/>
                      </a:cubicBezTo>
                      <a:cubicBezTo>
                        <a:pt x="84" y="66"/>
                        <a:pt x="84" y="66"/>
                        <a:pt x="84" y="66"/>
                      </a:cubicBezTo>
                      <a:cubicBezTo>
                        <a:pt x="93" y="64"/>
                        <a:pt x="98" y="56"/>
                        <a:pt x="98" y="47"/>
                      </a:cubicBezTo>
                      <a:close/>
                      <a:moveTo>
                        <a:pt x="56" y="0"/>
                      </a:moveTo>
                      <a:cubicBezTo>
                        <a:pt x="56" y="96"/>
                        <a:pt x="56" y="96"/>
                        <a:pt x="56" y="96"/>
                      </a:cubicBezTo>
                      <a:cubicBezTo>
                        <a:pt x="0" y="83"/>
                        <a:pt x="0" y="83"/>
                        <a:pt x="0" y="83"/>
                      </a:cubicBezTo>
                      <a:cubicBezTo>
                        <a:pt x="0" y="13"/>
                        <a:pt x="0" y="13"/>
                        <a:pt x="0" y="13"/>
                      </a:cubicBezTo>
                      <a:lnTo>
                        <a:pt x="56" y="0"/>
                      </a:lnTo>
                      <a:close/>
                      <a:moveTo>
                        <a:pt x="40" y="60"/>
                      </a:moveTo>
                      <a:cubicBezTo>
                        <a:pt x="26" y="60"/>
                        <a:pt x="26" y="60"/>
                        <a:pt x="26" y="60"/>
                      </a:cubicBezTo>
                      <a:cubicBezTo>
                        <a:pt x="26" y="28"/>
                        <a:pt x="26" y="28"/>
                        <a:pt x="26" y="28"/>
                      </a:cubicBezTo>
                      <a:cubicBezTo>
                        <a:pt x="20" y="28"/>
                        <a:pt x="20" y="28"/>
                        <a:pt x="20" y="28"/>
                      </a:cubicBezTo>
                      <a:cubicBezTo>
                        <a:pt x="20" y="66"/>
                        <a:pt x="20" y="66"/>
                        <a:pt x="20" y="66"/>
                      </a:cubicBezTo>
                      <a:cubicBezTo>
                        <a:pt x="40" y="67"/>
                        <a:pt x="40" y="67"/>
                        <a:pt x="40" y="67"/>
                      </a:cubicBezTo>
                      <a:lnTo>
                        <a:pt x="40" y="60"/>
                      </a:lnTo>
                      <a:close/>
                    </a:path>
                  </a:pathLst>
                </a:custGeom>
                <a:solidFill>
                  <a:schemeClr val="tx1"/>
                </a:solidFill>
                <a:ln>
                  <a:noFill/>
                </a:ln>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pic>
              <p:nvPicPr>
                <p:cNvPr id="630" name="Picture 629"/>
                <p:cNvPicPr>
                  <a:picLocks noChangeAspect="1"/>
                </p:cNvPicPr>
                <p:nvPr/>
              </p:nvPicPr>
              <p:blipFill>
                <a:blip r:embed="rId9" cstate="print">
                  <a:extLst>
                    <a:ext uri="{BEBA8EAE-BF5A-486C-A8C5-ECC9F3942E4B}">
                      <a14:imgProps xmlns:a14="http://schemas.microsoft.com/office/drawing/2010/main">
                        <a14:imgLayer r:embed="rId10">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7344756" y="5788784"/>
                  <a:ext cx="402632" cy="350470"/>
                </a:xfrm>
                <a:prstGeom prst="rect">
                  <a:avLst/>
                </a:prstGeom>
              </p:spPr>
            </p:pic>
            <p:grpSp>
              <p:nvGrpSpPr>
                <p:cNvPr id="631" name="Group 8"/>
                <p:cNvGrpSpPr>
                  <a:grpSpLocks noChangeAspect="1"/>
                </p:cNvGrpSpPr>
                <p:nvPr/>
              </p:nvGrpSpPr>
              <p:grpSpPr bwMode="auto">
                <a:xfrm>
                  <a:off x="7342345" y="4895634"/>
                  <a:ext cx="517988" cy="400570"/>
                  <a:chOff x="1226" y="121"/>
                  <a:chExt cx="5382" cy="4162"/>
                </a:xfrm>
                <a:solidFill>
                  <a:schemeClr val="tx1"/>
                </a:solidFill>
              </p:grpSpPr>
              <p:sp>
                <p:nvSpPr>
                  <p:cNvPr id="644" name="Freeform 9"/>
                  <p:cNvSpPr>
                    <a:spLocks/>
                  </p:cNvSpPr>
                  <p:nvPr/>
                </p:nvSpPr>
                <p:spPr bwMode="auto">
                  <a:xfrm>
                    <a:off x="1694" y="121"/>
                    <a:ext cx="4446" cy="1244"/>
                  </a:xfrm>
                  <a:custGeom>
                    <a:avLst/>
                    <a:gdLst>
                      <a:gd name="T0" fmla="*/ 1857 w 1880"/>
                      <a:gd name="T1" fmla="*/ 266 h 526"/>
                      <a:gd name="T2" fmla="*/ 1701 w 1880"/>
                      <a:gd name="T3" fmla="*/ 266 h 526"/>
                      <a:gd name="T4" fmla="*/ 1626 w 1880"/>
                      <a:gd name="T5" fmla="*/ 0 h 526"/>
                      <a:gd name="T6" fmla="*/ 689 w 1880"/>
                      <a:gd name="T7" fmla="*/ 266 h 526"/>
                      <a:gd name="T8" fmla="*/ 579 w 1880"/>
                      <a:gd name="T9" fmla="*/ 266 h 526"/>
                      <a:gd name="T10" fmla="*/ 457 w 1880"/>
                      <a:gd name="T11" fmla="*/ 162 h 526"/>
                      <a:gd name="T12" fmla="*/ 417 w 1880"/>
                      <a:gd name="T13" fmla="*/ 144 h 526"/>
                      <a:gd name="T14" fmla="*/ 24 w 1880"/>
                      <a:gd name="T15" fmla="*/ 144 h 526"/>
                      <a:gd name="T16" fmla="*/ 0 w 1880"/>
                      <a:gd name="T17" fmla="*/ 167 h 526"/>
                      <a:gd name="T18" fmla="*/ 0 w 1880"/>
                      <a:gd name="T19" fmla="*/ 526 h 526"/>
                      <a:gd name="T20" fmla="*/ 180 w 1880"/>
                      <a:gd name="T21" fmla="*/ 526 h 526"/>
                      <a:gd name="T22" fmla="*/ 1550 w 1880"/>
                      <a:gd name="T23" fmla="*/ 133 h 526"/>
                      <a:gd name="T24" fmla="*/ 1660 w 1880"/>
                      <a:gd name="T25" fmla="*/ 526 h 526"/>
                      <a:gd name="T26" fmla="*/ 1880 w 1880"/>
                      <a:gd name="T27" fmla="*/ 526 h 526"/>
                      <a:gd name="T28" fmla="*/ 1880 w 1880"/>
                      <a:gd name="T29" fmla="*/ 289 h 526"/>
                      <a:gd name="T30" fmla="*/ 1857 w 1880"/>
                      <a:gd name="T31" fmla="*/ 266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80" h="526">
                        <a:moveTo>
                          <a:pt x="1857" y="266"/>
                        </a:moveTo>
                        <a:cubicBezTo>
                          <a:pt x="1701" y="266"/>
                          <a:pt x="1701" y="266"/>
                          <a:pt x="1701" y="266"/>
                        </a:cubicBezTo>
                        <a:cubicBezTo>
                          <a:pt x="1626" y="0"/>
                          <a:pt x="1626" y="0"/>
                          <a:pt x="1626" y="0"/>
                        </a:cubicBezTo>
                        <a:cubicBezTo>
                          <a:pt x="689" y="266"/>
                          <a:pt x="689" y="266"/>
                          <a:pt x="689" y="266"/>
                        </a:cubicBezTo>
                        <a:cubicBezTo>
                          <a:pt x="579" y="266"/>
                          <a:pt x="579" y="266"/>
                          <a:pt x="579" y="266"/>
                        </a:cubicBezTo>
                        <a:cubicBezTo>
                          <a:pt x="457" y="162"/>
                          <a:pt x="457" y="162"/>
                          <a:pt x="457" y="162"/>
                        </a:cubicBezTo>
                        <a:cubicBezTo>
                          <a:pt x="452" y="150"/>
                          <a:pt x="428" y="144"/>
                          <a:pt x="417" y="144"/>
                        </a:cubicBezTo>
                        <a:cubicBezTo>
                          <a:pt x="24" y="144"/>
                          <a:pt x="24" y="144"/>
                          <a:pt x="24" y="144"/>
                        </a:cubicBezTo>
                        <a:cubicBezTo>
                          <a:pt x="12" y="144"/>
                          <a:pt x="0" y="156"/>
                          <a:pt x="0" y="167"/>
                        </a:cubicBezTo>
                        <a:cubicBezTo>
                          <a:pt x="0" y="526"/>
                          <a:pt x="0" y="526"/>
                          <a:pt x="0" y="526"/>
                        </a:cubicBezTo>
                        <a:cubicBezTo>
                          <a:pt x="180" y="526"/>
                          <a:pt x="180" y="526"/>
                          <a:pt x="180" y="526"/>
                        </a:cubicBezTo>
                        <a:cubicBezTo>
                          <a:pt x="1550" y="133"/>
                          <a:pt x="1550" y="133"/>
                          <a:pt x="1550" y="133"/>
                        </a:cubicBezTo>
                        <a:cubicBezTo>
                          <a:pt x="1660" y="526"/>
                          <a:pt x="1660" y="526"/>
                          <a:pt x="1660" y="526"/>
                        </a:cubicBezTo>
                        <a:cubicBezTo>
                          <a:pt x="1880" y="526"/>
                          <a:pt x="1880" y="526"/>
                          <a:pt x="1880" y="526"/>
                        </a:cubicBezTo>
                        <a:cubicBezTo>
                          <a:pt x="1880" y="289"/>
                          <a:pt x="1880" y="289"/>
                          <a:pt x="1880" y="289"/>
                        </a:cubicBezTo>
                        <a:cubicBezTo>
                          <a:pt x="1880" y="277"/>
                          <a:pt x="1868" y="266"/>
                          <a:pt x="1857" y="2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45" name="Freeform 10"/>
                  <p:cNvSpPr>
                    <a:spLocks/>
                  </p:cNvSpPr>
                  <p:nvPr/>
                </p:nvSpPr>
                <p:spPr bwMode="auto">
                  <a:xfrm>
                    <a:off x="1226" y="1559"/>
                    <a:ext cx="5382" cy="2724"/>
                  </a:xfrm>
                  <a:custGeom>
                    <a:avLst/>
                    <a:gdLst>
                      <a:gd name="T0" fmla="*/ 2259 w 2276"/>
                      <a:gd name="T1" fmla="*/ 0 h 1151"/>
                      <a:gd name="T2" fmla="*/ 23 w 2276"/>
                      <a:gd name="T3" fmla="*/ 0 h 1151"/>
                      <a:gd name="T4" fmla="*/ 0 w 2276"/>
                      <a:gd name="T5" fmla="*/ 23 h 1151"/>
                      <a:gd name="T6" fmla="*/ 191 w 2276"/>
                      <a:gd name="T7" fmla="*/ 1104 h 1151"/>
                      <a:gd name="T8" fmla="*/ 243 w 2276"/>
                      <a:gd name="T9" fmla="*/ 1151 h 1151"/>
                      <a:gd name="T10" fmla="*/ 2033 w 2276"/>
                      <a:gd name="T11" fmla="*/ 1151 h 1151"/>
                      <a:gd name="T12" fmla="*/ 2085 w 2276"/>
                      <a:gd name="T13" fmla="*/ 1104 h 1151"/>
                      <a:gd name="T14" fmla="*/ 2276 w 2276"/>
                      <a:gd name="T15" fmla="*/ 23 h 1151"/>
                      <a:gd name="T16" fmla="*/ 2259 w 2276"/>
                      <a:gd name="T17" fmla="*/ 0 h 1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76" h="1151">
                        <a:moveTo>
                          <a:pt x="2259" y="0"/>
                        </a:moveTo>
                        <a:cubicBezTo>
                          <a:pt x="23" y="0"/>
                          <a:pt x="23" y="0"/>
                          <a:pt x="23" y="0"/>
                        </a:cubicBezTo>
                        <a:cubicBezTo>
                          <a:pt x="6" y="0"/>
                          <a:pt x="0" y="11"/>
                          <a:pt x="0" y="23"/>
                        </a:cubicBezTo>
                        <a:cubicBezTo>
                          <a:pt x="191" y="1104"/>
                          <a:pt x="191" y="1104"/>
                          <a:pt x="191" y="1104"/>
                        </a:cubicBezTo>
                        <a:cubicBezTo>
                          <a:pt x="191" y="1133"/>
                          <a:pt x="220" y="1151"/>
                          <a:pt x="243" y="1151"/>
                        </a:cubicBezTo>
                        <a:cubicBezTo>
                          <a:pt x="2033" y="1151"/>
                          <a:pt x="2033" y="1151"/>
                          <a:pt x="2033" y="1151"/>
                        </a:cubicBezTo>
                        <a:cubicBezTo>
                          <a:pt x="2056" y="1151"/>
                          <a:pt x="2085" y="1133"/>
                          <a:pt x="2085" y="1104"/>
                        </a:cubicBezTo>
                        <a:cubicBezTo>
                          <a:pt x="2276" y="23"/>
                          <a:pt x="2276" y="23"/>
                          <a:pt x="2276" y="23"/>
                        </a:cubicBezTo>
                        <a:cubicBezTo>
                          <a:pt x="2276" y="11"/>
                          <a:pt x="2270" y="0"/>
                          <a:pt x="225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
              <p:nvSpPr>
                <p:cNvPr id="632" name="Freeform 14"/>
                <p:cNvSpPr>
                  <a:spLocks noEditPoints="1"/>
                </p:cNvSpPr>
                <p:nvPr/>
              </p:nvSpPr>
              <p:spPr bwMode="auto">
                <a:xfrm>
                  <a:off x="6450910" y="4767442"/>
                  <a:ext cx="450850" cy="528762"/>
                </a:xfrm>
                <a:custGeom>
                  <a:avLst/>
                  <a:gdLst>
                    <a:gd name="T0" fmla="*/ 0 w 1834"/>
                    <a:gd name="T1" fmla="*/ 1186 h 2152"/>
                    <a:gd name="T2" fmla="*/ 1834 w 1834"/>
                    <a:gd name="T3" fmla="*/ 1186 h 2152"/>
                    <a:gd name="T4" fmla="*/ 1834 w 1834"/>
                    <a:gd name="T5" fmla="*/ 1962 h 2152"/>
                    <a:gd name="T6" fmla="*/ 1650 w 1834"/>
                    <a:gd name="T7" fmla="*/ 2152 h 2152"/>
                    <a:gd name="T8" fmla="*/ 189 w 1834"/>
                    <a:gd name="T9" fmla="*/ 2152 h 2152"/>
                    <a:gd name="T10" fmla="*/ 0 w 1834"/>
                    <a:gd name="T11" fmla="*/ 1962 h 2152"/>
                    <a:gd name="T12" fmla="*/ 0 w 1834"/>
                    <a:gd name="T13" fmla="*/ 1186 h 2152"/>
                    <a:gd name="T14" fmla="*/ 0 w 1834"/>
                    <a:gd name="T15" fmla="*/ 1186 h 2152"/>
                    <a:gd name="T16" fmla="*/ 543 w 1834"/>
                    <a:gd name="T17" fmla="*/ 832 h 2152"/>
                    <a:gd name="T18" fmla="*/ 234 w 1834"/>
                    <a:gd name="T19" fmla="*/ 832 h 2152"/>
                    <a:gd name="T20" fmla="*/ 79 w 1834"/>
                    <a:gd name="T21" fmla="*/ 1146 h 2152"/>
                    <a:gd name="T22" fmla="*/ 384 w 1834"/>
                    <a:gd name="T23" fmla="*/ 1146 h 2152"/>
                    <a:gd name="T24" fmla="*/ 543 w 1834"/>
                    <a:gd name="T25" fmla="*/ 832 h 2152"/>
                    <a:gd name="T26" fmla="*/ 543 w 1834"/>
                    <a:gd name="T27" fmla="*/ 832 h 2152"/>
                    <a:gd name="T28" fmla="*/ 917 w 1834"/>
                    <a:gd name="T29" fmla="*/ 1146 h 2152"/>
                    <a:gd name="T30" fmla="*/ 1076 w 1834"/>
                    <a:gd name="T31" fmla="*/ 832 h 2152"/>
                    <a:gd name="T32" fmla="*/ 767 w 1834"/>
                    <a:gd name="T33" fmla="*/ 832 h 2152"/>
                    <a:gd name="T34" fmla="*/ 613 w 1834"/>
                    <a:gd name="T35" fmla="*/ 1146 h 2152"/>
                    <a:gd name="T36" fmla="*/ 917 w 1834"/>
                    <a:gd name="T37" fmla="*/ 1146 h 2152"/>
                    <a:gd name="T38" fmla="*/ 917 w 1834"/>
                    <a:gd name="T39" fmla="*/ 1146 h 2152"/>
                    <a:gd name="T40" fmla="*/ 1146 w 1834"/>
                    <a:gd name="T41" fmla="*/ 1146 h 2152"/>
                    <a:gd name="T42" fmla="*/ 1450 w 1834"/>
                    <a:gd name="T43" fmla="*/ 1146 h 2152"/>
                    <a:gd name="T44" fmla="*/ 1610 w 1834"/>
                    <a:gd name="T45" fmla="*/ 832 h 2152"/>
                    <a:gd name="T46" fmla="*/ 1301 w 1834"/>
                    <a:gd name="T47" fmla="*/ 832 h 2152"/>
                    <a:gd name="T48" fmla="*/ 1146 w 1834"/>
                    <a:gd name="T49" fmla="*/ 1146 h 2152"/>
                    <a:gd name="T50" fmla="*/ 1146 w 1834"/>
                    <a:gd name="T51" fmla="*/ 1146 h 2152"/>
                    <a:gd name="T52" fmla="*/ 1680 w 1834"/>
                    <a:gd name="T53" fmla="*/ 1146 h 2152"/>
                    <a:gd name="T54" fmla="*/ 1834 w 1834"/>
                    <a:gd name="T55" fmla="*/ 1146 h 2152"/>
                    <a:gd name="T56" fmla="*/ 1834 w 1834"/>
                    <a:gd name="T57" fmla="*/ 832 h 2152"/>
                    <a:gd name="T58" fmla="*/ 1680 w 1834"/>
                    <a:gd name="T59" fmla="*/ 1146 h 2152"/>
                    <a:gd name="T60" fmla="*/ 1680 w 1834"/>
                    <a:gd name="T61" fmla="*/ 1146 h 2152"/>
                    <a:gd name="T62" fmla="*/ 234 w 1834"/>
                    <a:gd name="T63" fmla="*/ 707 h 2152"/>
                    <a:gd name="T64" fmla="*/ 234 w 1834"/>
                    <a:gd name="T65" fmla="*/ 707 h 2152"/>
                    <a:gd name="T66" fmla="*/ 1530 w 1834"/>
                    <a:gd name="T67" fmla="*/ 369 h 2152"/>
                    <a:gd name="T68" fmla="*/ 1560 w 1834"/>
                    <a:gd name="T69" fmla="*/ 364 h 2152"/>
                    <a:gd name="T70" fmla="*/ 1560 w 1834"/>
                    <a:gd name="T71" fmla="*/ 364 h 2152"/>
                    <a:gd name="T72" fmla="*/ 1779 w 1834"/>
                    <a:gd name="T73" fmla="*/ 304 h 2152"/>
                    <a:gd name="T74" fmla="*/ 1779 w 1834"/>
                    <a:gd name="T75" fmla="*/ 304 h 2152"/>
                    <a:gd name="T76" fmla="*/ 1779 w 1834"/>
                    <a:gd name="T77" fmla="*/ 304 h 2152"/>
                    <a:gd name="T78" fmla="*/ 1700 w 1834"/>
                    <a:gd name="T79" fmla="*/ 0 h 2152"/>
                    <a:gd name="T80" fmla="*/ 1550 w 1834"/>
                    <a:gd name="T81" fmla="*/ 40 h 2152"/>
                    <a:gd name="T82" fmla="*/ 1745 w 1834"/>
                    <a:gd name="T83" fmla="*/ 264 h 2152"/>
                    <a:gd name="T84" fmla="*/ 1525 w 1834"/>
                    <a:gd name="T85" fmla="*/ 324 h 2152"/>
                    <a:gd name="T86" fmla="*/ 1326 w 1834"/>
                    <a:gd name="T87" fmla="*/ 100 h 2152"/>
                    <a:gd name="T88" fmla="*/ 1032 w 1834"/>
                    <a:gd name="T89" fmla="*/ 175 h 2152"/>
                    <a:gd name="T90" fmla="*/ 1226 w 1834"/>
                    <a:gd name="T91" fmla="*/ 399 h 2152"/>
                    <a:gd name="T92" fmla="*/ 1007 w 1834"/>
                    <a:gd name="T93" fmla="*/ 459 h 2152"/>
                    <a:gd name="T94" fmla="*/ 812 w 1834"/>
                    <a:gd name="T95" fmla="*/ 234 h 2152"/>
                    <a:gd name="T96" fmla="*/ 518 w 1834"/>
                    <a:gd name="T97" fmla="*/ 309 h 2152"/>
                    <a:gd name="T98" fmla="*/ 713 w 1834"/>
                    <a:gd name="T99" fmla="*/ 533 h 2152"/>
                    <a:gd name="T100" fmla="*/ 493 w 1834"/>
                    <a:gd name="T101" fmla="*/ 593 h 2152"/>
                    <a:gd name="T102" fmla="*/ 294 w 1834"/>
                    <a:gd name="T103" fmla="*/ 369 h 2152"/>
                    <a:gd name="T104" fmla="*/ 0 w 1834"/>
                    <a:gd name="T105" fmla="*/ 444 h 2152"/>
                    <a:gd name="T106" fmla="*/ 229 w 1834"/>
                    <a:gd name="T107" fmla="*/ 707 h 2152"/>
                    <a:gd name="T108" fmla="*/ 234 w 1834"/>
                    <a:gd name="T109" fmla="*/ 707 h 2152"/>
                    <a:gd name="T110" fmla="*/ 234 w 1834"/>
                    <a:gd name="T111" fmla="*/ 707 h 2152"/>
                    <a:gd name="T112" fmla="*/ 74 w 1834"/>
                    <a:gd name="T113" fmla="*/ 707 h 2152"/>
                    <a:gd name="T114" fmla="*/ 0 w 1834"/>
                    <a:gd name="T115" fmla="*/ 782 h 2152"/>
                    <a:gd name="T116" fmla="*/ 74 w 1834"/>
                    <a:gd name="T117" fmla="*/ 852 h 2152"/>
                    <a:gd name="T118" fmla="*/ 144 w 1834"/>
                    <a:gd name="T119" fmla="*/ 782 h 2152"/>
                    <a:gd name="T120" fmla="*/ 74 w 1834"/>
                    <a:gd name="T121" fmla="*/ 707 h 2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34" h="2152">
                      <a:moveTo>
                        <a:pt x="0" y="1186"/>
                      </a:moveTo>
                      <a:cubicBezTo>
                        <a:pt x="1834" y="1186"/>
                        <a:pt x="1834" y="1186"/>
                        <a:pt x="1834" y="1186"/>
                      </a:cubicBezTo>
                      <a:cubicBezTo>
                        <a:pt x="1834" y="1962"/>
                        <a:pt x="1834" y="1962"/>
                        <a:pt x="1834" y="1962"/>
                      </a:cubicBezTo>
                      <a:cubicBezTo>
                        <a:pt x="1834" y="2067"/>
                        <a:pt x="1750" y="2152"/>
                        <a:pt x="1650" y="2152"/>
                      </a:cubicBezTo>
                      <a:cubicBezTo>
                        <a:pt x="189" y="2152"/>
                        <a:pt x="189" y="2152"/>
                        <a:pt x="189" y="2152"/>
                      </a:cubicBezTo>
                      <a:cubicBezTo>
                        <a:pt x="84" y="2152"/>
                        <a:pt x="0" y="2067"/>
                        <a:pt x="0" y="1962"/>
                      </a:cubicBezTo>
                      <a:cubicBezTo>
                        <a:pt x="0" y="1186"/>
                        <a:pt x="0" y="1186"/>
                        <a:pt x="0" y="1186"/>
                      </a:cubicBezTo>
                      <a:cubicBezTo>
                        <a:pt x="0" y="1186"/>
                        <a:pt x="0" y="1186"/>
                        <a:pt x="0" y="1186"/>
                      </a:cubicBezTo>
                      <a:close/>
                      <a:moveTo>
                        <a:pt x="543" y="832"/>
                      </a:moveTo>
                      <a:cubicBezTo>
                        <a:pt x="234" y="832"/>
                        <a:pt x="234" y="832"/>
                        <a:pt x="234" y="832"/>
                      </a:cubicBezTo>
                      <a:cubicBezTo>
                        <a:pt x="79" y="1146"/>
                        <a:pt x="79" y="1146"/>
                        <a:pt x="79" y="1146"/>
                      </a:cubicBezTo>
                      <a:cubicBezTo>
                        <a:pt x="384" y="1146"/>
                        <a:pt x="384" y="1146"/>
                        <a:pt x="384" y="1146"/>
                      </a:cubicBezTo>
                      <a:cubicBezTo>
                        <a:pt x="543" y="832"/>
                        <a:pt x="543" y="832"/>
                        <a:pt x="543" y="832"/>
                      </a:cubicBezTo>
                      <a:cubicBezTo>
                        <a:pt x="543" y="832"/>
                        <a:pt x="543" y="832"/>
                        <a:pt x="543" y="832"/>
                      </a:cubicBezTo>
                      <a:close/>
                      <a:moveTo>
                        <a:pt x="917" y="1146"/>
                      </a:moveTo>
                      <a:cubicBezTo>
                        <a:pt x="1076" y="832"/>
                        <a:pt x="1076" y="832"/>
                        <a:pt x="1076" y="832"/>
                      </a:cubicBezTo>
                      <a:cubicBezTo>
                        <a:pt x="767" y="832"/>
                        <a:pt x="767" y="832"/>
                        <a:pt x="767" y="832"/>
                      </a:cubicBezTo>
                      <a:cubicBezTo>
                        <a:pt x="613" y="1146"/>
                        <a:pt x="613" y="1146"/>
                        <a:pt x="613" y="1146"/>
                      </a:cubicBezTo>
                      <a:cubicBezTo>
                        <a:pt x="917" y="1146"/>
                        <a:pt x="917" y="1146"/>
                        <a:pt x="917" y="1146"/>
                      </a:cubicBezTo>
                      <a:cubicBezTo>
                        <a:pt x="917" y="1146"/>
                        <a:pt x="917" y="1146"/>
                        <a:pt x="917" y="1146"/>
                      </a:cubicBezTo>
                      <a:close/>
                      <a:moveTo>
                        <a:pt x="1146" y="1146"/>
                      </a:moveTo>
                      <a:cubicBezTo>
                        <a:pt x="1450" y="1146"/>
                        <a:pt x="1450" y="1146"/>
                        <a:pt x="1450" y="1146"/>
                      </a:cubicBezTo>
                      <a:cubicBezTo>
                        <a:pt x="1610" y="832"/>
                        <a:pt x="1610" y="832"/>
                        <a:pt x="1610" y="832"/>
                      </a:cubicBezTo>
                      <a:cubicBezTo>
                        <a:pt x="1301" y="832"/>
                        <a:pt x="1301" y="832"/>
                        <a:pt x="1301" y="832"/>
                      </a:cubicBezTo>
                      <a:cubicBezTo>
                        <a:pt x="1146" y="1146"/>
                        <a:pt x="1146" y="1146"/>
                        <a:pt x="1146" y="1146"/>
                      </a:cubicBezTo>
                      <a:cubicBezTo>
                        <a:pt x="1146" y="1146"/>
                        <a:pt x="1146" y="1146"/>
                        <a:pt x="1146" y="1146"/>
                      </a:cubicBezTo>
                      <a:close/>
                      <a:moveTo>
                        <a:pt x="1680" y="1146"/>
                      </a:moveTo>
                      <a:cubicBezTo>
                        <a:pt x="1834" y="1146"/>
                        <a:pt x="1834" y="1146"/>
                        <a:pt x="1834" y="1146"/>
                      </a:cubicBezTo>
                      <a:cubicBezTo>
                        <a:pt x="1834" y="832"/>
                        <a:pt x="1834" y="832"/>
                        <a:pt x="1834" y="832"/>
                      </a:cubicBezTo>
                      <a:cubicBezTo>
                        <a:pt x="1680" y="1146"/>
                        <a:pt x="1680" y="1146"/>
                        <a:pt x="1680" y="1146"/>
                      </a:cubicBezTo>
                      <a:cubicBezTo>
                        <a:pt x="1680" y="1146"/>
                        <a:pt x="1680" y="1146"/>
                        <a:pt x="1680" y="1146"/>
                      </a:cubicBezTo>
                      <a:close/>
                      <a:moveTo>
                        <a:pt x="234" y="707"/>
                      </a:moveTo>
                      <a:cubicBezTo>
                        <a:pt x="234" y="707"/>
                        <a:pt x="234" y="707"/>
                        <a:pt x="234" y="707"/>
                      </a:cubicBezTo>
                      <a:cubicBezTo>
                        <a:pt x="1530" y="369"/>
                        <a:pt x="1530" y="369"/>
                        <a:pt x="1530" y="369"/>
                      </a:cubicBezTo>
                      <a:cubicBezTo>
                        <a:pt x="1560" y="364"/>
                        <a:pt x="1560" y="364"/>
                        <a:pt x="1560" y="364"/>
                      </a:cubicBezTo>
                      <a:cubicBezTo>
                        <a:pt x="1560" y="364"/>
                        <a:pt x="1560" y="364"/>
                        <a:pt x="1560" y="364"/>
                      </a:cubicBezTo>
                      <a:cubicBezTo>
                        <a:pt x="1779" y="304"/>
                        <a:pt x="1779" y="304"/>
                        <a:pt x="1779" y="304"/>
                      </a:cubicBezTo>
                      <a:cubicBezTo>
                        <a:pt x="1779" y="304"/>
                        <a:pt x="1779" y="304"/>
                        <a:pt x="1779" y="304"/>
                      </a:cubicBezTo>
                      <a:cubicBezTo>
                        <a:pt x="1779" y="304"/>
                        <a:pt x="1779" y="304"/>
                        <a:pt x="1779" y="304"/>
                      </a:cubicBezTo>
                      <a:cubicBezTo>
                        <a:pt x="1700" y="0"/>
                        <a:pt x="1700" y="0"/>
                        <a:pt x="1700" y="0"/>
                      </a:cubicBezTo>
                      <a:cubicBezTo>
                        <a:pt x="1550" y="40"/>
                        <a:pt x="1550" y="40"/>
                        <a:pt x="1550" y="40"/>
                      </a:cubicBezTo>
                      <a:cubicBezTo>
                        <a:pt x="1745" y="264"/>
                        <a:pt x="1745" y="264"/>
                        <a:pt x="1745" y="264"/>
                      </a:cubicBezTo>
                      <a:cubicBezTo>
                        <a:pt x="1525" y="324"/>
                        <a:pt x="1525" y="324"/>
                        <a:pt x="1525" y="324"/>
                      </a:cubicBezTo>
                      <a:cubicBezTo>
                        <a:pt x="1326" y="100"/>
                        <a:pt x="1326" y="100"/>
                        <a:pt x="1326" y="100"/>
                      </a:cubicBezTo>
                      <a:cubicBezTo>
                        <a:pt x="1032" y="175"/>
                        <a:pt x="1032" y="175"/>
                        <a:pt x="1032" y="175"/>
                      </a:cubicBezTo>
                      <a:cubicBezTo>
                        <a:pt x="1226" y="399"/>
                        <a:pt x="1226" y="399"/>
                        <a:pt x="1226" y="399"/>
                      </a:cubicBezTo>
                      <a:cubicBezTo>
                        <a:pt x="1007" y="459"/>
                        <a:pt x="1007" y="459"/>
                        <a:pt x="1007" y="459"/>
                      </a:cubicBezTo>
                      <a:cubicBezTo>
                        <a:pt x="812" y="234"/>
                        <a:pt x="812" y="234"/>
                        <a:pt x="812" y="234"/>
                      </a:cubicBezTo>
                      <a:cubicBezTo>
                        <a:pt x="518" y="309"/>
                        <a:pt x="518" y="309"/>
                        <a:pt x="518" y="309"/>
                      </a:cubicBezTo>
                      <a:cubicBezTo>
                        <a:pt x="713" y="533"/>
                        <a:pt x="713" y="533"/>
                        <a:pt x="713" y="533"/>
                      </a:cubicBezTo>
                      <a:cubicBezTo>
                        <a:pt x="493" y="593"/>
                        <a:pt x="493" y="593"/>
                        <a:pt x="493" y="593"/>
                      </a:cubicBezTo>
                      <a:cubicBezTo>
                        <a:pt x="294" y="369"/>
                        <a:pt x="294" y="369"/>
                        <a:pt x="294" y="369"/>
                      </a:cubicBezTo>
                      <a:cubicBezTo>
                        <a:pt x="0" y="444"/>
                        <a:pt x="0" y="444"/>
                        <a:pt x="0" y="444"/>
                      </a:cubicBezTo>
                      <a:cubicBezTo>
                        <a:pt x="229" y="707"/>
                        <a:pt x="229" y="707"/>
                        <a:pt x="229" y="707"/>
                      </a:cubicBezTo>
                      <a:cubicBezTo>
                        <a:pt x="234" y="707"/>
                        <a:pt x="234" y="707"/>
                        <a:pt x="234" y="707"/>
                      </a:cubicBezTo>
                      <a:cubicBezTo>
                        <a:pt x="234" y="707"/>
                        <a:pt x="234" y="707"/>
                        <a:pt x="234" y="707"/>
                      </a:cubicBezTo>
                      <a:close/>
                      <a:moveTo>
                        <a:pt x="74" y="707"/>
                      </a:moveTo>
                      <a:cubicBezTo>
                        <a:pt x="35" y="707"/>
                        <a:pt x="0" y="742"/>
                        <a:pt x="0" y="782"/>
                      </a:cubicBezTo>
                      <a:cubicBezTo>
                        <a:pt x="0" y="822"/>
                        <a:pt x="35" y="852"/>
                        <a:pt x="74" y="852"/>
                      </a:cubicBezTo>
                      <a:cubicBezTo>
                        <a:pt x="114" y="852"/>
                        <a:pt x="144" y="822"/>
                        <a:pt x="144" y="782"/>
                      </a:cubicBezTo>
                      <a:cubicBezTo>
                        <a:pt x="144" y="742"/>
                        <a:pt x="114" y="707"/>
                        <a:pt x="74" y="707"/>
                      </a:cubicBezTo>
                      <a:close/>
                    </a:path>
                  </a:pathLst>
                </a:cu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33" name="TextBox 632"/>
                <p:cNvSpPr txBox="1"/>
                <p:nvPr/>
              </p:nvSpPr>
              <p:spPr>
                <a:xfrm>
                  <a:off x="4438782" y="6228483"/>
                  <a:ext cx="909506"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Spreadsheets</a:t>
                  </a:r>
                </a:p>
              </p:txBody>
            </p:sp>
            <p:grpSp>
              <p:nvGrpSpPr>
                <p:cNvPr id="634" name="Group 17"/>
                <p:cNvGrpSpPr>
                  <a:grpSpLocks noChangeAspect="1"/>
                </p:cNvGrpSpPr>
                <p:nvPr/>
              </p:nvGrpSpPr>
              <p:grpSpPr bwMode="auto">
                <a:xfrm>
                  <a:off x="4615163" y="5731988"/>
                  <a:ext cx="556744" cy="402112"/>
                  <a:chOff x="889" y="17"/>
                  <a:chExt cx="6056" cy="4374"/>
                </a:xfrm>
                <a:solidFill>
                  <a:schemeClr val="tx1"/>
                </a:solidFill>
              </p:grpSpPr>
              <p:sp>
                <p:nvSpPr>
                  <p:cNvPr id="638" name="Freeform 18"/>
                  <p:cNvSpPr>
                    <a:spLocks noEditPoints="1"/>
                  </p:cNvSpPr>
                  <p:nvPr/>
                </p:nvSpPr>
                <p:spPr bwMode="auto">
                  <a:xfrm>
                    <a:off x="889" y="17"/>
                    <a:ext cx="6056" cy="4374"/>
                  </a:xfrm>
                  <a:custGeom>
                    <a:avLst/>
                    <a:gdLst>
                      <a:gd name="T0" fmla="*/ 0 w 2560"/>
                      <a:gd name="T1" fmla="*/ 228 h 1849"/>
                      <a:gd name="T2" fmla="*/ 0 w 2560"/>
                      <a:gd name="T3" fmla="*/ 1797 h 1849"/>
                      <a:gd name="T4" fmla="*/ 53 w 2560"/>
                      <a:gd name="T5" fmla="*/ 1849 h 1849"/>
                      <a:gd name="T6" fmla="*/ 2508 w 2560"/>
                      <a:gd name="T7" fmla="*/ 1849 h 1849"/>
                      <a:gd name="T8" fmla="*/ 2560 w 2560"/>
                      <a:gd name="T9" fmla="*/ 1797 h 1849"/>
                      <a:gd name="T10" fmla="*/ 2560 w 2560"/>
                      <a:gd name="T11" fmla="*/ 52 h 1849"/>
                      <a:gd name="T12" fmla="*/ 2508 w 2560"/>
                      <a:gd name="T13" fmla="*/ 0 h 1849"/>
                      <a:gd name="T14" fmla="*/ 823 w 2560"/>
                      <a:gd name="T15" fmla="*/ 0 h 1849"/>
                      <a:gd name="T16" fmla="*/ 399 w 2560"/>
                      <a:gd name="T17" fmla="*/ 391 h 1849"/>
                      <a:gd name="T18" fmla="*/ 0 w 2560"/>
                      <a:gd name="T19" fmla="*/ 228 h 1849"/>
                      <a:gd name="T20" fmla="*/ 0 w 2560"/>
                      <a:gd name="T21" fmla="*/ 228 h 1849"/>
                      <a:gd name="T22" fmla="*/ 2430 w 2560"/>
                      <a:gd name="T23" fmla="*/ 130 h 1849"/>
                      <a:gd name="T24" fmla="*/ 2430 w 2560"/>
                      <a:gd name="T25" fmla="*/ 1719 h 1849"/>
                      <a:gd name="T26" fmla="*/ 131 w 2560"/>
                      <a:gd name="T27" fmla="*/ 1719 h 1849"/>
                      <a:gd name="T28" fmla="*/ 131 w 2560"/>
                      <a:gd name="T29" fmla="*/ 482 h 1849"/>
                      <a:gd name="T30" fmla="*/ 477 w 2560"/>
                      <a:gd name="T31" fmla="*/ 710 h 1849"/>
                      <a:gd name="T32" fmla="*/ 875 w 2560"/>
                      <a:gd name="T33" fmla="*/ 130 h 1849"/>
                      <a:gd name="T34" fmla="*/ 2430 w 2560"/>
                      <a:gd name="T35" fmla="*/ 130 h 1849"/>
                      <a:gd name="T36" fmla="*/ 2430 w 2560"/>
                      <a:gd name="T37" fmla="*/ 130 h 18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60" h="1849">
                        <a:moveTo>
                          <a:pt x="0" y="228"/>
                        </a:moveTo>
                        <a:cubicBezTo>
                          <a:pt x="0" y="1797"/>
                          <a:pt x="0" y="1797"/>
                          <a:pt x="0" y="1797"/>
                        </a:cubicBezTo>
                        <a:cubicBezTo>
                          <a:pt x="0" y="1830"/>
                          <a:pt x="20" y="1849"/>
                          <a:pt x="53" y="1849"/>
                        </a:cubicBezTo>
                        <a:cubicBezTo>
                          <a:pt x="2508" y="1849"/>
                          <a:pt x="2508" y="1849"/>
                          <a:pt x="2508" y="1849"/>
                        </a:cubicBezTo>
                        <a:cubicBezTo>
                          <a:pt x="2541" y="1849"/>
                          <a:pt x="2560" y="1830"/>
                          <a:pt x="2560" y="1797"/>
                        </a:cubicBezTo>
                        <a:cubicBezTo>
                          <a:pt x="2560" y="52"/>
                          <a:pt x="2560" y="52"/>
                          <a:pt x="2560" y="52"/>
                        </a:cubicBezTo>
                        <a:cubicBezTo>
                          <a:pt x="2560" y="20"/>
                          <a:pt x="2541" y="0"/>
                          <a:pt x="2508" y="0"/>
                        </a:cubicBezTo>
                        <a:cubicBezTo>
                          <a:pt x="823" y="0"/>
                          <a:pt x="823" y="0"/>
                          <a:pt x="823" y="0"/>
                        </a:cubicBezTo>
                        <a:cubicBezTo>
                          <a:pt x="399" y="391"/>
                          <a:pt x="399" y="391"/>
                          <a:pt x="399" y="391"/>
                        </a:cubicBezTo>
                        <a:cubicBezTo>
                          <a:pt x="0" y="228"/>
                          <a:pt x="0" y="228"/>
                          <a:pt x="0" y="228"/>
                        </a:cubicBezTo>
                        <a:cubicBezTo>
                          <a:pt x="0" y="228"/>
                          <a:pt x="0" y="228"/>
                          <a:pt x="0" y="228"/>
                        </a:cubicBezTo>
                        <a:close/>
                        <a:moveTo>
                          <a:pt x="2430" y="130"/>
                        </a:moveTo>
                        <a:cubicBezTo>
                          <a:pt x="2430" y="1719"/>
                          <a:pt x="2430" y="1719"/>
                          <a:pt x="2430" y="1719"/>
                        </a:cubicBezTo>
                        <a:cubicBezTo>
                          <a:pt x="131" y="1719"/>
                          <a:pt x="131" y="1719"/>
                          <a:pt x="131" y="1719"/>
                        </a:cubicBezTo>
                        <a:cubicBezTo>
                          <a:pt x="131" y="482"/>
                          <a:pt x="131" y="482"/>
                          <a:pt x="131" y="482"/>
                        </a:cubicBezTo>
                        <a:cubicBezTo>
                          <a:pt x="477" y="710"/>
                          <a:pt x="477" y="710"/>
                          <a:pt x="477" y="710"/>
                        </a:cubicBezTo>
                        <a:cubicBezTo>
                          <a:pt x="875" y="130"/>
                          <a:pt x="875" y="130"/>
                          <a:pt x="875" y="130"/>
                        </a:cubicBezTo>
                        <a:cubicBezTo>
                          <a:pt x="2430" y="130"/>
                          <a:pt x="2430" y="130"/>
                          <a:pt x="2430" y="130"/>
                        </a:cubicBezTo>
                        <a:cubicBezTo>
                          <a:pt x="2430" y="130"/>
                          <a:pt x="2430" y="130"/>
                          <a:pt x="2430" y="1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39" name="Freeform 19"/>
                  <p:cNvSpPr>
                    <a:spLocks/>
                  </p:cNvSpPr>
                  <p:nvPr/>
                </p:nvSpPr>
                <p:spPr bwMode="auto">
                  <a:xfrm>
                    <a:off x="1902" y="3211"/>
                    <a:ext cx="4042" cy="194"/>
                  </a:xfrm>
                  <a:custGeom>
                    <a:avLst/>
                    <a:gdLst>
                      <a:gd name="T0" fmla="*/ 0 w 4042"/>
                      <a:gd name="T1" fmla="*/ 0 h 194"/>
                      <a:gd name="T2" fmla="*/ 4042 w 4042"/>
                      <a:gd name="T3" fmla="*/ 0 h 194"/>
                      <a:gd name="T4" fmla="*/ 4042 w 4042"/>
                      <a:gd name="T5" fmla="*/ 194 h 194"/>
                      <a:gd name="T6" fmla="*/ 0 w 4042"/>
                      <a:gd name="T7" fmla="*/ 194 h 194"/>
                      <a:gd name="T8" fmla="*/ 0 w 4042"/>
                      <a:gd name="T9" fmla="*/ 0 h 194"/>
                      <a:gd name="T10" fmla="*/ 0 w 4042"/>
                      <a:gd name="T11" fmla="*/ 0 h 194"/>
                    </a:gdLst>
                    <a:ahLst/>
                    <a:cxnLst>
                      <a:cxn ang="0">
                        <a:pos x="T0" y="T1"/>
                      </a:cxn>
                      <a:cxn ang="0">
                        <a:pos x="T2" y="T3"/>
                      </a:cxn>
                      <a:cxn ang="0">
                        <a:pos x="T4" y="T5"/>
                      </a:cxn>
                      <a:cxn ang="0">
                        <a:pos x="T6" y="T7"/>
                      </a:cxn>
                      <a:cxn ang="0">
                        <a:pos x="T8" y="T9"/>
                      </a:cxn>
                      <a:cxn ang="0">
                        <a:pos x="T10" y="T11"/>
                      </a:cxn>
                    </a:cxnLst>
                    <a:rect l="0" t="0" r="r" b="b"/>
                    <a:pathLst>
                      <a:path w="4042" h="194">
                        <a:moveTo>
                          <a:pt x="0" y="0"/>
                        </a:moveTo>
                        <a:lnTo>
                          <a:pt x="4042" y="0"/>
                        </a:lnTo>
                        <a:lnTo>
                          <a:pt x="4042" y="194"/>
                        </a:lnTo>
                        <a:lnTo>
                          <a:pt x="0" y="194"/>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40" name="Freeform 20"/>
                  <p:cNvSpPr>
                    <a:spLocks/>
                  </p:cNvSpPr>
                  <p:nvPr/>
                </p:nvSpPr>
                <p:spPr bwMode="auto">
                  <a:xfrm>
                    <a:off x="5093" y="1427"/>
                    <a:ext cx="567" cy="1578"/>
                  </a:xfrm>
                  <a:custGeom>
                    <a:avLst/>
                    <a:gdLst>
                      <a:gd name="T0" fmla="*/ 0 w 567"/>
                      <a:gd name="T1" fmla="*/ 0 h 1578"/>
                      <a:gd name="T2" fmla="*/ 567 w 567"/>
                      <a:gd name="T3" fmla="*/ 0 h 1578"/>
                      <a:gd name="T4" fmla="*/ 567 w 567"/>
                      <a:gd name="T5" fmla="*/ 1578 h 1578"/>
                      <a:gd name="T6" fmla="*/ 0 w 567"/>
                      <a:gd name="T7" fmla="*/ 1578 h 1578"/>
                      <a:gd name="T8" fmla="*/ 0 w 567"/>
                      <a:gd name="T9" fmla="*/ 0 h 1578"/>
                      <a:gd name="T10" fmla="*/ 0 w 567"/>
                      <a:gd name="T11" fmla="*/ 0 h 1578"/>
                    </a:gdLst>
                    <a:ahLst/>
                    <a:cxnLst>
                      <a:cxn ang="0">
                        <a:pos x="T0" y="T1"/>
                      </a:cxn>
                      <a:cxn ang="0">
                        <a:pos x="T2" y="T3"/>
                      </a:cxn>
                      <a:cxn ang="0">
                        <a:pos x="T4" y="T5"/>
                      </a:cxn>
                      <a:cxn ang="0">
                        <a:pos x="T6" y="T7"/>
                      </a:cxn>
                      <a:cxn ang="0">
                        <a:pos x="T8" y="T9"/>
                      </a:cxn>
                      <a:cxn ang="0">
                        <a:pos x="T10" y="T11"/>
                      </a:cxn>
                    </a:cxnLst>
                    <a:rect l="0" t="0" r="r" b="b"/>
                    <a:pathLst>
                      <a:path w="567" h="1578">
                        <a:moveTo>
                          <a:pt x="0" y="0"/>
                        </a:moveTo>
                        <a:lnTo>
                          <a:pt x="567" y="0"/>
                        </a:lnTo>
                        <a:lnTo>
                          <a:pt x="567" y="1578"/>
                        </a:lnTo>
                        <a:lnTo>
                          <a:pt x="0" y="1578"/>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41" name="Freeform 21"/>
                  <p:cNvSpPr>
                    <a:spLocks/>
                  </p:cNvSpPr>
                  <p:nvPr/>
                </p:nvSpPr>
                <p:spPr bwMode="auto">
                  <a:xfrm>
                    <a:off x="4116" y="2052"/>
                    <a:ext cx="567" cy="953"/>
                  </a:xfrm>
                  <a:custGeom>
                    <a:avLst/>
                    <a:gdLst>
                      <a:gd name="T0" fmla="*/ 0 w 567"/>
                      <a:gd name="T1" fmla="*/ 0 h 953"/>
                      <a:gd name="T2" fmla="*/ 567 w 567"/>
                      <a:gd name="T3" fmla="*/ 0 h 953"/>
                      <a:gd name="T4" fmla="*/ 567 w 567"/>
                      <a:gd name="T5" fmla="*/ 953 h 953"/>
                      <a:gd name="T6" fmla="*/ 0 w 567"/>
                      <a:gd name="T7" fmla="*/ 953 h 953"/>
                      <a:gd name="T8" fmla="*/ 0 w 567"/>
                      <a:gd name="T9" fmla="*/ 0 h 953"/>
                      <a:gd name="T10" fmla="*/ 0 w 567"/>
                      <a:gd name="T11" fmla="*/ 0 h 953"/>
                    </a:gdLst>
                    <a:ahLst/>
                    <a:cxnLst>
                      <a:cxn ang="0">
                        <a:pos x="T0" y="T1"/>
                      </a:cxn>
                      <a:cxn ang="0">
                        <a:pos x="T2" y="T3"/>
                      </a:cxn>
                      <a:cxn ang="0">
                        <a:pos x="T4" y="T5"/>
                      </a:cxn>
                      <a:cxn ang="0">
                        <a:pos x="T6" y="T7"/>
                      </a:cxn>
                      <a:cxn ang="0">
                        <a:pos x="T8" y="T9"/>
                      </a:cxn>
                      <a:cxn ang="0">
                        <a:pos x="T10" y="T11"/>
                      </a:cxn>
                    </a:cxnLst>
                    <a:rect l="0" t="0" r="r" b="b"/>
                    <a:pathLst>
                      <a:path w="567" h="953">
                        <a:moveTo>
                          <a:pt x="0" y="0"/>
                        </a:moveTo>
                        <a:lnTo>
                          <a:pt x="567" y="0"/>
                        </a:lnTo>
                        <a:lnTo>
                          <a:pt x="567" y="953"/>
                        </a:lnTo>
                        <a:lnTo>
                          <a:pt x="0" y="953"/>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42" name="Freeform 22"/>
                  <p:cNvSpPr>
                    <a:spLocks/>
                  </p:cNvSpPr>
                  <p:nvPr/>
                </p:nvSpPr>
                <p:spPr bwMode="auto">
                  <a:xfrm>
                    <a:off x="3151" y="1756"/>
                    <a:ext cx="567" cy="1249"/>
                  </a:xfrm>
                  <a:custGeom>
                    <a:avLst/>
                    <a:gdLst>
                      <a:gd name="T0" fmla="*/ 0 w 567"/>
                      <a:gd name="T1" fmla="*/ 0 h 1249"/>
                      <a:gd name="T2" fmla="*/ 567 w 567"/>
                      <a:gd name="T3" fmla="*/ 0 h 1249"/>
                      <a:gd name="T4" fmla="*/ 567 w 567"/>
                      <a:gd name="T5" fmla="*/ 1249 h 1249"/>
                      <a:gd name="T6" fmla="*/ 0 w 567"/>
                      <a:gd name="T7" fmla="*/ 1249 h 1249"/>
                      <a:gd name="T8" fmla="*/ 0 w 567"/>
                      <a:gd name="T9" fmla="*/ 0 h 1249"/>
                      <a:gd name="T10" fmla="*/ 0 w 567"/>
                      <a:gd name="T11" fmla="*/ 0 h 1249"/>
                    </a:gdLst>
                    <a:ahLst/>
                    <a:cxnLst>
                      <a:cxn ang="0">
                        <a:pos x="T0" y="T1"/>
                      </a:cxn>
                      <a:cxn ang="0">
                        <a:pos x="T2" y="T3"/>
                      </a:cxn>
                      <a:cxn ang="0">
                        <a:pos x="T4" y="T5"/>
                      </a:cxn>
                      <a:cxn ang="0">
                        <a:pos x="T6" y="T7"/>
                      </a:cxn>
                      <a:cxn ang="0">
                        <a:pos x="T8" y="T9"/>
                      </a:cxn>
                      <a:cxn ang="0">
                        <a:pos x="T10" y="T11"/>
                      </a:cxn>
                    </a:cxnLst>
                    <a:rect l="0" t="0" r="r" b="b"/>
                    <a:pathLst>
                      <a:path w="567" h="1249">
                        <a:moveTo>
                          <a:pt x="0" y="0"/>
                        </a:moveTo>
                        <a:lnTo>
                          <a:pt x="567" y="0"/>
                        </a:lnTo>
                        <a:lnTo>
                          <a:pt x="567" y="1249"/>
                        </a:lnTo>
                        <a:lnTo>
                          <a:pt x="0" y="1249"/>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43" name="Freeform 23"/>
                  <p:cNvSpPr>
                    <a:spLocks/>
                  </p:cNvSpPr>
                  <p:nvPr/>
                </p:nvSpPr>
                <p:spPr bwMode="auto">
                  <a:xfrm>
                    <a:off x="2186" y="2335"/>
                    <a:ext cx="567" cy="670"/>
                  </a:xfrm>
                  <a:custGeom>
                    <a:avLst/>
                    <a:gdLst>
                      <a:gd name="T0" fmla="*/ 0 w 567"/>
                      <a:gd name="T1" fmla="*/ 0 h 670"/>
                      <a:gd name="T2" fmla="*/ 567 w 567"/>
                      <a:gd name="T3" fmla="*/ 0 h 670"/>
                      <a:gd name="T4" fmla="*/ 567 w 567"/>
                      <a:gd name="T5" fmla="*/ 670 h 670"/>
                      <a:gd name="T6" fmla="*/ 0 w 567"/>
                      <a:gd name="T7" fmla="*/ 670 h 670"/>
                      <a:gd name="T8" fmla="*/ 0 w 567"/>
                      <a:gd name="T9" fmla="*/ 0 h 670"/>
                      <a:gd name="T10" fmla="*/ 0 w 567"/>
                      <a:gd name="T11" fmla="*/ 0 h 670"/>
                    </a:gdLst>
                    <a:ahLst/>
                    <a:cxnLst>
                      <a:cxn ang="0">
                        <a:pos x="T0" y="T1"/>
                      </a:cxn>
                      <a:cxn ang="0">
                        <a:pos x="T2" y="T3"/>
                      </a:cxn>
                      <a:cxn ang="0">
                        <a:pos x="T4" y="T5"/>
                      </a:cxn>
                      <a:cxn ang="0">
                        <a:pos x="T6" y="T7"/>
                      </a:cxn>
                      <a:cxn ang="0">
                        <a:pos x="T8" y="T9"/>
                      </a:cxn>
                      <a:cxn ang="0">
                        <a:pos x="T10" y="T11"/>
                      </a:cxn>
                    </a:cxnLst>
                    <a:rect l="0" t="0" r="r" b="b"/>
                    <a:pathLst>
                      <a:path w="567" h="670">
                        <a:moveTo>
                          <a:pt x="0" y="0"/>
                        </a:moveTo>
                        <a:lnTo>
                          <a:pt x="567" y="0"/>
                        </a:lnTo>
                        <a:lnTo>
                          <a:pt x="567" y="670"/>
                        </a:lnTo>
                        <a:lnTo>
                          <a:pt x="0" y="67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
              <p:nvSpPr>
                <p:cNvPr id="635" name="TextBox 634"/>
                <p:cNvSpPr txBox="1"/>
                <p:nvPr/>
              </p:nvSpPr>
              <p:spPr>
                <a:xfrm>
                  <a:off x="5371207" y="6228483"/>
                  <a:ext cx="909506"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Lync</a:t>
                  </a:r>
                </a:p>
              </p:txBody>
            </p:sp>
            <p:sp>
              <p:nvSpPr>
                <p:cNvPr id="636" name="TextBox 635"/>
                <p:cNvSpPr txBox="1"/>
                <p:nvPr/>
              </p:nvSpPr>
              <p:spPr>
                <a:xfrm>
                  <a:off x="6225029" y="6228483"/>
                  <a:ext cx="909506"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OneNote</a:t>
                  </a:r>
                </a:p>
              </p:txBody>
            </p:sp>
            <p:sp>
              <p:nvSpPr>
                <p:cNvPr id="637" name="TextBox 636"/>
                <p:cNvSpPr txBox="1"/>
                <p:nvPr/>
              </p:nvSpPr>
              <p:spPr>
                <a:xfrm>
                  <a:off x="7097844" y="6228483"/>
                  <a:ext cx="909506"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Yammer</a:t>
                  </a:r>
                </a:p>
              </p:txBody>
            </p:sp>
          </p:grpSp>
        </p:grpSp>
        <p:sp>
          <p:nvSpPr>
            <p:cNvPr id="646" name="Freeform 5"/>
            <p:cNvSpPr>
              <a:spLocks noChangeAspect="1" noEditPoints="1"/>
            </p:cNvSpPr>
            <p:nvPr/>
          </p:nvSpPr>
          <p:spPr bwMode="auto">
            <a:xfrm>
              <a:off x="5623701" y="4083912"/>
              <a:ext cx="308106" cy="409530"/>
            </a:xfrm>
            <a:custGeom>
              <a:avLst/>
              <a:gdLst>
                <a:gd name="T0" fmla="*/ 120 w 304"/>
                <a:gd name="T1" fmla="*/ 0 h 390"/>
                <a:gd name="T2" fmla="*/ 45 w 304"/>
                <a:gd name="T3" fmla="*/ 65 h 390"/>
                <a:gd name="T4" fmla="*/ 45 w 304"/>
                <a:gd name="T5" fmla="*/ 91 h 390"/>
                <a:gd name="T6" fmla="*/ 0 w 304"/>
                <a:gd name="T7" fmla="*/ 132 h 390"/>
                <a:gd name="T8" fmla="*/ 0 w 304"/>
                <a:gd name="T9" fmla="*/ 390 h 390"/>
                <a:gd name="T10" fmla="*/ 263 w 304"/>
                <a:gd name="T11" fmla="*/ 390 h 390"/>
                <a:gd name="T12" fmla="*/ 263 w 304"/>
                <a:gd name="T13" fmla="*/ 323 h 390"/>
                <a:gd name="T14" fmla="*/ 304 w 304"/>
                <a:gd name="T15" fmla="*/ 323 h 390"/>
                <a:gd name="T16" fmla="*/ 304 w 304"/>
                <a:gd name="T17" fmla="*/ 0 h 390"/>
                <a:gd name="T18" fmla="*/ 120 w 304"/>
                <a:gd name="T19" fmla="*/ 0 h 390"/>
                <a:gd name="T20" fmla="*/ 120 w 304"/>
                <a:gd name="T21" fmla="*/ 0 h 390"/>
                <a:gd name="T22" fmla="*/ 120 w 304"/>
                <a:gd name="T23" fmla="*/ 0 h 390"/>
                <a:gd name="T24" fmla="*/ 237 w 304"/>
                <a:gd name="T25" fmla="*/ 366 h 390"/>
                <a:gd name="T26" fmla="*/ 26 w 304"/>
                <a:gd name="T27" fmla="*/ 366 h 390"/>
                <a:gd name="T28" fmla="*/ 26 w 304"/>
                <a:gd name="T29" fmla="*/ 156 h 390"/>
                <a:gd name="T30" fmla="*/ 45 w 304"/>
                <a:gd name="T31" fmla="*/ 156 h 390"/>
                <a:gd name="T32" fmla="*/ 45 w 304"/>
                <a:gd name="T33" fmla="*/ 323 h 390"/>
                <a:gd name="T34" fmla="*/ 237 w 304"/>
                <a:gd name="T35" fmla="*/ 323 h 390"/>
                <a:gd name="T36" fmla="*/ 237 w 304"/>
                <a:gd name="T37" fmla="*/ 366 h 390"/>
                <a:gd name="T38" fmla="*/ 237 w 304"/>
                <a:gd name="T39" fmla="*/ 366 h 390"/>
                <a:gd name="T40" fmla="*/ 237 w 304"/>
                <a:gd name="T41" fmla="*/ 366 h 390"/>
                <a:gd name="T42" fmla="*/ 278 w 304"/>
                <a:gd name="T43" fmla="*/ 299 h 390"/>
                <a:gd name="T44" fmla="*/ 72 w 304"/>
                <a:gd name="T45" fmla="*/ 299 h 390"/>
                <a:gd name="T46" fmla="*/ 72 w 304"/>
                <a:gd name="T47" fmla="*/ 87 h 390"/>
                <a:gd name="T48" fmla="*/ 152 w 304"/>
                <a:gd name="T49" fmla="*/ 87 h 390"/>
                <a:gd name="T50" fmla="*/ 152 w 304"/>
                <a:gd name="T51" fmla="*/ 24 h 390"/>
                <a:gd name="T52" fmla="*/ 278 w 304"/>
                <a:gd name="T53" fmla="*/ 24 h 390"/>
                <a:gd name="T54" fmla="*/ 278 w 304"/>
                <a:gd name="T55" fmla="*/ 299 h 390"/>
                <a:gd name="T56" fmla="*/ 278 w 304"/>
                <a:gd name="T57" fmla="*/ 299 h 390"/>
                <a:gd name="T58" fmla="*/ 278 w 304"/>
                <a:gd name="T59" fmla="*/ 299 h 390"/>
                <a:gd name="T60" fmla="*/ 113 w 304"/>
                <a:gd name="T61" fmla="*/ 135 h 390"/>
                <a:gd name="T62" fmla="*/ 251 w 304"/>
                <a:gd name="T63" fmla="*/ 135 h 390"/>
                <a:gd name="T64" fmla="*/ 251 w 304"/>
                <a:gd name="T65" fmla="*/ 159 h 390"/>
                <a:gd name="T66" fmla="*/ 113 w 304"/>
                <a:gd name="T67" fmla="*/ 159 h 390"/>
                <a:gd name="T68" fmla="*/ 113 w 304"/>
                <a:gd name="T69" fmla="*/ 135 h 390"/>
                <a:gd name="T70" fmla="*/ 113 w 304"/>
                <a:gd name="T71" fmla="*/ 135 h 390"/>
                <a:gd name="T72" fmla="*/ 113 w 304"/>
                <a:gd name="T73" fmla="*/ 173 h 390"/>
                <a:gd name="T74" fmla="*/ 251 w 304"/>
                <a:gd name="T75" fmla="*/ 173 h 390"/>
                <a:gd name="T76" fmla="*/ 251 w 304"/>
                <a:gd name="T77" fmla="*/ 197 h 390"/>
                <a:gd name="T78" fmla="*/ 113 w 304"/>
                <a:gd name="T79" fmla="*/ 197 h 390"/>
                <a:gd name="T80" fmla="*/ 113 w 304"/>
                <a:gd name="T81" fmla="*/ 173 h 390"/>
                <a:gd name="T82" fmla="*/ 113 w 304"/>
                <a:gd name="T83" fmla="*/ 173 h 390"/>
                <a:gd name="T84" fmla="*/ 113 w 304"/>
                <a:gd name="T85" fmla="*/ 212 h 390"/>
                <a:gd name="T86" fmla="*/ 251 w 304"/>
                <a:gd name="T87" fmla="*/ 212 h 390"/>
                <a:gd name="T88" fmla="*/ 251 w 304"/>
                <a:gd name="T89" fmla="*/ 236 h 390"/>
                <a:gd name="T90" fmla="*/ 113 w 304"/>
                <a:gd name="T91" fmla="*/ 236 h 390"/>
                <a:gd name="T92" fmla="*/ 113 w 304"/>
                <a:gd name="T93" fmla="*/ 212 h 390"/>
                <a:gd name="T94" fmla="*/ 113 w 304"/>
                <a:gd name="T95" fmla="*/ 212 h 390"/>
                <a:gd name="T96" fmla="*/ 113 w 304"/>
                <a:gd name="T97" fmla="*/ 250 h 390"/>
                <a:gd name="T98" fmla="*/ 251 w 304"/>
                <a:gd name="T99" fmla="*/ 250 h 390"/>
                <a:gd name="T100" fmla="*/ 251 w 304"/>
                <a:gd name="T101" fmla="*/ 274 h 390"/>
                <a:gd name="T102" fmla="*/ 113 w 304"/>
                <a:gd name="T103" fmla="*/ 274 h 390"/>
                <a:gd name="T104" fmla="*/ 113 w 304"/>
                <a:gd name="T105" fmla="*/ 250 h 390"/>
                <a:gd name="T106" fmla="*/ 113 w 304"/>
                <a:gd name="T107" fmla="*/ 25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90">
                  <a:moveTo>
                    <a:pt x="120" y="0"/>
                  </a:moveTo>
                  <a:lnTo>
                    <a:pt x="45" y="65"/>
                  </a:lnTo>
                  <a:lnTo>
                    <a:pt x="45" y="91"/>
                  </a:lnTo>
                  <a:lnTo>
                    <a:pt x="0" y="132"/>
                  </a:lnTo>
                  <a:lnTo>
                    <a:pt x="0" y="390"/>
                  </a:lnTo>
                  <a:lnTo>
                    <a:pt x="263" y="390"/>
                  </a:lnTo>
                  <a:lnTo>
                    <a:pt x="263" y="323"/>
                  </a:lnTo>
                  <a:lnTo>
                    <a:pt x="304" y="323"/>
                  </a:lnTo>
                  <a:lnTo>
                    <a:pt x="304" y="0"/>
                  </a:lnTo>
                  <a:lnTo>
                    <a:pt x="120" y="0"/>
                  </a:lnTo>
                  <a:lnTo>
                    <a:pt x="120" y="0"/>
                  </a:lnTo>
                  <a:lnTo>
                    <a:pt x="120" y="0"/>
                  </a:lnTo>
                  <a:close/>
                  <a:moveTo>
                    <a:pt x="237" y="366"/>
                  </a:moveTo>
                  <a:lnTo>
                    <a:pt x="26" y="366"/>
                  </a:lnTo>
                  <a:lnTo>
                    <a:pt x="26" y="156"/>
                  </a:lnTo>
                  <a:lnTo>
                    <a:pt x="45" y="156"/>
                  </a:lnTo>
                  <a:lnTo>
                    <a:pt x="45" y="323"/>
                  </a:lnTo>
                  <a:lnTo>
                    <a:pt x="237" y="323"/>
                  </a:lnTo>
                  <a:lnTo>
                    <a:pt x="237" y="366"/>
                  </a:lnTo>
                  <a:lnTo>
                    <a:pt x="237" y="366"/>
                  </a:lnTo>
                  <a:lnTo>
                    <a:pt x="237" y="366"/>
                  </a:lnTo>
                  <a:close/>
                  <a:moveTo>
                    <a:pt x="278" y="299"/>
                  </a:moveTo>
                  <a:lnTo>
                    <a:pt x="72" y="299"/>
                  </a:lnTo>
                  <a:lnTo>
                    <a:pt x="72" y="87"/>
                  </a:lnTo>
                  <a:lnTo>
                    <a:pt x="152" y="87"/>
                  </a:lnTo>
                  <a:lnTo>
                    <a:pt x="152" y="24"/>
                  </a:lnTo>
                  <a:lnTo>
                    <a:pt x="278" y="24"/>
                  </a:lnTo>
                  <a:lnTo>
                    <a:pt x="278" y="299"/>
                  </a:lnTo>
                  <a:lnTo>
                    <a:pt x="278" y="299"/>
                  </a:lnTo>
                  <a:lnTo>
                    <a:pt x="278" y="299"/>
                  </a:lnTo>
                  <a:close/>
                  <a:moveTo>
                    <a:pt x="113" y="135"/>
                  </a:moveTo>
                  <a:lnTo>
                    <a:pt x="251" y="135"/>
                  </a:lnTo>
                  <a:lnTo>
                    <a:pt x="251" y="159"/>
                  </a:lnTo>
                  <a:lnTo>
                    <a:pt x="113" y="159"/>
                  </a:lnTo>
                  <a:lnTo>
                    <a:pt x="113" y="135"/>
                  </a:lnTo>
                  <a:lnTo>
                    <a:pt x="113" y="135"/>
                  </a:lnTo>
                  <a:close/>
                  <a:moveTo>
                    <a:pt x="113" y="173"/>
                  </a:moveTo>
                  <a:lnTo>
                    <a:pt x="251" y="173"/>
                  </a:lnTo>
                  <a:lnTo>
                    <a:pt x="251" y="197"/>
                  </a:lnTo>
                  <a:lnTo>
                    <a:pt x="113" y="197"/>
                  </a:lnTo>
                  <a:lnTo>
                    <a:pt x="113" y="173"/>
                  </a:lnTo>
                  <a:lnTo>
                    <a:pt x="113" y="173"/>
                  </a:lnTo>
                  <a:close/>
                  <a:moveTo>
                    <a:pt x="113" y="212"/>
                  </a:moveTo>
                  <a:lnTo>
                    <a:pt x="251" y="212"/>
                  </a:lnTo>
                  <a:lnTo>
                    <a:pt x="251" y="236"/>
                  </a:lnTo>
                  <a:lnTo>
                    <a:pt x="113" y="236"/>
                  </a:lnTo>
                  <a:lnTo>
                    <a:pt x="113" y="212"/>
                  </a:lnTo>
                  <a:lnTo>
                    <a:pt x="113" y="212"/>
                  </a:lnTo>
                  <a:close/>
                  <a:moveTo>
                    <a:pt x="113" y="250"/>
                  </a:moveTo>
                  <a:lnTo>
                    <a:pt x="251" y="250"/>
                  </a:lnTo>
                  <a:lnTo>
                    <a:pt x="251" y="274"/>
                  </a:lnTo>
                  <a:lnTo>
                    <a:pt x="113" y="274"/>
                  </a:lnTo>
                  <a:lnTo>
                    <a:pt x="113" y="250"/>
                  </a:lnTo>
                  <a:lnTo>
                    <a:pt x="113" y="250"/>
                  </a:lnTo>
                  <a:close/>
                </a:path>
              </a:pathLst>
            </a:custGeom>
            <a:solidFill>
              <a:srgbClr val="F0F0F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810" tIns="44786" rIns="0" bIns="44786" numCol="1" spcCol="0" rtlCol="0" fromWordArt="0" anchor="ctr" anchorCtr="0" forceAA="0" compatLnSpc="1">
              <a:prstTxWarp prst="textNoShape">
                <a:avLst/>
              </a:prstTxWarp>
              <a:noAutofit/>
            </a:bodyPr>
            <a:lstStyle/>
            <a:p>
              <a:pPr defTabSz="913469">
                <a:lnSpc>
                  <a:spcPct val="90000"/>
                </a:lnSpc>
                <a:spcAft>
                  <a:spcPts val="588"/>
                </a:spcAft>
              </a:pPr>
              <a:endParaRPr lang="en-US" sz="1370" b="1" dirty="0">
                <a:gradFill>
                  <a:gsLst>
                    <a:gs pos="50427">
                      <a:srgbClr val="FFFFFF"/>
                    </a:gs>
                    <a:gs pos="30000">
                      <a:srgbClr val="FFFFFF"/>
                    </a:gs>
                  </a:gsLst>
                  <a:lin ang="5400000" scaled="0"/>
                </a:gradFill>
              </a:endParaRPr>
            </a:p>
          </p:txBody>
        </p:sp>
        <p:sp>
          <p:nvSpPr>
            <p:cNvPr id="647" name="Freeform 5"/>
            <p:cNvSpPr>
              <a:spLocks noChangeAspect="1" noEditPoints="1"/>
            </p:cNvSpPr>
            <p:nvPr/>
          </p:nvSpPr>
          <p:spPr bwMode="auto">
            <a:xfrm>
              <a:off x="4661060" y="4095618"/>
              <a:ext cx="464949" cy="385126"/>
            </a:xfrm>
            <a:custGeom>
              <a:avLst/>
              <a:gdLst>
                <a:gd name="T0" fmla="*/ 240 w 400"/>
                <a:gd name="T1" fmla="*/ 84 h 342"/>
                <a:gd name="T2" fmla="*/ 160 w 400"/>
                <a:gd name="T3" fmla="*/ 84 h 342"/>
                <a:gd name="T4" fmla="*/ 136 w 400"/>
                <a:gd name="T5" fmla="*/ 108 h 342"/>
                <a:gd name="T6" fmla="*/ 136 w 400"/>
                <a:gd name="T7" fmla="*/ 217 h 342"/>
                <a:gd name="T8" fmla="*/ 160 w 400"/>
                <a:gd name="T9" fmla="*/ 241 h 342"/>
                <a:gd name="T10" fmla="*/ 160 w 400"/>
                <a:gd name="T11" fmla="*/ 241 h 342"/>
                <a:gd name="T12" fmla="*/ 160 w 400"/>
                <a:gd name="T13" fmla="*/ 318 h 342"/>
                <a:gd name="T14" fmla="*/ 183 w 400"/>
                <a:gd name="T15" fmla="*/ 342 h 342"/>
                <a:gd name="T16" fmla="*/ 217 w 400"/>
                <a:gd name="T17" fmla="*/ 342 h 342"/>
                <a:gd name="T18" fmla="*/ 240 w 400"/>
                <a:gd name="T19" fmla="*/ 318 h 342"/>
                <a:gd name="T20" fmla="*/ 240 w 400"/>
                <a:gd name="T21" fmla="*/ 241 h 342"/>
                <a:gd name="T22" fmla="*/ 240 w 400"/>
                <a:gd name="T23" fmla="*/ 241 h 342"/>
                <a:gd name="T24" fmla="*/ 264 w 400"/>
                <a:gd name="T25" fmla="*/ 217 h 342"/>
                <a:gd name="T26" fmla="*/ 264 w 400"/>
                <a:gd name="T27" fmla="*/ 108 h 342"/>
                <a:gd name="T28" fmla="*/ 240 w 400"/>
                <a:gd name="T29" fmla="*/ 84 h 342"/>
                <a:gd name="T30" fmla="*/ 200 w 400"/>
                <a:gd name="T31" fmla="*/ 0 h 342"/>
                <a:gd name="T32" fmla="*/ 238 w 400"/>
                <a:gd name="T33" fmla="*/ 38 h 342"/>
                <a:gd name="T34" fmla="*/ 200 w 400"/>
                <a:gd name="T35" fmla="*/ 77 h 342"/>
                <a:gd name="T36" fmla="*/ 162 w 400"/>
                <a:gd name="T37" fmla="*/ 38 h 342"/>
                <a:gd name="T38" fmla="*/ 200 w 400"/>
                <a:gd name="T39" fmla="*/ 0 h 342"/>
                <a:gd name="T40" fmla="*/ 380 w 400"/>
                <a:gd name="T41" fmla="*/ 93 h 342"/>
                <a:gd name="T42" fmla="*/ 311 w 400"/>
                <a:gd name="T43" fmla="*/ 93 h 342"/>
                <a:gd name="T44" fmla="*/ 291 w 400"/>
                <a:gd name="T45" fmla="*/ 113 h 342"/>
                <a:gd name="T46" fmla="*/ 291 w 400"/>
                <a:gd name="T47" fmla="*/ 207 h 342"/>
                <a:gd name="T48" fmla="*/ 311 w 400"/>
                <a:gd name="T49" fmla="*/ 227 h 342"/>
                <a:gd name="T50" fmla="*/ 311 w 400"/>
                <a:gd name="T51" fmla="*/ 227 h 342"/>
                <a:gd name="T52" fmla="*/ 311 w 400"/>
                <a:gd name="T53" fmla="*/ 294 h 342"/>
                <a:gd name="T54" fmla="*/ 330 w 400"/>
                <a:gd name="T55" fmla="*/ 314 h 342"/>
                <a:gd name="T56" fmla="*/ 360 w 400"/>
                <a:gd name="T57" fmla="*/ 314 h 342"/>
                <a:gd name="T58" fmla="*/ 380 w 400"/>
                <a:gd name="T59" fmla="*/ 294 h 342"/>
                <a:gd name="T60" fmla="*/ 380 w 400"/>
                <a:gd name="T61" fmla="*/ 227 h 342"/>
                <a:gd name="T62" fmla="*/ 380 w 400"/>
                <a:gd name="T63" fmla="*/ 227 h 342"/>
                <a:gd name="T64" fmla="*/ 400 w 400"/>
                <a:gd name="T65" fmla="*/ 207 h 342"/>
                <a:gd name="T66" fmla="*/ 400 w 400"/>
                <a:gd name="T67" fmla="*/ 113 h 342"/>
                <a:gd name="T68" fmla="*/ 380 w 400"/>
                <a:gd name="T69" fmla="*/ 93 h 342"/>
                <a:gd name="T70" fmla="*/ 345 w 400"/>
                <a:gd name="T71" fmla="*/ 21 h 342"/>
                <a:gd name="T72" fmla="*/ 378 w 400"/>
                <a:gd name="T73" fmla="*/ 54 h 342"/>
                <a:gd name="T74" fmla="*/ 345 w 400"/>
                <a:gd name="T75" fmla="*/ 87 h 342"/>
                <a:gd name="T76" fmla="*/ 313 w 400"/>
                <a:gd name="T77" fmla="*/ 54 h 342"/>
                <a:gd name="T78" fmla="*/ 345 w 400"/>
                <a:gd name="T79" fmla="*/ 21 h 342"/>
                <a:gd name="T80" fmla="*/ 89 w 400"/>
                <a:gd name="T81" fmla="*/ 93 h 342"/>
                <a:gd name="T82" fmla="*/ 20 w 400"/>
                <a:gd name="T83" fmla="*/ 93 h 342"/>
                <a:gd name="T84" fmla="*/ 0 w 400"/>
                <a:gd name="T85" fmla="*/ 113 h 342"/>
                <a:gd name="T86" fmla="*/ 0 w 400"/>
                <a:gd name="T87" fmla="*/ 207 h 342"/>
                <a:gd name="T88" fmla="*/ 20 w 400"/>
                <a:gd name="T89" fmla="*/ 227 h 342"/>
                <a:gd name="T90" fmla="*/ 20 w 400"/>
                <a:gd name="T91" fmla="*/ 227 h 342"/>
                <a:gd name="T92" fmla="*/ 20 w 400"/>
                <a:gd name="T93" fmla="*/ 294 h 342"/>
                <a:gd name="T94" fmla="*/ 40 w 400"/>
                <a:gd name="T95" fmla="*/ 314 h 342"/>
                <a:gd name="T96" fmla="*/ 70 w 400"/>
                <a:gd name="T97" fmla="*/ 314 h 342"/>
                <a:gd name="T98" fmla="*/ 89 w 400"/>
                <a:gd name="T99" fmla="*/ 294 h 342"/>
                <a:gd name="T100" fmla="*/ 89 w 400"/>
                <a:gd name="T101" fmla="*/ 227 h 342"/>
                <a:gd name="T102" fmla="*/ 89 w 400"/>
                <a:gd name="T103" fmla="*/ 227 h 342"/>
                <a:gd name="T104" fmla="*/ 109 w 400"/>
                <a:gd name="T105" fmla="*/ 207 h 342"/>
                <a:gd name="T106" fmla="*/ 109 w 400"/>
                <a:gd name="T107" fmla="*/ 113 h 342"/>
                <a:gd name="T108" fmla="*/ 89 w 400"/>
                <a:gd name="T109" fmla="*/ 93 h 342"/>
                <a:gd name="T110" fmla="*/ 55 w 400"/>
                <a:gd name="T111" fmla="*/ 21 h 342"/>
                <a:gd name="T112" fmla="*/ 87 w 400"/>
                <a:gd name="T113" fmla="*/ 54 h 342"/>
                <a:gd name="T114" fmla="*/ 55 w 400"/>
                <a:gd name="T115" fmla="*/ 87 h 342"/>
                <a:gd name="T116" fmla="*/ 22 w 400"/>
                <a:gd name="T117" fmla="*/ 54 h 342"/>
                <a:gd name="T118" fmla="*/ 55 w 400"/>
                <a:gd name="T119" fmla="*/ 21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00" h="342">
                  <a:moveTo>
                    <a:pt x="240" y="84"/>
                  </a:moveTo>
                  <a:cubicBezTo>
                    <a:pt x="160" y="84"/>
                    <a:pt x="160" y="84"/>
                    <a:pt x="160" y="84"/>
                  </a:cubicBezTo>
                  <a:cubicBezTo>
                    <a:pt x="147" y="84"/>
                    <a:pt x="136" y="95"/>
                    <a:pt x="136" y="108"/>
                  </a:cubicBezTo>
                  <a:cubicBezTo>
                    <a:pt x="136" y="217"/>
                    <a:pt x="136" y="217"/>
                    <a:pt x="136" y="217"/>
                  </a:cubicBezTo>
                  <a:cubicBezTo>
                    <a:pt x="136" y="230"/>
                    <a:pt x="147" y="241"/>
                    <a:pt x="160" y="241"/>
                  </a:cubicBezTo>
                  <a:cubicBezTo>
                    <a:pt x="160" y="241"/>
                    <a:pt x="160" y="241"/>
                    <a:pt x="160" y="241"/>
                  </a:cubicBezTo>
                  <a:cubicBezTo>
                    <a:pt x="160" y="318"/>
                    <a:pt x="160" y="318"/>
                    <a:pt x="160" y="318"/>
                  </a:cubicBezTo>
                  <a:cubicBezTo>
                    <a:pt x="160" y="331"/>
                    <a:pt x="170" y="342"/>
                    <a:pt x="183" y="342"/>
                  </a:cubicBezTo>
                  <a:cubicBezTo>
                    <a:pt x="217" y="342"/>
                    <a:pt x="217" y="342"/>
                    <a:pt x="217" y="342"/>
                  </a:cubicBezTo>
                  <a:cubicBezTo>
                    <a:pt x="230" y="342"/>
                    <a:pt x="240" y="331"/>
                    <a:pt x="240" y="318"/>
                  </a:cubicBezTo>
                  <a:cubicBezTo>
                    <a:pt x="240" y="241"/>
                    <a:pt x="240" y="241"/>
                    <a:pt x="240" y="241"/>
                  </a:cubicBezTo>
                  <a:cubicBezTo>
                    <a:pt x="240" y="241"/>
                    <a:pt x="240" y="241"/>
                    <a:pt x="240" y="241"/>
                  </a:cubicBezTo>
                  <a:cubicBezTo>
                    <a:pt x="253" y="241"/>
                    <a:pt x="264" y="230"/>
                    <a:pt x="264" y="217"/>
                  </a:cubicBezTo>
                  <a:cubicBezTo>
                    <a:pt x="264" y="108"/>
                    <a:pt x="264" y="108"/>
                    <a:pt x="264" y="108"/>
                  </a:cubicBezTo>
                  <a:cubicBezTo>
                    <a:pt x="264" y="95"/>
                    <a:pt x="253" y="84"/>
                    <a:pt x="240" y="84"/>
                  </a:cubicBezTo>
                  <a:close/>
                  <a:moveTo>
                    <a:pt x="200" y="0"/>
                  </a:moveTo>
                  <a:cubicBezTo>
                    <a:pt x="221" y="0"/>
                    <a:pt x="238" y="17"/>
                    <a:pt x="238" y="38"/>
                  </a:cubicBezTo>
                  <a:cubicBezTo>
                    <a:pt x="238" y="59"/>
                    <a:pt x="221" y="77"/>
                    <a:pt x="200" y="77"/>
                  </a:cubicBezTo>
                  <a:cubicBezTo>
                    <a:pt x="179" y="77"/>
                    <a:pt x="162" y="59"/>
                    <a:pt x="162" y="38"/>
                  </a:cubicBezTo>
                  <a:cubicBezTo>
                    <a:pt x="162" y="17"/>
                    <a:pt x="179" y="0"/>
                    <a:pt x="200" y="0"/>
                  </a:cubicBezTo>
                  <a:close/>
                  <a:moveTo>
                    <a:pt x="380" y="93"/>
                  </a:moveTo>
                  <a:cubicBezTo>
                    <a:pt x="311" y="93"/>
                    <a:pt x="311" y="93"/>
                    <a:pt x="311" y="93"/>
                  </a:cubicBezTo>
                  <a:cubicBezTo>
                    <a:pt x="300" y="93"/>
                    <a:pt x="291" y="102"/>
                    <a:pt x="291" y="113"/>
                  </a:cubicBezTo>
                  <a:cubicBezTo>
                    <a:pt x="291" y="207"/>
                    <a:pt x="291" y="207"/>
                    <a:pt x="291" y="207"/>
                  </a:cubicBezTo>
                  <a:cubicBezTo>
                    <a:pt x="291" y="218"/>
                    <a:pt x="300" y="227"/>
                    <a:pt x="311" y="227"/>
                  </a:cubicBezTo>
                  <a:cubicBezTo>
                    <a:pt x="311" y="227"/>
                    <a:pt x="311" y="227"/>
                    <a:pt x="311" y="227"/>
                  </a:cubicBezTo>
                  <a:cubicBezTo>
                    <a:pt x="311" y="294"/>
                    <a:pt x="311" y="294"/>
                    <a:pt x="311" y="294"/>
                  </a:cubicBezTo>
                  <a:cubicBezTo>
                    <a:pt x="311" y="305"/>
                    <a:pt x="320" y="314"/>
                    <a:pt x="330" y="314"/>
                  </a:cubicBezTo>
                  <a:cubicBezTo>
                    <a:pt x="360" y="314"/>
                    <a:pt x="360" y="314"/>
                    <a:pt x="360" y="314"/>
                  </a:cubicBezTo>
                  <a:cubicBezTo>
                    <a:pt x="371" y="314"/>
                    <a:pt x="380" y="305"/>
                    <a:pt x="380" y="294"/>
                  </a:cubicBezTo>
                  <a:cubicBezTo>
                    <a:pt x="380" y="227"/>
                    <a:pt x="380" y="227"/>
                    <a:pt x="380" y="227"/>
                  </a:cubicBezTo>
                  <a:cubicBezTo>
                    <a:pt x="380" y="227"/>
                    <a:pt x="380" y="227"/>
                    <a:pt x="380" y="227"/>
                  </a:cubicBezTo>
                  <a:cubicBezTo>
                    <a:pt x="391" y="227"/>
                    <a:pt x="400" y="218"/>
                    <a:pt x="400" y="207"/>
                  </a:cubicBezTo>
                  <a:cubicBezTo>
                    <a:pt x="400" y="113"/>
                    <a:pt x="400" y="113"/>
                    <a:pt x="400" y="113"/>
                  </a:cubicBezTo>
                  <a:cubicBezTo>
                    <a:pt x="400" y="102"/>
                    <a:pt x="391" y="93"/>
                    <a:pt x="380" y="93"/>
                  </a:cubicBezTo>
                  <a:close/>
                  <a:moveTo>
                    <a:pt x="345" y="21"/>
                  </a:moveTo>
                  <a:cubicBezTo>
                    <a:pt x="363" y="21"/>
                    <a:pt x="378" y="36"/>
                    <a:pt x="378" y="54"/>
                  </a:cubicBezTo>
                  <a:cubicBezTo>
                    <a:pt x="378" y="72"/>
                    <a:pt x="363" y="87"/>
                    <a:pt x="345" y="87"/>
                  </a:cubicBezTo>
                  <a:cubicBezTo>
                    <a:pt x="327" y="87"/>
                    <a:pt x="313" y="72"/>
                    <a:pt x="313" y="54"/>
                  </a:cubicBezTo>
                  <a:cubicBezTo>
                    <a:pt x="313" y="36"/>
                    <a:pt x="327" y="21"/>
                    <a:pt x="345" y="21"/>
                  </a:cubicBezTo>
                  <a:close/>
                  <a:moveTo>
                    <a:pt x="89" y="93"/>
                  </a:moveTo>
                  <a:cubicBezTo>
                    <a:pt x="20" y="93"/>
                    <a:pt x="20" y="93"/>
                    <a:pt x="20" y="93"/>
                  </a:cubicBezTo>
                  <a:cubicBezTo>
                    <a:pt x="9" y="93"/>
                    <a:pt x="0" y="102"/>
                    <a:pt x="0" y="113"/>
                  </a:cubicBezTo>
                  <a:cubicBezTo>
                    <a:pt x="0" y="207"/>
                    <a:pt x="0" y="207"/>
                    <a:pt x="0" y="207"/>
                  </a:cubicBezTo>
                  <a:cubicBezTo>
                    <a:pt x="0" y="218"/>
                    <a:pt x="9" y="227"/>
                    <a:pt x="20" y="227"/>
                  </a:cubicBezTo>
                  <a:cubicBezTo>
                    <a:pt x="20" y="227"/>
                    <a:pt x="20" y="227"/>
                    <a:pt x="20" y="227"/>
                  </a:cubicBezTo>
                  <a:cubicBezTo>
                    <a:pt x="20" y="294"/>
                    <a:pt x="20" y="294"/>
                    <a:pt x="20" y="294"/>
                  </a:cubicBezTo>
                  <a:cubicBezTo>
                    <a:pt x="20" y="305"/>
                    <a:pt x="29" y="314"/>
                    <a:pt x="40" y="314"/>
                  </a:cubicBezTo>
                  <a:cubicBezTo>
                    <a:pt x="70" y="314"/>
                    <a:pt x="70" y="314"/>
                    <a:pt x="70" y="314"/>
                  </a:cubicBezTo>
                  <a:cubicBezTo>
                    <a:pt x="80" y="314"/>
                    <a:pt x="89" y="305"/>
                    <a:pt x="89" y="294"/>
                  </a:cubicBezTo>
                  <a:cubicBezTo>
                    <a:pt x="89" y="227"/>
                    <a:pt x="89" y="227"/>
                    <a:pt x="89" y="227"/>
                  </a:cubicBezTo>
                  <a:cubicBezTo>
                    <a:pt x="89" y="227"/>
                    <a:pt x="89" y="227"/>
                    <a:pt x="89" y="227"/>
                  </a:cubicBezTo>
                  <a:cubicBezTo>
                    <a:pt x="100" y="227"/>
                    <a:pt x="109" y="218"/>
                    <a:pt x="109" y="207"/>
                  </a:cubicBezTo>
                  <a:cubicBezTo>
                    <a:pt x="109" y="113"/>
                    <a:pt x="109" y="113"/>
                    <a:pt x="109" y="113"/>
                  </a:cubicBezTo>
                  <a:cubicBezTo>
                    <a:pt x="109" y="102"/>
                    <a:pt x="100" y="93"/>
                    <a:pt x="89" y="93"/>
                  </a:cubicBezTo>
                  <a:close/>
                  <a:moveTo>
                    <a:pt x="55" y="21"/>
                  </a:moveTo>
                  <a:cubicBezTo>
                    <a:pt x="73" y="21"/>
                    <a:pt x="87" y="36"/>
                    <a:pt x="87" y="54"/>
                  </a:cubicBezTo>
                  <a:cubicBezTo>
                    <a:pt x="87" y="72"/>
                    <a:pt x="73" y="87"/>
                    <a:pt x="55" y="87"/>
                  </a:cubicBezTo>
                  <a:cubicBezTo>
                    <a:pt x="37" y="87"/>
                    <a:pt x="22" y="72"/>
                    <a:pt x="22" y="54"/>
                  </a:cubicBezTo>
                  <a:cubicBezTo>
                    <a:pt x="22" y="36"/>
                    <a:pt x="37" y="21"/>
                    <a:pt x="55" y="21"/>
                  </a:cubicBezTo>
                  <a:close/>
                </a:path>
              </a:pathLst>
            </a:custGeom>
            <a:solidFill>
              <a:srgbClr val="F0F0F0"/>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810" tIns="44786" rIns="0" bIns="44786" numCol="1" spcCol="0" rtlCol="0" fromWordArt="0" anchor="ctr" anchorCtr="0" forceAA="0" compatLnSpc="1">
              <a:prstTxWarp prst="textNoShape">
                <a:avLst/>
              </a:prstTxWarp>
              <a:noAutofit/>
            </a:bodyPr>
            <a:lstStyle/>
            <a:p>
              <a:pPr defTabSz="913469">
                <a:lnSpc>
                  <a:spcPct val="90000"/>
                </a:lnSpc>
                <a:spcAft>
                  <a:spcPts val="588"/>
                </a:spcAft>
              </a:pPr>
              <a:endParaRPr lang="en-US" sz="1370" b="1" dirty="0">
                <a:gradFill>
                  <a:gsLst>
                    <a:gs pos="50427">
                      <a:srgbClr val="FFFFFF"/>
                    </a:gs>
                    <a:gs pos="30000">
                      <a:srgbClr val="FFFFFF"/>
                    </a:gs>
                  </a:gsLst>
                  <a:lin ang="5400000" scaled="0"/>
                </a:gradFill>
              </a:endParaRPr>
            </a:p>
          </p:txBody>
        </p:sp>
        <p:sp>
          <p:nvSpPr>
            <p:cNvPr id="654" name="Freeform 18"/>
            <p:cNvSpPr>
              <a:spLocks noChangeAspect="1" noEditPoints="1"/>
            </p:cNvSpPr>
            <p:nvPr/>
          </p:nvSpPr>
          <p:spPr bwMode="auto">
            <a:xfrm>
              <a:off x="6456387" y="4130487"/>
              <a:ext cx="427230" cy="315388"/>
            </a:xfrm>
            <a:custGeom>
              <a:avLst/>
              <a:gdLst>
                <a:gd name="T0" fmla="*/ 364 w 780"/>
                <a:gd name="T1" fmla="*/ 241 h 440"/>
                <a:gd name="T2" fmla="*/ 5 w 780"/>
                <a:gd name="T3" fmla="*/ 27 h 440"/>
                <a:gd name="T4" fmla="*/ 48 w 780"/>
                <a:gd name="T5" fmla="*/ 0 h 440"/>
                <a:gd name="T6" fmla="*/ 732 w 780"/>
                <a:gd name="T7" fmla="*/ 0 h 440"/>
                <a:gd name="T8" fmla="*/ 775 w 780"/>
                <a:gd name="T9" fmla="*/ 27 h 440"/>
                <a:gd name="T10" fmla="*/ 416 w 780"/>
                <a:gd name="T11" fmla="*/ 240 h 440"/>
                <a:gd name="T12" fmla="*/ 416 w 780"/>
                <a:gd name="T13" fmla="*/ 241 h 440"/>
                <a:gd name="T14" fmla="*/ 390 w 780"/>
                <a:gd name="T15" fmla="*/ 247 h 440"/>
                <a:gd name="T16" fmla="*/ 364 w 780"/>
                <a:gd name="T17" fmla="*/ 241 h 440"/>
                <a:gd name="T18" fmla="*/ 780 w 780"/>
                <a:gd name="T19" fmla="*/ 324 h 440"/>
                <a:gd name="T20" fmla="*/ 780 w 780"/>
                <a:gd name="T21" fmla="*/ 66 h 440"/>
                <a:gd name="T22" fmla="*/ 563 w 780"/>
                <a:gd name="T23" fmla="*/ 195 h 440"/>
                <a:gd name="T24" fmla="*/ 780 w 780"/>
                <a:gd name="T25" fmla="*/ 324 h 440"/>
                <a:gd name="T26" fmla="*/ 0 w 780"/>
                <a:gd name="T27" fmla="*/ 392 h 440"/>
                <a:gd name="T28" fmla="*/ 48 w 780"/>
                <a:gd name="T29" fmla="*/ 440 h 440"/>
                <a:gd name="T30" fmla="*/ 732 w 780"/>
                <a:gd name="T31" fmla="*/ 440 h 440"/>
                <a:gd name="T32" fmla="*/ 780 w 780"/>
                <a:gd name="T33" fmla="*/ 392 h 440"/>
                <a:gd name="T34" fmla="*/ 780 w 780"/>
                <a:gd name="T35" fmla="*/ 366 h 440"/>
                <a:gd name="T36" fmla="*/ 528 w 780"/>
                <a:gd name="T37" fmla="*/ 216 h 440"/>
                <a:gd name="T38" fmla="*/ 435 w 780"/>
                <a:gd name="T39" fmla="*/ 271 h 440"/>
                <a:gd name="T40" fmla="*/ 390 w 780"/>
                <a:gd name="T41" fmla="*/ 283 h 440"/>
                <a:gd name="T42" fmla="*/ 390 w 780"/>
                <a:gd name="T43" fmla="*/ 283 h 440"/>
                <a:gd name="T44" fmla="*/ 344 w 780"/>
                <a:gd name="T45" fmla="*/ 271 h 440"/>
                <a:gd name="T46" fmla="*/ 252 w 780"/>
                <a:gd name="T47" fmla="*/ 216 h 440"/>
                <a:gd name="T48" fmla="*/ 0 w 780"/>
                <a:gd name="T49" fmla="*/ 366 h 440"/>
                <a:gd name="T50" fmla="*/ 0 w 780"/>
                <a:gd name="T51" fmla="*/ 392 h 440"/>
                <a:gd name="T52" fmla="*/ 217 w 780"/>
                <a:gd name="T53" fmla="*/ 195 h 440"/>
                <a:gd name="T54" fmla="*/ 0 w 780"/>
                <a:gd name="T55" fmla="*/ 66 h 440"/>
                <a:gd name="T56" fmla="*/ 0 w 780"/>
                <a:gd name="T57" fmla="*/ 324 h 440"/>
                <a:gd name="T58" fmla="*/ 217 w 780"/>
                <a:gd name="T59" fmla="*/ 195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0" h="440">
                  <a:moveTo>
                    <a:pt x="364" y="241"/>
                  </a:moveTo>
                  <a:cubicBezTo>
                    <a:pt x="5" y="27"/>
                    <a:pt x="5" y="27"/>
                    <a:pt x="5" y="27"/>
                  </a:cubicBezTo>
                  <a:cubicBezTo>
                    <a:pt x="13" y="11"/>
                    <a:pt x="29" y="0"/>
                    <a:pt x="48" y="0"/>
                  </a:cubicBezTo>
                  <a:cubicBezTo>
                    <a:pt x="732" y="0"/>
                    <a:pt x="732" y="0"/>
                    <a:pt x="732" y="0"/>
                  </a:cubicBezTo>
                  <a:cubicBezTo>
                    <a:pt x="751" y="0"/>
                    <a:pt x="767" y="11"/>
                    <a:pt x="775" y="27"/>
                  </a:cubicBezTo>
                  <a:cubicBezTo>
                    <a:pt x="416" y="240"/>
                    <a:pt x="416" y="240"/>
                    <a:pt x="416" y="240"/>
                  </a:cubicBezTo>
                  <a:cubicBezTo>
                    <a:pt x="416" y="241"/>
                    <a:pt x="416" y="241"/>
                    <a:pt x="416" y="241"/>
                  </a:cubicBezTo>
                  <a:cubicBezTo>
                    <a:pt x="409" y="245"/>
                    <a:pt x="400" y="247"/>
                    <a:pt x="390" y="247"/>
                  </a:cubicBezTo>
                  <a:cubicBezTo>
                    <a:pt x="380" y="247"/>
                    <a:pt x="370" y="245"/>
                    <a:pt x="364" y="241"/>
                  </a:cubicBezTo>
                  <a:close/>
                  <a:moveTo>
                    <a:pt x="780" y="324"/>
                  </a:moveTo>
                  <a:cubicBezTo>
                    <a:pt x="780" y="66"/>
                    <a:pt x="780" y="66"/>
                    <a:pt x="780" y="66"/>
                  </a:cubicBezTo>
                  <a:cubicBezTo>
                    <a:pt x="563" y="195"/>
                    <a:pt x="563" y="195"/>
                    <a:pt x="563" y="195"/>
                  </a:cubicBezTo>
                  <a:lnTo>
                    <a:pt x="780" y="324"/>
                  </a:lnTo>
                  <a:close/>
                  <a:moveTo>
                    <a:pt x="0" y="392"/>
                  </a:moveTo>
                  <a:cubicBezTo>
                    <a:pt x="0" y="419"/>
                    <a:pt x="21" y="440"/>
                    <a:pt x="48" y="440"/>
                  </a:cubicBezTo>
                  <a:cubicBezTo>
                    <a:pt x="732" y="440"/>
                    <a:pt x="732" y="440"/>
                    <a:pt x="732" y="440"/>
                  </a:cubicBezTo>
                  <a:cubicBezTo>
                    <a:pt x="758" y="440"/>
                    <a:pt x="780" y="419"/>
                    <a:pt x="780" y="392"/>
                  </a:cubicBezTo>
                  <a:cubicBezTo>
                    <a:pt x="780" y="366"/>
                    <a:pt x="780" y="366"/>
                    <a:pt x="780" y="366"/>
                  </a:cubicBezTo>
                  <a:cubicBezTo>
                    <a:pt x="528" y="216"/>
                    <a:pt x="528" y="216"/>
                    <a:pt x="528" y="216"/>
                  </a:cubicBezTo>
                  <a:cubicBezTo>
                    <a:pt x="435" y="271"/>
                    <a:pt x="435" y="271"/>
                    <a:pt x="435" y="271"/>
                  </a:cubicBezTo>
                  <a:cubicBezTo>
                    <a:pt x="423" y="279"/>
                    <a:pt x="407" y="283"/>
                    <a:pt x="390" y="283"/>
                  </a:cubicBezTo>
                  <a:cubicBezTo>
                    <a:pt x="390" y="283"/>
                    <a:pt x="390" y="283"/>
                    <a:pt x="390" y="283"/>
                  </a:cubicBezTo>
                  <a:cubicBezTo>
                    <a:pt x="373" y="283"/>
                    <a:pt x="357" y="279"/>
                    <a:pt x="344" y="271"/>
                  </a:cubicBezTo>
                  <a:cubicBezTo>
                    <a:pt x="252" y="216"/>
                    <a:pt x="252" y="216"/>
                    <a:pt x="252" y="216"/>
                  </a:cubicBezTo>
                  <a:cubicBezTo>
                    <a:pt x="0" y="366"/>
                    <a:pt x="0" y="366"/>
                    <a:pt x="0" y="366"/>
                  </a:cubicBezTo>
                  <a:lnTo>
                    <a:pt x="0" y="392"/>
                  </a:lnTo>
                  <a:close/>
                  <a:moveTo>
                    <a:pt x="217" y="195"/>
                  </a:moveTo>
                  <a:cubicBezTo>
                    <a:pt x="0" y="66"/>
                    <a:pt x="0" y="66"/>
                    <a:pt x="0" y="66"/>
                  </a:cubicBezTo>
                  <a:cubicBezTo>
                    <a:pt x="0" y="324"/>
                    <a:pt x="0" y="324"/>
                    <a:pt x="0" y="324"/>
                  </a:cubicBezTo>
                  <a:lnTo>
                    <a:pt x="217" y="195"/>
                  </a:lnTo>
                  <a:close/>
                </a:path>
              </a:pathLst>
            </a:custGeom>
            <a:solidFill>
              <a:srgbClr val="F0F0F0"/>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810" tIns="44786" rIns="0" bIns="44786" numCol="1" spcCol="0" rtlCol="0" fromWordArt="0" anchor="ctr" anchorCtr="0" forceAA="0" compatLnSpc="1">
              <a:prstTxWarp prst="textNoShape">
                <a:avLst/>
              </a:prstTxWarp>
              <a:noAutofit/>
            </a:bodyPr>
            <a:lstStyle/>
            <a:p>
              <a:pPr defTabSz="913469">
                <a:lnSpc>
                  <a:spcPct val="90000"/>
                </a:lnSpc>
                <a:spcAft>
                  <a:spcPts val="588"/>
                </a:spcAft>
              </a:pPr>
              <a:endParaRPr lang="en-US" sz="1370" b="1" dirty="0">
                <a:gradFill>
                  <a:gsLst>
                    <a:gs pos="50427">
                      <a:srgbClr val="FFFFFF"/>
                    </a:gs>
                    <a:gs pos="30000">
                      <a:srgbClr val="FFFFFF"/>
                    </a:gs>
                  </a:gsLst>
                  <a:lin ang="5400000" scaled="0"/>
                </a:gradFill>
              </a:endParaRPr>
            </a:p>
          </p:txBody>
        </p:sp>
        <p:sp>
          <p:nvSpPr>
            <p:cNvPr id="655" name="Freeform 109"/>
            <p:cNvSpPr>
              <a:spLocks noChangeAspect="1" noEditPoints="1"/>
            </p:cNvSpPr>
            <p:nvPr/>
          </p:nvSpPr>
          <p:spPr bwMode="auto">
            <a:xfrm>
              <a:off x="7389901" y="4095618"/>
              <a:ext cx="427254" cy="400722"/>
            </a:xfrm>
            <a:custGeom>
              <a:avLst/>
              <a:gdLst>
                <a:gd name="T0" fmla="*/ 49 w 80"/>
                <a:gd name="T1" fmla="*/ 51 h 65"/>
                <a:gd name="T2" fmla="*/ 43 w 80"/>
                <a:gd name="T3" fmla="*/ 50 h 65"/>
                <a:gd name="T4" fmla="*/ 42 w 80"/>
                <a:gd name="T5" fmla="*/ 50 h 65"/>
                <a:gd name="T6" fmla="*/ 42 w 80"/>
                <a:gd name="T7" fmla="*/ 44 h 65"/>
                <a:gd name="T8" fmla="*/ 43 w 80"/>
                <a:gd name="T9" fmla="*/ 44 h 65"/>
                <a:gd name="T10" fmla="*/ 51 w 80"/>
                <a:gd name="T11" fmla="*/ 45 h 65"/>
                <a:gd name="T12" fmla="*/ 52 w 80"/>
                <a:gd name="T13" fmla="*/ 42 h 65"/>
                <a:gd name="T14" fmla="*/ 44 w 80"/>
                <a:gd name="T15" fmla="*/ 40 h 65"/>
                <a:gd name="T16" fmla="*/ 43 w 80"/>
                <a:gd name="T17" fmla="*/ 40 h 65"/>
                <a:gd name="T18" fmla="*/ 43 w 80"/>
                <a:gd name="T19" fmla="*/ 25 h 65"/>
                <a:gd name="T20" fmla="*/ 58 w 80"/>
                <a:gd name="T21" fmla="*/ 25 h 65"/>
                <a:gd name="T22" fmla="*/ 58 w 80"/>
                <a:gd name="T23" fmla="*/ 30 h 65"/>
                <a:gd name="T24" fmla="*/ 49 w 80"/>
                <a:gd name="T25" fmla="*/ 30 h 65"/>
                <a:gd name="T26" fmla="*/ 49 w 80"/>
                <a:gd name="T27" fmla="*/ 34 h 65"/>
                <a:gd name="T28" fmla="*/ 57 w 80"/>
                <a:gd name="T29" fmla="*/ 36 h 65"/>
                <a:gd name="T30" fmla="*/ 59 w 80"/>
                <a:gd name="T31" fmla="*/ 42 h 65"/>
                <a:gd name="T32" fmla="*/ 56 w 80"/>
                <a:gd name="T33" fmla="*/ 48 h 65"/>
                <a:gd name="T34" fmla="*/ 49 w 80"/>
                <a:gd name="T35" fmla="*/ 51 h 65"/>
                <a:gd name="T36" fmla="*/ 38 w 80"/>
                <a:gd name="T37" fmla="*/ 45 h 65"/>
                <a:gd name="T38" fmla="*/ 29 w 80"/>
                <a:gd name="T39" fmla="*/ 45 h 65"/>
                <a:gd name="T40" fmla="*/ 33 w 80"/>
                <a:gd name="T41" fmla="*/ 41 h 65"/>
                <a:gd name="T42" fmla="*/ 39 w 80"/>
                <a:gd name="T43" fmla="*/ 32 h 65"/>
                <a:gd name="T44" fmla="*/ 36 w 80"/>
                <a:gd name="T45" fmla="*/ 26 h 65"/>
                <a:gd name="T46" fmla="*/ 30 w 80"/>
                <a:gd name="T47" fmla="*/ 24 h 65"/>
                <a:gd name="T48" fmla="*/ 22 w 80"/>
                <a:gd name="T49" fmla="*/ 26 h 65"/>
                <a:gd name="T50" fmla="*/ 22 w 80"/>
                <a:gd name="T51" fmla="*/ 27 h 65"/>
                <a:gd name="T52" fmla="*/ 22 w 80"/>
                <a:gd name="T53" fmla="*/ 33 h 65"/>
                <a:gd name="T54" fmla="*/ 23 w 80"/>
                <a:gd name="T55" fmla="*/ 32 h 65"/>
                <a:gd name="T56" fmla="*/ 29 w 80"/>
                <a:gd name="T57" fmla="*/ 30 h 65"/>
                <a:gd name="T58" fmla="*/ 32 w 80"/>
                <a:gd name="T59" fmla="*/ 33 h 65"/>
                <a:gd name="T60" fmla="*/ 31 w 80"/>
                <a:gd name="T61" fmla="*/ 35 h 65"/>
                <a:gd name="T62" fmla="*/ 28 w 80"/>
                <a:gd name="T63" fmla="*/ 39 h 65"/>
                <a:gd name="T64" fmla="*/ 21 w 80"/>
                <a:gd name="T65" fmla="*/ 46 h 65"/>
                <a:gd name="T66" fmla="*/ 21 w 80"/>
                <a:gd name="T67" fmla="*/ 50 h 65"/>
                <a:gd name="T68" fmla="*/ 38 w 80"/>
                <a:gd name="T69" fmla="*/ 50 h 65"/>
                <a:gd name="T70" fmla="*/ 38 w 80"/>
                <a:gd name="T71" fmla="*/ 45 h 65"/>
                <a:gd name="T72" fmla="*/ 71 w 80"/>
                <a:gd name="T73" fmla="*/ 19 h 65"/>
                <a:gd name="T74" fmla="*/ 9 w 80"/>
                <a:gd name="T75" fmla="*/ 19 h 65"/>
                <a:gd name="T76" fmla="*/ 9 w 80"/>
                <a:gd name="T77" fmla="*/ 56 h 65"/>
                <a:gd name="T78" fmla="*/ 9 w 80"/>
                <a:gd name="T79" fmla="*/ 57 h 65"/>
                <a:gd name="T80" fmla="*/ 70 w 80"/>
                <a:gd name="T81" fmla="*/ 57 h 65"/>
                <a:gd name="T82" fmla="*/ 71 w 80"/>
                <a:gd name="T83" fmla="*/ 56 h 65"/>
                <a:gd name="T84" fmla="*/ 71 w 80"/>
                <a:gd name="T85" fmla="*/ 19 h 65"/>
                <a:gd name="T86" fmla="*/ 76 w 80"/>
                <a:gd name="T87" fmla="*/ 0 h 65"/>
                <a:gd name="T88" fmla="*/ 80 w 80"/>
                <a:gd name="T89" fmla="*/ 4 h 65"/>
                <a:gd name="T90" fmla="*/ 80 w 80"/>
                <a:gd name="T91" fmla="*/ 62 h 65"/>
                <a:gd name="T92" fmla="*/ 76 w 80"/>
                <a:gd name="T93" fmla="*/ 65 h 65"/>
                <a:gd name="T94" fmla="*/ 4 w 80"/>
                <a:gd name="T95" fmla="*/ 65 h 65"/>
                <a:gd name="T96" fmla="*/ 0 w 80"/>
                <a:gd name="T97" fmla="*/ 62 h 65"/>
                <a:gd name="T98" fmla="*/ 0 w 80"/>
                <a:gd name="T99" fmla="*/ 4 h 65"/>
                <a:gd name="T100" fmla="*/ 4 w 80"/>
                <a:gd name="T101" fmla="*/ 0 h 65"/>
                <a:gd name="T102" fmla="*/ 76 w 80"/>
                <a:gd name="T103"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0" h="65">
                  <a:moveTo>
                    <a:pt x="49" y="51"/>
                  </a:moveTo>
                  <a:cubicBezTo>
                    <a:pt x="46" y="51"/>
                    <a:pt x="44" y="51"/>
                    <a:pt x="43" y="50"/>
                  </a:cubicBezTo>
                  <a:cubicBezTo>
                    <a:pt x="42" y="50"/>
                    <a:pt x="42" y="50"/>
                    <a:pt x="42" y="50"/>
                  </a:cubicBezTo>
                  <a:cubicBezTo>
                    <a:pt x="42" y="44"/>
                    <a:pt x="42" y="44"/>
                    <a:pt x="42" y="44"/>
                  </a:cubicBezTo>
                  <a:cubicBezTo>
                    <a:pt x="43" y="44"/>
                    <a:pt x="43" y="44"/>
                    <a:pt x="43" y="44"/>
                  </a:cubicBezTo>
                  <a:cubicBezTo>
                    <a:pt x="46" y="46"/>
                    <a:pt x="50" y="46"/>
                    <a:pt x="51" y="45"/>
                  </a:cubicBezTo>
                  <a:cubicBezTo>
                    <a:pt x="52" y="44"/>
                    <a:pt x="52" y="43"/>
                    <a:pt x="52" y="42"/>
                  </a:cubicBezTo>
                  <a:cubicBezTo>
                    <a:pt x="52" y="41"/>
                    <a:pt x="51" y="39"/>
                    <a:pt x="44" y="40"/>
                  </a:cubicBezTo>
                  <a:cubicBezTo>
                    <a:pt x="43" y="40"/>
                    <a:pt x="43" y="40"/>
                    <a:pt x="43" y="40"/>
                  </a:cubicBezTo>
                  <a:cubicBezTo>
                    <a:pt x="43" y="25"/>
                    <a:pt x="43" y="25"/>
                    <a:pt x="43" y="25"/>
                  </a:cubicBezTo>
                  <a:cubicBezTo>
                    <a:pt x="58" y="25"/>
                    <a:pt x="58" y="25"/>
                    <a:pt x="58" y="25"/>
                  </a:cubicBezTo>
                  <a:cubicBezTo>
                    <a:pt x="58" y="30"/>
                    <a:pt x="58" y="30"/>
                    <a:pt x="58" y="30"/>
                  </a:cubicBezTo>
                  <a:cubicBezTo>
                    <a:pt x="49" y="30"/>
                    <a:pt x="49" y="30"/>
                    <a:pt x="49" y="30"/>
                  </a:cubicBezTo>
                  <a:cubicBezTo>
                    <a:pt x="49" y="34"/>
                    <a:pt x="49" y="34"/>
                    <a:pt x="49" y="34"/>
                  </a:cubicBezTo>
                  <a:cubicBezTo>
                    <a:pt x="52" y="34"/>
                    <a:pt x="55" y="34"/>
                    <a:pt x="57" y="36"/>
                  </a:cubicBezTo>
                  <a:cubicBezTo>
                    <a:pt x="58" y="38"/>
                    <a:pt x="59" y="40"/>
                    <a:pt x="59" y="42"/>
                  </a:cubicBezTo>
                  <a:cubicBezTo>
                    <a:pt x="59" y="44"/>
                    <a:pt x="58" y="47"/>
                    <a:pt x="56" y="48"/>
                  </a:cubicBezTo>
                  <a:cubicBezTo>
                    <a:pt x="55" y="50"/>
                    <a:pt x="52" y="51"/>
                    <a:pt x="49" y="51"/>
                  </a:cubicBezTo>
                  <a:moveTo>
                    <a:pt x="38" y="45"/>
                  </a:moveTo>
                  <a:cubicBezTo>
                    <a:pt x="29" y="45"/>
                    <a:pt x="29" y="45"/>
                    <a:pt x="29" y="45"/>
                  </a:cubicBezTo>
                  <a:cubicBezTo>
                    <a:pt x="33" y="41"/>
                    <a:pt x="33" y="41"/>
                    <a:pt x="33" y="41"/>
                  </a:cubicBezTo>
                  <a:cubicBezTo>
                    <a:pt x="37" y="38"/>
                    <a:pt x="39" y="35"/>
                    <a:pt x="39" y="32"/>
                  </a:cubicBezTo>
                  <a:cubicBezTo>
                    <a:pt x="39" y="30"/>
                    <a:pt x="38" y="28"/>
                    <a:pt x="36" y="26"/>
                  </a:cubicBezTo>
                  <a:cubicBezTo>
                    <a:pt x="35" y="25"/>
                    <a:pt x="33" y="24"/>
                    <a:pt x="30" y="24"/>
                  </a:cubicBezTo>
                  <a:cubicBezTo>
                    <a:pt x="27" y="24"/>
                    <a:pt x="25" y="25"/>
                    <a:pt x="22" y="26"/>
                  </a:cubicBezTo>
                  <a:cubicBezTo>
                    <a:pt x="22" y="27"/>
                    <a:pt x="22" y="27"/>
                    <a:pt x="22" y="27"/>
                  </a:cubicBezTo>
                  <a:cubicBezTo>
                    <a:pt x="22" y="33"/>
                    <a:pt x="22" y="33"/>
                    <a:pt x="22" y="33"/>
                  </a:cubicBezTo>
                  <a:cubicBezTo>
                    <a:pt x="23" y="32"/>
                    <a:pt x="23" y="32"/>
                    <a:pt x="23" y="32"/>
                  </a:cubicBezTo>
                  <a:cubicBezTo>
                    <a:pt x="25" y="30"/>
                    <a:pt x="27" y="30"/>
                    <a:pt x="29" y="30"/>
                  </a:cubicBezTo>
                  <a:cubicBezTo>
                    <a:pt x="31" y="30"/>
                    <a:pt x="32" y="31"/>
                    <a:pt x="32" y="33"/>
                  </a:cubicBezTo>
                  <a:cubicBezTo>
                    <a:pt x="32" y="33"/>
                    <a:pt x="32" y="34"/>
                    <a:pt x="31" y="35"/>
                  </a:cubicBezTo>
                  <a:cubicBezTo>
                    <a:pt x="31" y="36"/>
                    <a:pt x="30" y="37"/>
                    <a:pt x="28" y="39"/>
                  </a:cubicBezTo>
                  <a:cubicBezTo>
                    <a:pt x="21" y="46"/>
                    <a:pt x="21" y="46"/>
                    <a:pt x="21" y="46"/>
                  </a:cubicBezTo>
                  <a:cubicBezTo>
                    <a:pt x="21" y="50"/>
                    <a:pt x="21" y="50"/>
                    <a:pt x="21" y="50"/>
                  </a:cubicBezTo>
                  <a:cubicBezTo>
                    <a:pt x="38" y="50"/>
                    <a:pt x="38" y="50"/>
                    <a:pt x="38" y="50"/>
                  </a:cubicBezTo>
                  <a:lnTo>
                    <a:pt x="38" y="45"/>
                  </a:lnTo>
                  <a:close/>
                  <a:moveTo>
                    <a:pt x="71" y="19"/>
                  </a:moveTo>
                  <a:cubicBezTo>
                    <a:pt x="9" y="19"/>
                    <a:pt x="9" y="19"/>
                    <a:pt x="9" y="19"/>
                  </a:cubicBezTo>
                  <a:cubicBezTo>
                    <a:pt x="9" y="56"/>
                    <a:pt x="9" y="56"/>
                    <a:pt x="9" y="56"/>
                  </a:cubicBezTo>
                  <a:cubicBezTo>
                    <a:pt x="9" y="57"/>
                    <a:pt x="9" y="57"/>
                    <a:pt x="9" y="57"/>
                  </a:cubicBezTo>
                  <a:cubicBezTo>
                    <a:pt x="70" y="57"/>
                    <a:pt x="70" y="57"/>
                    <a:pt x="70" y="57"/>
                  </a:cubicBezTo>
                  <a:cubicBezTo>
                    <a:pt x="71" y="57"/>
                    <a:pt x="71" y="57"/>
                    <a:pt x="71" y="56"/>
                  </a:cubicBezTo>
                  <a:lnTo>
                    <a:pt x="71" y="19"/>
                  </a:lnTo>
                  <a:close/>
                  <a:moveTo>
                    <a:pt x="76" y="0"/>
                  </a:moveTo>
                  <a:cubicBezTo>
                    <a:pt x="78" y="0"/>
                    <a:pt x="80" y="1"/>
                    <a:pt x="80" y="4"/>
                  </a:cubicBezTo>
                  <a:cubicBezTo>
                    <a:pt x="80" y="62"/>
                    <a:pt x="80" y="62"/>
                    <a:pt x="80" y="62"/>
                  </a:cubicBezTo>
                  <a:cubicBezTo>
                    <a:pt x="80" y="64"/>
                    <a:pt x="78" y="65"/>
                    <a:pt x="76" y="65"/>
                  </a:cubicBezTo>
                  <a:cubicBezTo>
                    <a:pt x="4" y="65"/>
                    <a:pt x="4" y="65"/>
                    <a:pt x="4" y="65"/>
                  </a:cubicBezTo>
                  <a:cubicBezTo>
                    <a:pt x="2" y="65"/>
                    <a:pt x="0" y="64"/>
                    <a:pt x="0" y="62"/>
                  </a:cubicBezTo>
                  <a:cubicBezTo>
                    <a:pt x="0" y="4"/>
                    <a:pt x="0" y="4"/>
                    <a:pt x="0" y="4"/>
                  </a:cubicBezTo>
                  <a:cubicBezTo>
                    <a:pt x="0" y="1"/>
                    <a:pt x="2" y="0"/>
                    <a:pt x="4" y="0"/>
                  </a:cubicBezTo>
                  <a:cubicBezTo>
                    <a:pt x="76" y="0"/>
                    <a:pt x="76" y="0"/>
                    <a:pt x="76" y="0"/>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7810" tIns="43903" rIns="87810" bIns="43903" numCol="1" anchor="t" anchorCtr="0" compatLnSpc="1">
              <a:prstTxWarp prst="textNoShape">
                <a:avLst/>
              </a:prstTxWarp>
            </a:bodyPr>
            <a:lstStyle/>
            <a:p>
              <a:pPr defTabSz="895470"/>
              <a:endParaRPr lang="en-US" sz="1763" dirty="0">
                <a:solidFill>
                  <a:srgbClr val="FFFFFF"/>
                </a:solidFill>
              </a:endParaRPr>
            </a:p>
          </p:txBody>
        </p:sp>
        <p:sp>
          <p:nvSpPr>
            <p:cNvPr id="656" name="Freeform 5"/>
            <p:cNvSpPr>
              <a:spLocks noEditPoints="1"/>
            </p:cNvSpPr>
            <p:nvPr/>
          </p:nvSpPr>
          <p:spPr bwMode="auto">
            <a:xfrm>
              <a:off x="4750642" y="5052706"/>
              <a:ext cx="368686" cy="413440"/>
            </a:xfrm>
            <a:custGeom>
              <a:avLst/>
              <a:gdLst>
                <a:gd name="T0" fmla="*/ 1986 w 2166"/>
                <a:gd name="T1" fmla="*/ 74 h 2429"/>
                <a:gd name="T2" fmla="*/ 2166 w 2166"/>
                <a:gd name="T3" fmla="*/ 169 h 2429"/>
                <a:gd name="T4" fmla="*/ 1986 w 2166"/>
                <a:gd name="T5" fmla="*/ 848 h 2429"/>
                <a:gd name="T6" fmla="*/ 1986 w 2166"/>
                <a:gd name="T7" fmla="*/ 880 h 2429"/>
                <a:gd name="T8" fmla="*/ 2166 w 2166"/>
                <a:gd name="T9" fmla="*/ 1485 h 2429"/>
                <a:gd name="T10" fmla="*/ 2071 w 2166"/>
                <a:gd name="T11" fmla="*/ 880 h 2429"/>
                <a:gd name="T12" fmla="*/ 850 w 2166"/>
                <a:gd name="T13" fmla="*/ 880 h 2429"/>
                <a:gd name="T14" fmla="*/ 743 w 2166"/>
                <a:gd name="T15" fmla="*/ 1156 h 2429"/>
                <a:gd name="T16" fmla="*/ 871 w 2166"/>
                <a:gd name="T17" fmla="*/ 1315 h 2429"/>
                <a:gd name="T18" fmla="*/ 988 w 2166"/>
                <a:gd name="T19" fmla="*/ 1251 h 2429"/>
                <a:gd name="T20" fmla="*/ 1073 w 2166"/>
                <a:gd name="T21" fmla="*/ 986 h 2429"/>
                <a:gd name="T22" fmla="*/ 956 w 2166"/>
                <a:gd name="T23" fmla="*/ 827 h 2429"/>
                <a:gd name="T24" fmla="*/ 1954 w 2166"/>
                <a:gd name="T25" fmla="*/ 2333 h 2429"/>
                <a:gd name="T26" fmla="*/ 96 w 2166"/>
                <a:gd name="T27" fmla="*/ 2429 h 2429"/>
                <a:gd name="T28" fmla="*/ 0 w 2166"/>
                <a:gd name="T29" fmla="*/ 95 h 2429"/>
                <a:gd name="T30" fmla="*/ 1858 w 2166"/>
                <a:gd name="T31" fmla="*/ 0 h 2429"/>
                <a:gd name="T32" fmla="*/ 1614 w 2166"/>
                <a:gd name="T33" fmla="*/ 1432 h 2429"/>
                <a:gd name="T34" fmla="*/ 1285 w 2166"/>
                <a:gd name="T35" fmla="*/ 1559 h 2429"/>
                <a:gd name="T36" fmla="*/ 712 w 2166"/>
                <a:gd name="T37" fmla="*/ 1548 h 2429"/>
                <a:gd name="T38" fmla="*/ 446 w 2166"/>
                <a:gd name="T39" fmla="*/ 1124 h 2429"/>
                <a:gd name="T40" fmla="*/ 701 w 2166"/>
                <a:gd name="T41" fmla="*/ 636 h 2429"/>
                <a:gd name="T42" fmla="*/ 1338 w 2166"/>
                <a:gd name="T43" fmla="*/ 668 h 2429"/>
                <a:gd name="T44" fmla="*/ 1423 w 2166"/>
                <a:gd name="T45" fmla="*/ 1124 h 2429"/>
                <a:gd name="T46" fmla="*/ 1221 w 2166"/>
                <a:gd name="T47" fmla="*/ 1304 h 2429"/>
                <a:gd name="T48" fmla="*/ 1200 w 2166"/>
                <a:gd name="T49" fmla="*/ 1273 h 2429"/>
                <a:gd name="T50" fmla="*/ 1306 w 2166"/>
                <a:gd name="T51" fmla="*/ 732 h 2429"/>
                <a:gd name="T52" fmla="*/ 1115 w 2166"/>
                <a:gd name="T53" fmla="*/ 806 h 2429"/>
                <a:gd name="T54" fmla="*/ 658 w 2166"/>
                <a:gd name="T55" fmla="*/ 870 h 2429"/>
                <a:gd name="T56" fmla="*/ 648 w 2166"/>
                <a:gd name="T57" fmla="*/ 1368 h 2429"/>
                <a:gd name="T58" fmla="*/ 1020 w 2166"/>
                <a:gd name="T59" fmla="*/ 1368 h 2429"/>
                <a:gd name="T60" fmla="*/ 1136 w 2166"/>
                <a:gd name="T61" fmla="*/ 1442 h 2429"/>
                <a:gd name="T62" fmla="*/ 1582 w 2166"/>
                <a:gd name="T63" fmla="*/ 954 h 2429"/>
                <a:gd name="T64" fmla="*/ 1306 w 2166"/>
                <a:gd name="T65" fmla="*/ 498 h 2429"/>
                <a:gd name="T66" fmla="*/ 648 w 2166"/>
                <a:gd name="T67" fmla="*/ 519 h 2429"/>
                <a:gd name="T68" fmla="*/ 319 w 2166"/>
                <a:gd name="T69" fmla="*/ 1113 h 2429"/>
                <a:gd name="T70" fmla="*/ 637 w 2166"/>
                <a:gd name="T71" fmla="*/ 1654 h 2429"/>
                <a:gd name="T72" fmla="*/ 1412 w 2166"/>
                <a:gd name="T73" fmla="*/ 1644 h 2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166" h="2429">
                  <a:moveTo>
                    <a:pt x="1986" y="848"/>
                  </a:moveTo>
                  <a:cubicBezTo>
                    <a:pt x="1986" y="74"/>
                    <a:pt x="1986" y="74"/>
                    <a:pt x="1986" y="74"/>
                  </a:cubicBezTo>
                  <a:cubicBezTo>
                    <a:pt x="2071" y="74"/>
                    <a:pt x="2071" y="74"/>
                    <a:pt x="2071" y="74"/>
                  </a:cubicBezTo>
                  <a:cubicBezTo>
                    <a:pt x="2124" y="74"/>
                    <a:pt x="2166" y="116"/>
                    <a:pt x="2166" y="169"/>
                  </a:cubicBezTo>
                  <a:cubicBezTo>
                    <a:pt x="2166" y="169"/>
                    <a:pt x="2166" y="583"/>
                    <a:pt x="2166" y="679"/>
                  </a:cubicBezTo>
                  <a:cubicBezTo>
                    <a:pt x="2156" y="763"/>
                    <a:pt x="2028" y="795"/>
                    <a:pt x="1986" y="848"/>
                  </a:cubicBezTo>
                  <a:close/>
                  <a:moveTo>
                    <a:pt x="2071" y="880"/>
                  </a:moveTo>
                  <a:cubicBezTo>
                    <a:pt x="1986" y="880"/>
                    <a:pt x="1986" y="880"/>
                    <a:pt x="1986" y="880"/>
                  </a:cubicBezTo>
                  <a:cubicBezTo>
                    <a:pt x="1986" y="1654"/>
                    <a:pt x="1986" y="1654"/>
                    <a:pt x="1986" y="1654"/>
                  </a:cubicBezTo>
                  <a:cubicBezTo>
                    <a:pt x="2028" y="1601"/>
                    <a:pt x="2156" y="1570"/>
                    <a:pt x="2166" y="1485"/>
                  </a:cubicBezTo>
                  <a:cubicBezTo>
                    <a:pt x="2166" y="1389"/>
                    <a:pt x="2166" y="976"/>
                    <a:pt x="2166" y="976"/>
                  </a:cubicBezTo>
                  <a:cubicBezTo>
                    <a:pt x="2166" y="923"/>
                    <a:pt x="2124" y="880"/>
                    <a:pt x="2071" y="880"/>
                  </a:cubicBezTo>
                  <a:close/>
                  <a:moveTo>
                    <a:pt x="956" y="827"/>
                  </a:moveTo>
                  <a:cubicBezTo>
                    <a:pt x="913" y="827"/>
                    <a:pt x="881" y="848"/>
                    <a:pt x="850" y="880"/>
                  </a:cubicBezTo>
                  <a:cubicBezTo>
                    <a:pt x="807" y="901"/>
                    <a:pt x="786" y="944"/>
                    <a:pt x="775" y="1007"/>
                  </a:cubicBezTo>
                  <a:cubicBezTo>
                    <a:pt x="754" y="1060"/>
                    <a:pt x="743" y="1113"/>
                    <a:pt x="743" y="1156"/>
                  </a:cubicBezTo>
                  <a:cubicBezTo>
                    <a:pt x="743" y="1209"/>
                    <a:pt x="754" y="1251"/>
                    <a:pt x="786" y="1273"/>
                  </a:cubicBezTo>
                  <a:cubicBezTo>
                    <a:pt x="807" y="1304"/>
                    <a:pt x="828" y="1315"/>
                    <a:pt x="871" y="1315"/>
                  </a:cubicBezTo>
                  <a:cubicBezTo>
                    <a:pt x="892" y="1315"/>
                    <a:pt x="913" y="1315"/>
                    <a:pt x="935" y="1294"/>
                  </a:cubicBezTo>
                  <a:cubicBezTo>
                    <a:pt x="956" y="1294"/>
                    <a:pt x="977" y="1273"/>
                    <a:pt x="988" y="1251"/>
                  </a:cubicBezTo>
                  <a:cubicBezTo>
                    <a:pt x="1009" y="1230"/>
                    <a:pt x="1030" y="1188"/>
                    <a:pt x="1051" y="1135"/>
                  </a:cubicBezTo>
                  <a:cubicBezTo>
                    <a:pt x="1073" y="1082"/>
                    <a:pt x="1073" y="1039"/>
                    <a:pt x="1073" y="986"/>
                  </a:cubicBezTo>
                  <a:cubicBezTo>
                    <a:pt x="1073" y="944"/>
                    <a:pt x="1062" y="901"/>
                    <a:pt x="1041" y="870"/>
                  </a:cubicBezTo>
                  <a:cubicBezTo>
                    <a:pt x="1020" y="848"/>
                    <a:pt x="988" y="827"/>
                    <a:pt x="956" y="827"/>
                  </a:cubicBezTo>
                  <a:close/>
                  <a:moveTo>
                    <a:pt x="1954" y="95"/>
                  </a:moveTo>
                  <a:cubicBezTo>
                    <a:pt x="1954" y="2333"/>
                    <a:pt x="1954" y="2333"/>
                    <a:pt x="1954" y="2333"/>
                  </a:cubicBezTo>
                  <a:cubicBezTo>
                    <a:pt x="1954" y="2386"/>
                    <a:pt x="1912" y="2429"/>
                    <a:pt x="1858" y="2429"/>
                  </a:cubicBezTo>
                  <a:cubicBezTo>
                    <a:pt x="96" y="2429"/>
                    <a:pt x="96" y="2429"/>
                    <a:pt x="96" y="2429"/>
                  </a:cubicBezTo>
                  <a:cubicBezTo>
                    <a:pt x="42" y="2429"/>
                    <a:pt x="0" y="2386"/>
                    <a:pt x="0" y="2333"/>
                  </a:cubicBezTo>
                  <a:cubicBezTo>
                    <a:pt x="0" y="95"/>
                    <a:pt x="0" y="95"/>
                    <a:pt x="0" y="95"/>
                  </a:cubicBezTo>
                  <a:cubicBezTo>
                    <a:pt x="0" y="42"/>
                    <a:pt x="42" y="0"/>
                    <a:pt x="96" y="0"/>
                  </a:cubicBezTo>
                  <a:cubicBezTo>
                    <a:pt x="1858" y="0"/>
                    <a:pt x="1858" y="0"/>
                    <a:pt x="1858" y="0"/>
                  </a:cubicBezTo>
                  <a:cubicBezTo>
                    <a:pt x="1912" y="0"/>
                    <a:pt x="1954" y="42"/>
                    <a:pt x="1954" y="95"/>
                  </a:cubicBezTo>
                  <a:close/>
                  <a:moveTo>
                    <a:pt x="1614" y="1432"/>
                  </a:moveTo>
                  <a:cubicBezTo>
                    <a:pt x="1476" y="1432"/>
                    <a:pt x="1476" y="1432"/>
                    <a:pt x="1476" y="1432"/>
                  </a:cubicBezTo>
                  <a:cubicBezTo>
                    <a:pt x="1423" y="1485"/>
                    <a:pt x="1370" y="1527"/>
                    <a:pt x="1285" y="1559"/>
                  </a:cubicBezTo>
                  <a:cubicBezTo>
                    <a:pt x="1211" y="1591"/>
                    <a:pt x="1115" y="1612"/>
                    <a:pt x="1009" y="1612"/>
                  </a:cubicBezTo>
                  <a:cubicBezTo>
                    <a:pt x="903" y="1612"/>
                    <a:pt x="796" y="1591"/>
                    <a:pt x="712" y="1548"/>
                  </a:cubicBezTo>
                  <a:cubicBezTo>
                    <a:pt x="627" y="1517"/>
                    <a:pt x="563" y="1464"/>
                    <a:pt x="510" y="1379"/>
                  </a:cubicBezTo>
                  <a:cubicBezTo>
                    <a:pt x="467" y="1304"/>
                    <a:pt x="446" y="1220"/>
                    <a:pt x="446" y="1124"/>
                  </a:cubicBezTo>
                  <a:cubicBezTo>
                    <a:pt x="446" y="1029"/>
                    <a:pt x="467" y="933"/>
                    <a:pt x="510" y="848"/>
                  </a:cubicBezTo>
                  <a:cubicBezTo>
                    <a:pt x="552" y="753"/>
                    <a:pt x="616" y="679"/>
                    <a:pt x="701" y="636"/>
                  </a:cubicBezTo>
                  <a:cubicBezTo>
                    <a:pt x="786" y="583"/>
                    <a:pt x="881" y="562"/>
                    <a:pt x="1009" y="562"/>
                  </a:cubicBezTo>
                  <a:cubicBezTo>
                    <a:pt x="1147" y="562"/>
                    <a:pt x="1264" y="594"/>
                    <a:pt x="1338" y="668"/>
                  </a:cubicBezTo>
                  <a:cubicBezTo>
                    <a:pt x="1423" y="742"/>
                    <a:pt x="1466" y="838"/>
                    <a:pt x="1466" y="944"/>
                  </a:cubicBezTo>
                  <a:cubicBezTo>
                    <a:pt x="1466" y="1007"/>
                    <a:pt x="1444" y="1071"/>
                    <a:pt x="1423" y="1124"/>
                  </a:cubicBezTo>
                  <a:cubicBezTo>
                    <a:pt x="1391" y="1188"/>
                    <a:pt x="1349" y="1230"/>
                    <a:pt x="1306" y="1262"/>
                  </a:cubicBezTo>
                  <a:cubicBezTo>
                    <a:pt x="1274" y="1294"/>
                    <a:pt x="1243" y="1304"/>
                    <a:pt x="1221" y="1304"/>
                  </a:cubicBezTo>
                  <a:cubicBezTo>
                    <a:pt x="1221" y="1304"/>
                    <a:pt x="1211" y="1304"/>
                    <a:pt x="1211" y="1294"/>
                  </a:cubicBezTo>
                  <a:cubicBezTo>
                    <a:pt x="1200" y="1294"/>
                    <a:pt x="1200" y="1283"/>
                    <a:pt x="1200" y="1273"/>
                  </a:cubicBezTo>
                  <a:cubicBezTo>
                    <a:pt x="1200" y="1262"/>
                    <a:pt x="1200" y="1241"/>
                    <a:pt x="1211" y="1209"/>
                  </a:cubicBezTo>
                  <a:cubicBezTo>
                    <a:pt x="1306" y="732"/>
                    <a:pt x="1306" y="732"/>
                    <a:pt x="1306" y="732"/>
                  </a:cubicBezTo>
                  <a:cubicBezTo>
                    <a:pt x="1136" y="732"/>
                    <a:pt x="1136" y="732"/>
                    <a:pt x="1136" y="732"/>
                  </a:cubicBezTo>
                  <a:cubicBezTo>
                    <a:pt x="1115" y="806"/>
                    <a:pt x="1115" y="806"/>
                    <a:pt x="1115" y="806"/>
                  </a:cubicBezTo>
                  <a:cubicBezTo>
                    <a:pt x="1073" y="742"/>
                    <a:pt x="1020" y="710"/>
                    <a:pt x="935" y="710"/>
                  </a:cubicBezTo>
                  <a:cubicBezTo>
                    <a:pt x="828" y="710"/>
                    <a:pt x="733" y="763"/>
                    <a:pt x="658" y="870"/>
                  </a:cubicBezTo>
                  <a:cubicBezTo>
                    <a:pt x="605" y="954"/>
                    <a:pt x="573" y="1050"/>
                    <a:pt x="573" y="1156"/>
                  </a:cubicBezTo>
                  <a:cubicBezTo>
                    <a:pt x="573" y="1241"/>
                    <a:pt x="595" y="1315"/>
                    <a:pt x="648" y="1368"/>
                  </a:cubicBezTo>
                  <a:cubicBezTo>
                    <a:pt x="690" y="1411"/>
                    <a:pt x="754" y="1442"/>
                    <a:pt x="828" y="1442"/>
                  </a:cubicBezTo>
                  <a:cubicBezTo>
                    <a:pt x="903" y="1442"/>
                    <a:pt x="966" y="1411"/>
                    <a:pt x="1020" y="1368"/>
                  </a:cubicBezTo>
                  <a:cubicBezTo>
                    <a:pt x="1020" y="1389"/>
                    <a:pt x="1030" y="1411"/>
                    <a:pt x="1051" y="1421"/>
                  </a:cubicBezTo>
                  <a:cubicBezTo>
                    <a:pt x="1073" y="1432"/>
                    <a:pt x="1094" y="1442"/>
                    <a:pt x="1136" y="1442"/>
                  </a:cubicBezTo>
                  <a:cubicBezTo>
                    <a:pt x="1274" y="1442"/>
                    <a:pt x="1391" y="1379"/>
                    <a:pt x="1476" y="1262"/>
                  </a:cubicBezTo>
                  <a:cubicBezTo>
                    <a:pt x="1551" y="1177"/>
                    <a:pt x="1582" y="1071"/>
                    <a:pt x="1582" y="954"/>
                  </a:cubicBezTo>
                  <a:cubicBezTo>
                    <a:pt x="1582" y="859"/>
                    <a:pt x="1561" y="774"/>
                    <a:pt x="1508" y="689"/>
                  </a:cubicBezTo>
                  <a:cubicBezTo>
                    <a:pt x="1466" y="604"/>
                    <a:pt x="1402" y="541"/>
                    <a:pt x="1306" y="498"/>
                  </a:cubicBezTo>
                  <a:cubicBezTo>
                    <a:pt x="1221" y="456"/>
                    <a:pt x="1126" y="435"/>
                    <a:pt x="1009" y="435"/>
                  </a:cubicBezTo>
                  <a:cubicBezTo>
                    <a:pt x="871" y="435"/>
                    <a:pt x="754" y="466"/>
                    <a:pt x="648" y="519"/>
                  </a:cubicBezTo>
                  <a:cubicBezTo>
                    <a:pt x="552" y="573"/>
                    <a:pt x="467" y="657"/>
                    <a:pt x="404" y="763"/>
                  </a:cubicBezTo>
                  <a:cubicBezTo>
                    <a:pt x="350" y="870"/>
                    <a:pt x="319" y="986"/>
                    <a:pt x="319" y="1113"/>
                  </a:cubicBezTo>
                  <a:cubicBezTo>
                    <a:pt x="319" y="1230"/>
                    <a:pt x="340" y="1336"/>
                    <a:pt x="393" y="1432"/>
                  </a:cubicBezTo>
                  <a:cubicBezTo>
                    <a:pt x="446" y="1527"/>
                    <a:pt x="531" y="1601"/>
                    <a:pt x="637" y="1654"/>
                  </a:cubicBezTo>
                  <a:cubicBezTo>
                    <a:pt x="743" y="1707"/>
                    <a:pt x="871" y="1729"/>
                    <a:pt x="1020" y="1729"/>
                  </a:cubicBezTo>
                  <a:cubicBezTo>
                    <a:pt x="1179" y="1729"/>
                    <a:pt x="1306" y="1697"/>
                    <a:pt x="1412" y="1644"/>
                  </a:cubicBezTo>
                  <a:cubicBezTo>
                    <a:pt x="1508" y="1591"/>
                    <a:pt x="1572" y="1517"/>
                    <a:pt x="1614" y="1432"/>
                  </a:cubicBezTo>
                  <a:close/>
                </a:path>
              </a:pathLst>
            </a:custGeom>
            <a:solidFill>
              <a:schemeClr val="tx1"/>
            </a:solidFill>
            <a:ln>
              <a:noFill/>
            </a:ln>
          </p:spPr>
          <p:txBody>
            <a:bodyPr vert="horz" wrap="square" lIns="89607" tIns="44802" rIns="89607" bIns="44802" numCol="1" anchor="t" anchorCtr="0" compatLnSpc="1">
              <a:prstTxWarp prst="textNoShape">
                <a:avLst/>
              </a:prstTxWarp>
            </a:bodyPr>
            <a:lstStyle/>
            <a:p>
              <a:pPr defTabSz="913918"/>
              <a:endParaRPr lang="en-US" sz="1764">
                <a:solidFill>
                  <a:srgbClr val="FFFFFF"/>
                </a:solidFill>
              </a:endParaRPr>
            </a:p>
          </p:txBody>
        </p:sp>
      </p:grpSp>
      <p:sp>
        <p:nvSpPr>
          <p:cNvPr id="658" name="Rectangle 657"/>
          <p:cNvSpPr/>
          <p:nvPr/>
        </p:nvSpPr>
        <p:spPr bwMode="auto">
          <a:xfrm>
            <a:off x="8007134" y="2932402"/>
            <a:ext cx="3733596" cy="879077"/>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endPar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endParaRPr>
          </a:p>
        </p:txBody>
      </p:sp>
      <p:sp>
        <p:nvSpPr>
          <p:cNvPr id="659" name="Rectangle 658"/>
          <p:cNvSpPr/>
          <p:nvPr/>
        </p:nvSpPr>
        <p:spPr bwMode="auto">
          <a:xfrm>
            <a:off x="8007134" y="3811480"/>
            <a:ext cx="3733596" cy="2750810"/>
          </a:xfrm>
          <a:prstGeom prst="rect">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660" name="Rectangle 659"/>
          <p:cNvSpPr/>
          <p:nvPr/>
        </p:nvSpPr>
        <p:spPr bwMode="auto">
          <a:xfrm>
            <a:off x="8007134" y="2932402"/>
            <a:ext cx="3733596" cy="8790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BUILD USING </a:t>
            </a:r>
            <a:b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b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AN OPEN PLATFORM</a:t>
            </a:r>
          </a:p>
        </p:txBody>
      </p:sp>
      <p:pic>
        <p:nvPicPr>
          <p:cNvPr id="666" name="Picture 4" descr="php"/>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910680" y="4824556"/>
            <a:ext cx="534206" cy="267103"/>
          </a:xfrm>
          <a:prstGeom prst="rect">
            <a:avLst/>
          </a:prstGeom>
          <a:noFill/>
          <a:extLst>
            <a:ext uri="{909E8E84-426E-40DD-AFC4-6F175D3DCCD1}">
              <a14:hiddenFill xmlns:a14="http://schemas.microsoft.com/office/drawing/2010/main">
                <a:solidFill>
                  <a:srgbClr val="FFFFFF"/>
                </a:solidFill>
              </a14:hiddenFill>
            </a:ext>
          </a:extLst>
        </p:spPr>
      </p:pic>
      <p:pic>
        <p:nvPicPr>
          <p:cNvPr id="667" name="Picture 666"/>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612727" y="4838570"/>
            <a:ext cx="947548" cy="253847"/>
          </a:xfrm>
          <a:prstGeom prst="rect">
            <a:avLst/>
          </a:prstGeom>
        </p:spPr>
      </p:pic>
      <p:pic>
        <p:nvPicPr>
          <p:cNvPr id="668" name="Picture 667"/>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439564" y="4752340"/>
            <a:ext cx="318175" cy="403733"/>
          </a:xfrm>
          <a:prstGeom prst="rect">
            <a:avLst/>
          </a:prstGeom>
        </p:spPr>
      </p:pic>
      <p:pic>
        <p:nvPicPr>
          <p:cNvPr id="669" name="Picture 668"/>
          <p:cNvPicPr>
            <a:picLocks noChangeAspect="1"/>
          </p:cNvPicPr>
          <p:nvPr/>
        </p:nvPicPr>
        <p:blipFill rotWithShape="1">
          <a:blip r:embed="rId14" cstate="print">
            <a:extLst>
              <a:ext uri="{28A0092B-C50C-407E-A947-70E740481C1C}">
                <a14:useLocalDpi xmlns:a14="http://schemas.microsoft.com/office/drawing/2010/main" val="0"/>
              </a:ext>
            </a:extLst>
          </a:blip>
          <a:srcRect r="74521" b="13629"/>
          <a:stretch/>
        </p:blipFill>
        <p:spPr>
          <a:xfrm>
            <a:off x="8887303" y="4759999"/>
            <a:ext cx="399321" cy="401028"/>
          </a:xfrm>
          <a:prstGeom prst="rect">
            <a:avLst/>
          </a:prstGeom>
        </p:spPr>
      </p:pic>
      <p:pic>
        <p:nvPicPr>
          <p:cNvPr id="664" name="Picture 663"/>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0120038" y="5541890"/>
            <a:ext cx="999989" cy="333329"/>
          </a:xfrm>
          <a:prstGeom prst="rect">
            <a:avLst/>
          </a:prstGeom>
        </p:spPr>
      </p:pic>
      <p:pic>
        <p:nvPicPr>
          <p:cNvPr id="665" name="Picture 11" descr="\\sfp\Work\White_Whale\_Archive-Tracy\_Archive-Tracy\7-20642_Cloud_Services_Track\Art\Logos\PNGs\AmazonWebservices_Logo_white.png"/>
          <p:cNvPicPr>
            <a:picLocks noChangeAspect="1" noChangeArrowheads="1"/>
          </p:cNvPicPr>
          <p:nvPr/>
        </p:nvPicPr>
        <p:blipFill>
          <a:blip r:embed="rId16" cstate="print">
            <a:extLst>
              <a:ext uri="{BEBA8EAE-BF5A-486C-A8C5-ECC9F3942E4B}">
                <a14:imgProps xmlns:a14="http://schemas.microsoft.com/office/drawing/2010/main">
                  <a14:imgLayer r:embed="rId17">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8235247" y="6012667"/>
            <a:ext cx="1075378" cy="404343"/>
          </a:xfrm>
          <a:prstGeom prst="rect">
            <a:avLst/>
          </a:prstGeom>
          <a:noFill/>
          <a:extLst>
            <a:ext uri="{909E8E84-426E-40DD-AFC4-6F175D3DCCD1}">
              <a14:hiddenFill xmlns:a14="http://schemas.microsoft.com/office/drawing/2010/main">
                <a:solidFill>
                  <a:srgbClr val="FFFFFF"/>
                </a:solidFill>
              </a14:hiddenFill>
            </a:ext>
          </a:extLst>
        </p:spPr>
      </p:pic>
      <p:pic>
        <p:nvPicPr>
          <p:cNvPr id="670" name="Picture 669"/>
          <p:cNvPicPr>
            <a:picLocks noChangeAspect="1"/>
          </p:cNvPicPr>
          <p:nvPr/>
        </p:nvPicPr>
        <p:blipFill rotWithShape="1">
          <a:blip r:embed="rId18">
            <a:extLst>
              <a:ext uri="{28A0092B-C50C-407E-A947-70E740481C1C}">
                <a14:useLocalDpi xmlns:a14="http://schemas.microsoft.com/office/drawing/2010/main" val="0"/>
              </a:ext>
            </a:extLst>
          </a:blip>
          <a:srcRect l="4902" t="6073" r="7126" b="19348"/>
          <a:stretch/>
        </p:blipFill>
        <p:spPr>
          <a:xfrm>
            <a:off x="11086501" y="4035286"/>
            <a:ext cx="475380" cy="446972"/>
          </a:xfrm>
          <a:prstGeom prst="rect">
            <a:avLst/>
          </a:prstGeom>
        </p:spPr>
      </p:pic>
      <p:pic>
        <p:nvPicPr>
          <p:cNvPr id="671" name="Picture 670"/>
          <p:cNvPicPr>
            <a:picLocks noChangeAspect="1"/>
          </p:cNvPicPr>
          <p:nvPr/>
        </p:nvPicPr>
        <p:blipFill rotWithShape="1">
          <a:blip r:embed="rId19" cstate="print">
            <a:extLst>
              <a:ext uri="{28A0092B-C50C-407E-A947-70E740481C1C}">
                <a14:useLocalDpi xmlns:a14="http://schemas.microsoft.com/office/drawing/2010/main" val="0"/>
              </a:ext>
            </a:extLst>
          </a:blip>
          <a:srcRect l="13445" t="17569" r="13162" b="17640"/>
          <a:stretch/>
        </p:blipFill>
        <p:spPr>
          <a:xfrm>
            <a:off x="10374384" y="4027736"/>
            <a:ext cx="491294" cy="433715"/>
          </a:xfrm>
          <a:prstGeom prst="rect">
            <a:avLst/>
          </a:prstGeom>
        </p:spPr>
      </p:pic>
      <p:pic>
        <p:nvPicPr>
          <p:cNvPr id="672" name="Picture 14"/>
          <p:cNvPicPr>
            <a:picLocks noChangeAspect="1" noChangeArrowheads="1"/>
          </p:cNvPicPr>
          <p:nvPr/>
        </p:nvPicPr>
        <p:blipFill>
          <a:blip r:embed="rId3" cstate="print">
            <a:lum bright="100000"/>
            <a:extLst>
              <a:ext uri="{28A0092B-C50C-407E-A947-70E740481C1C}">
                <a14:useLocalDpi xmlns:a14="http://schemas.microsoft.com/office/drawing/2010/main" val="0"/>
              </a:ext>
            </a:extLst>
          </a:blip>
          <a:srcRect/>
          <a:stretch>
            <a:fillRect/>
          </a:stretch>
        </p:blipFill>
        <p:spPr bwMode="auto">
          <a:xfrm>
            <a:off x="9086964" y="4007079"/>
            <a:ext cx="406059" cy="475030"/>
          </a:xfrm>
          <a:prstGeom prst="rect">
            <a:avLst/>
          </a:prstGeom>
          <a:noFill/>
          <a:ln>
            <a:noFill/>
          </a:ln>
          <a:effectLst/>
          <a:extLst/>
        </p:spPr>
      </p:pic>
      <p:grpSp>
        <p:nvGrpSpPr>
          <p:cNvPr id="673" name="Group 672"/>
          <p:cNvGrpSpPr/>
          <p:nvPr/>
        </p:nvGrpSpPr>
        <p:grpSpPr>
          <a:xfrm>
            <a:off x="9719240" y="4018084"/>
            <a:ext cx="420817" cy="475000"/>
            <a:chOff x="8757833" y="2461626"/>
            <a:chExt cx="522153" cy="589383"/>
          </a:xfrm>
        </p:grpSpPr>
        <p:sp>
          <p:nvSpPr>
            <p:cNvPr id="674" name="Freeform 24"/>
            <p:cNvSpPr>
              <a:spLocks/>
            </p:cNvSpPr>
            <p:nvPr/>
          </p:nvSpPr>
          <p:spPr bwMode="auto">
            <a:xfrm>
              <a:off x="8757833" y="2599074"/>
              <a:ext cx="522153" cy="451935"/>
            </a:xfrm>
            <a:custGeom>
              <a:avLst/>
              <a:gdLst>
                <a:gd name="T0" fmla="*/ 296 w 296"/>
                <a:gd name="T1" fmla="*/ 167 h 256"/>
                <a:gd name="T2" fmla="*/ 274 w 296"/>
                <a:gd name="T3" fmla="*/ 207 h 256"/>
                <a:gd name="T4" fmla="*/ 216 w 296"/>
                <a:gd name="T5" fmla="*/ 256 h 256"/>
                <a:gd name="T6" fmla="*/ 159 w 296"/>
                <a:gd name="T7" fmla="*/ 242 h 256"/>
                <a:gd name="T8" fmla="*/ 101 w 296"/>
                <a:gd name="T9" fmla="*/ 256 h 256"/>
                <a:gd name="T10" fmla="*/ 44 w 296"/>
                <a:gd name="T11" fmla="*/ 210 h 256"/>
                <a:gd name="T12" fmla="*/ 24 w 296"/>
                <a:gd name="T13" fmla="*/ 42 h 256"/>
                <a:gd name="T14" fmla="*/ 94 w 296"/>
                <a:gd name="T15" fmla="*/ 0 h 256"/>
                <a:gd name="T16" fmla="*/ 158 w 296"/>
                <a:gd name="T17" fmla="*/ 15 h 256"/>
                <a:gd name="T18" fmla="*/ 222 w 296"/>
                <a:gd name="T19" fmla="*/ 0 h 256"/>
                <a:gd name="T20" fmla="*/ 286 w 296"/>
                <a:gd name="T21" fmla="*/ 34 h 256"/>
                <a:gd name="T22" fmla="*/ 296 w 296"/>
                <a:gd name="T23" fmla="*/ 16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6" h="256">
                  <a:moveTo>
                    <a:pt x="296" y="167"/>
                  </a:moveTo>
                  <a:cubicBezTo>
                    <a:pt x="288" y="184"/>
                    <a:pt x="284" y="192"/>
                    <a:pt x="274" y="207"/>
                  </a:cubicBezTo>
                  <a:cubicBezTo>
                    <a:pt x="260" y="229"/>
                    <a:pt x="240" y="255"/>
                    <a:pt x="216" y="256"/>
                  </a:cubicBezTo>
                  <a:cubicBezTo>
                    <a:pt x="194" y="256"/>
                    <a:pt x="188" y="241"/>
                    <a:pt x="159" y="242"/>
                  </a:cubicBezTo>
                  <a:cubicBezTo>
                    <a:pt x="129" y="242"/>
                    <a:pt x="123" y="256"/>
                    <a:pt x="101" y="256"/>
                  </a:cubicBezTo>
                  <a:cubicBezTo>
                    <a:pt x="76" y="255"/>
                    <a:pt x="58" y="231"/>
                    <a:pt x="44" y="210"/>
                  </a:cubicBezTo>
                  <a:cubicBezTo>
                    <a:pt x="4" y="150"/>
                    <a:pt x="0" y="80"/>
                    <a:pt x="24" y="42"/>
                  </a:cubicBezTo>
                  <a:cubicBezTo>
                    <a:pt x="42" y="16"/>
                    <a:pt x="69" y="0"/>
                    <a:pt x="94" y="0"/>
                  </a:cubicBezTo>
                  <a:cubicBezTo>
                    <a:pt x="120" y="0"/>
                    <a:pt x="137" y="15"/>
                    <a:pt x="158" y="15"/>
                  </a:cubicBezTo>
                  <a:cubicBezTo>
                    <a:pt x="179" y="15"/>
                    <a:pt x="192" y="0"/>
                    <a:pt x="222" y="0"/>
                  </a:cubicBezTo>
                  <a:cubicBezTo>
                    <a:pt x="245" y="0"/>
                    <a:pt x="269" y="13"/>
                    <a:pt x="286" y="34"/>
                  </a:cubicBezTo>
                  <a:cubicBezTo>
                    <a:pt x="230" y="65"/>
                    <a:pt x="239" y="145"/>
                    <a:pt x="296" y="167"/>
                  </a:cubicBezTo>
                  <a:close/>
                </a:path>
              </a:pathLst>
            </a:custGeom>
            <a:solidFill>
              <a:schemeClr val="tx1"/>
            </a:solidFill>
            <a:ln>
              <a:noFill/>
            </a:ln>
            <a:extLst/>
          </p:spPr>
          <p:txBody>
            <a:bodyPr vert="horz" wrap="square" lIns="89607" tIns="44802" rIns="89607" bIns="44802" numCol="1" anchor="t" anchorCtr="0" compatLnSpc="1">
              <a:prstTxWarp prst="textNoShape">
                <a:avLst/>
              </a:prstTxWarp>
            </a:bodyPr>
            <a:lstStyle/>
            <a:p>
              <a:pPr defTabSz="913918"/>
              <a:r>
                <a:rPr lang="en-US" sz="1764" dirty="0">
                  <a:solidFill>
                    <a:srgbClr val="FFFFFF"/>
                  </a:solidFill>
                </a:rPr>
                <a:t>z</a:t>
              </a:r>
            </a:p>
          </p:txBody>
        </p:sp>
        <p:sp>
          <p:nvSpPr>
            <p:cNvPr id="675" name="Freeform 25"/>
            <p:cNvSpPr>
              <a:spLocks/>
            </p:cNvSpPr>
            <p:nvPr/>
          </p:nvSpPr>
          <p:spPr bwMode="auto">
            <a:xfrm>
              <a:off x="9018907" y="2461626"/>
              <a:ext cx="130725" cy="142676"/>
            </a:xfrm>
            <a:custGeom>
              <a:avLst/>
              <a:gdLst>
                <a:gd name="T0" fmla="*/ 55 w 74"/>
                <a:gd name="T1" fmla="*/ 54 h 81"/>
                <a:gd name="T2" fmla="*/ 71 w 74"/>
                <a:gd name="T3" fmla="*/ 0 h 81"/>
                <a:gd name="T4" fmla="*/ 20 w 74"/>
                <a:gd name="T5" fmla="*/ 28 h 81"/>
                <a:gd name="T6" fmla="*/ 4 w 74"/>
                <a:gd name="T7" fmla="*/ 81 h 81"/>
                <a:gd name="T8" fmla="*/ 55 w 74"/>
                <a:gd name="T9" fmla="*/ 54 h 81"/>
              </a:gdLst>
              <a:ahLst/>
              <a:cxnLst>
                <a:cxn ang="0">
                  <a:pos x="T0" y="T1"/>
                </a:cxn>
                <a:cxn ang="0">
                  <a:pos x="T2" y="T3"/>
                </a:cxn>
                <a:cxn ang="0">
                  <a:pos x="T4" y="T5"/>
                </a:cxn>
                <a:cxn ang="0">
                  <a:pos x="T6" y="T7"/>
                </a:cxn>
                <a:cxn ang="0">
                  <a:pos x="T8" y="T9"/>
                </a:cxn>
              </a:cxnLst>
              <a:rect l="0" t="0" r="r" b="b"/>
              <a:pathLst>
                <a:path w="74" h="81">
                  <a:moveTo>
                    <a:pt x="55" y="54"/>
                  </a:moveTo>
                  <a:cubicBezTo>
                    <a:pt x="66" y="40"/>
                    <a:pt x="74" y="21"/>
                    <a:pt x="71" y="0"/>
                  </a:cubicBezTo>
                  <a:cubicBezTo>
                    <a:pt x="54" y="2"/>
                    <a:pt x="33" y="13"/>
                    <a:pt x="20" y="28"/>
                  </a:cubicBezTo>
                  <a:cubicBezTo>
                    <a:pt x="9" y="41"/>
                    <a:pt x="0" y="61"/>
                    <a:pt x="4" y="81"/>
                  </a:cubicBezTo>
                  <a:cubicBezTo>
                    <a:pt x="23" y="81"/>
                    <a:pt x="44" y="70"/>
                    <a:pt x="55" y="54"/>
                  </a:cubicBezTo>
                  <a:close/>
                </a:path>
              </a:pathLst>
            </a:custGeom>
            <a:solidFill>
              <a:schemeClr val="tx1"/>
            </a:solidFill>
            <a:ln>
              <a:noFill/>
            </a:ln>
            <a:extLst/>
          </p:spPr>
          <p:txBody>
            <a:bodyPr vert="horz" wrap="square" lIns="89607" tIns="44802" rIns="89607" bIns="44802" numCol="1" anchor="t" anchorCtr="0" compatLnSpc="1">
              <a:prstTxWarp prst="textNoShape">
                <a:avLst/>
              </a:prstTxWarp>
            </a:bodyPr>
            <a:lstStyle/>
            <a:p>
              <a:pPr defTabSz="913918"/>
              <a:endParaRPr lang="en-US" sz="1764">
                <a:solidFill>
                  <a:srgbClr val="FFFFFF"/>
                </a:solidFill>
              </a:endParaRPr>
            </a:p>
          </p:txBody>
        </p:sp>
      </p:grpSp>
      <p:grpSp>
        <p:nvGrpSpPr>
          <p:cNvPr id="676" name="Group 25"/>
          <p:cNvGrpSpPr>
            <a:grpSpLocks noChangeAspect="1"/>
          </p:cNvGrpSpPr>
          <p:nvPr/>
        </p:nvGrpSpPr>
        <p:grpSpPr bwMode="auto">
          <a:xfrm>
            <a:off x="8209762" y="5635034"/>
            <a:ext cx="1547978" cy="187591"/>
            <a:chOff x="-1699" y="18351"/>
            <a:chExt cx="11074" cy="1342"/>
          </a:xfrm>
        </p:grpSpPr>
        <p:sp>
          <p:nvSpPr>
            <p:cNvPr id="677" name="Freeform 26"/>
            <p:cNvSpPr>
              <a:spLocks/>
            </p:cNvSpPr>
            <p:nvPr/>
          </p:nvSpPr>
          <p:spPr bwMode="auto">
            <a:xfrm>
              <a:off x="-1699" y="18441"/>
              <a:ext cx="1250" cy="1231"/>
            </a:xfrm>
            <a:custGeom>
              <a:avLst/>
              <a:gdLst>
                <a:gd name="T0" fmla="*/ 1250 w 1250"/>
                <a:gd name="T1" fmla="*/ 1231 h 1231"/>
                <a:gd name="T2" fmla="*/ 1109 w 1250"/>
                <a:gd name="T3" fmla="*/ 1231 h 1231"/>
                <a:gd name="T4" fmla="*/ 1109 w 1250"/>
                <a:gd name="T5" fmla="*/ 228 h 1231"/>
                <a:gd name="T6" fmla="*/ 1104 w 1250"/>
                <a:gd name="T7" fmla="*/ 228 h 1231"/>
                <a:gd name="T8" fmla="*/ 662 w 1250"/>
                <a:gd name="T9" fmla="*/ 1231 h 1231"/>
                <a:gd name="T10" fmla="*/ 591 w 1250"/>
                <a:gd name="T11" fmla="*/ 1231 h 1231"/>
                <a:gd name="T12" fmla="*/ 142 w 1250"/>
                <a:gd name="T13" fmla="*/ 223 h 1231"/>
                <a:gd name="T14" fmla="*/ 139 w 1250"/>
                <a:gd name="T15" fmla="*/ 223 h 1231"/>
                <a:gd name="T16" fmla="*/ 139 w 1250"/>
                <a:gd name="T17" fmla="*/ 1231 h 1231"/>
                <a:gd name="T18" fmla="*/ 0 w 1250"/>
                <a:gd name="T19" fmla="*/ 1231 h 1231"/>
                <a:gd name="T20" fmla="*/ 0 w 1250"/>
                <a:gd name="T21" fmla="*/ 0 h 1231"/>
                <a:gd name="T22" fmla="*/ 191 w 1250"/>
                <a:gd name="T23" fmla="*/ 0 h 1231"/>
                <a:gd name="T24" fmla="*/ 622 w 1250"/>
                <a:gd name="T25" fmla="*/ 986 h 1231"/>
                <a:gd name="T26" fmla="*/ 629 w 1250"/>
                <a:gd name="T27" fmla="*/ 986 h 1231"/>
                <a:gd name="T28" fmla="*/ 1071 w 1250"/>
                <a:gd name="T29" fmla="*/ 0 h 1231"/>
                <a:gd name="T30" fmla="*/ 1250 w 1250"/>
                <a:gd name="T31" fmla="*/ 0 h 1231"/>
                <a:gd name="T32" fmla="*/ 1250 w 1250"/>
                <a:gd name="T33" fmla="*/ 1231 h 1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0" h="1231">
                  <a:moveTo>
                    <a:pt x="1250" y="1231"/>
                  </a:moveTo>
                  <a:lnTo>
                    <a:pt x="1109" y="1231"/>
                  </a:lnTo>
                  <a:lnTo>
                    <a:pt x="1109" y="228"/>
                  </a:lnTo>
                  <a:lnTo>
                    <a:pt x="1104" y="228"/>
                  </a:lnTo>
                  <a:lnTo>
                    <a:pt x="662" y="1231"/>
                  </a:lnTo>
                  <a:lnTo>
                    <a:pt x="591" y="1231"/>
                  </a:lnTo>
                  <a:lnTo>
                    <a:pt x="142" y="223"/>
                  </a:lnTo>
                  <a:lnTo>
                    <a:pt x="139" y="223"/>
                  </a:lnTo>
                  <a:lnTo>
                    <a:pt x="139" y="1231"/>
                  </a:lnTo>
                  <a:lnTo>
                    <a:pt x="0" y="1231"/>
                  </a:lnTo>
                  <a:lnTo>
                    <a:pt x="0" y="0"/>
                  </a:lnTo>
                  <a:lnTo>
                    <a:pt x="191" y="0"/>
                  </a:lnTo>
                  <a:lnTo>
                    <a:pt x="622" y="986"/>
                  </a:lnTo>
                  <a:lnTo>
                    <a:pt x="629" y="986"/>
                  </a:lnTo>
                  <a:lnTo>
                    <a:pt x="1071" y="0"/>
                  </a:lnTo>
                  <a:lnTo>
                    <a:pt x="1250" y="0"/>
                  </a:lnTo>
                  <a:lnTo>
                    <a:pt x="1250" y="123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78" name="Freeform 27"/>
            <p:cNvSpPr>
              <a:spLocks noEditPoints="1"/>
            </p:cNvSpPr>
            <p:nvPr/>
          </p:nvSpPr>
          <p:spPr bwMode="auto">
            <a:xfrm>
              <a:off x="-222" y="18386"/>
              <a:ext cx="185" cy="1286"/>
            </a:xfrm>
            <a:custGeom>
              <a:avLst/>
              <a:gdLst>
                <a:gd name="T0" fmla="*/ 78 w 78"/>
                <a:gd name="T1" fmla="*/ 38 h 541"/>
                <a:gd name="T2" fmla="*/ 67 w 78"/>
                <a:gd name="T3" fmla="*/ 66 h 541"/>
                <a:gd name="T4" fmla="*/ 39 w 78"/>
                <a:gd name="T5" fmla="*/ 77 h 541"/>
                <a:gd name="T6" fmla="*/ 12 w 78"/>
                <a:gd name="T7" fmla="*/ 66 h 541"/>
                <a:gd name="T8" fmla="*/ 0 w 78"/>
                <a:gd name="T9" fmla="*/ 38 h 541"/>
                <a:gd name="T10" fmla="*/ 11 w 78"/>
                <a:gd name="T11" fmla="*/ 11 h 541"/>
                <a:gd name="T12" fmla="*/ 39 w 78"/>
                <a:gd name="T13" fmla="*/ 0 h 541"/>
                <a:gd name="T14" fmla="*/ 67 w 78"/>
                <a:gd name="T15" fmla="*/ 11 h 541"/>
                <a:gd name="T16" fmla="*/ 78 w 78"/>
                <a:gd name="T17" fmla="*/ 38 h 541"/>
                <a:gd name="T18" fmla="*/ 68 w 78"/>
                <a:gd name="T19" fmla="*/ 541 h 541"/>
                <a:gd name="T20" fmla="*/ 9 w 78"/>
                <a:gd name="T21" fmla="*/ 541 h 541"/>
                <a:gd name="T22" fmla="*/ 9 w 78"/>
                <a:gd name="T23" fmla="*/ 171 h 541"/>
                <a:gd name="T24" fmla="*/ 68 w 78"/>
                <a:gd name="T25" fmla="*/ 171 h 541"/>
                <a:gd name="T26" fmla="*/ 68 w 78"/>
                <a:gd name="T27" fmla="*/ 541 h 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8" h="541">
                  <a:moveTo>
                    <a:pt x="78" y="38"/>
                  </a:moveTo>
                  <a:cubicBezTo>
                    <a:pt x="78" y="49"/>
                    <a:pt x="74" y="59"/>
                    <a:pt x="67" y="66"/>
                  </a:cubicBezTo>
                  <a:cubicBezTo>
                    <a:pt x="59" y="73"/>
                    <a:pt x="50" y="77"/>
                    <a:pt x="39" y="77"/>
                  </a:cubicBezTo>
                  <a:cubicBezTo>
                    <a:pt x="28" y="77"/>
                    <a:pt x="19" y="73"/>
                    <a:pt x="12" y="66"/>
                  </a:cubicBezTo>
                  <a:cubicBezTo>
                    <a:pt x="4" y="59"/>
                    <a:pt x="0" y="50"/>
                    <a:pt x="0" y="38"/>
                  </a:cubicBezTo>
                  <a:cubicBezTo>
                    <a:pt x="0" y="28"/>
                    <a:pt x="4" y="19"/>
                    <a:pt x="11" y="11"/>
                  </a:cubicBezTo>
                  <a:cubicBezTo>
                    <a:pt x="19" y="4"/>
                    <a:pt x="28" y="0"/>
                    <a:pt x="39" y="0"/>
                  </a:cubicBezTo>
                  <a:cubicBezTo>
                    <a:pt x="50" y="0"/>
                    <a:pt x="59" y="4"/>
                    <a:pt x="67" y="11"/>
                  </a:cubicBezTo>
                  <a:cubicBezTo>
                    <a:pt x="74" y="19"/>
                    <a:pt x="78" y="28"/>
                    <a:pt x="78" y="38"/>
                  </a:cubicBezTo>
                  <a:close/>
                  <a:moveTo>
                    <a:pt x="68" y="541"/>
                  </a:moveTo>
                  <a:cubicBezTo>
                    <a:pt x="9" y="541"/>
                    <a:pt x="9" y="541"/>
                    <a:pt x="9" y="541"/>
                  </a:cubicBezTo>
                  <a:cubicBezTo>
                    <a:pt x="9" y="171"/>
                    <a:pt x="9" y="171"/>
                    <a:pt x="9" y="171"/>
                  </a:cubicBezTo>
                  <a:cubicBezTo>
                    <a:pt x="68" y="171"/>
                    <a:pt x="68" y="171"/>
                    <a:pt x="68" y="171"/>
                  </a:cubicBezTo>
                  <a:lnTo>
                    <a:pt x="68" y="54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79" name="Freeform 28"/>
            <p:cNvSpPr>
              <a:spLocks/>
            </p:cNvSpPr>
            <p:nvPr/>
          </p:nvSpPr>
          <p:spPr bwMode="auto">
            <a:xfrm>
              <a:off x="100" y="18771"/>
              <a:ext cx="659" cy="922"/>
            </a:xfrm>
            <a:custGeom>
              <a:avLst/>
              <a:gdLst>
                <a:gd name="T0" fmla="*/ 278 w 279"/>
                <a:gd name="T1" fmla="*/ 362 h 388"/>
                <a:gd name="T2" fmla="*/ 176 w 279"/>
                <a:gd name="T3" fmla="*/ 388 h 388"/>
                <a:gd name="T4" fmla="*/ 85 w 279"/>
                <a:gd name="T5" fmla="*/ 365 h 388"/>
                <a:gd name="T6" fmla="*/ 23 w 279"/>
                <a:gd name="T7" fmla="*/ 299 h 388"/>
                <a:gd name="T8" fmla="*/ 0 w 279"/>
                <a:gd name="T9" fmla="*/ 203 h 388"/>
                <a:gd name="T10" fmla="*/ 53 w 279"/>
                <a:gd name="T11" fmla="*/ 56 h 388"/>
                <a:gd name="T12" fmla="*/ 193 w 279"/>
                <a:gd name="T13" fmla="*/ 0 h 388"/>
                <a:gd name="T14" fmla="*/ 279 w 279"/>
                <a:gd name="T15" fmla="*/ 19 h 388"/>
                <a:gd name="T16" fmla="*/ 279 w 279"/>
                <a:gd name="T17" fmla="*/ 80 h 388"/>
                <a:gd name="T18" fmla="*/ 191 w 279"/>
                <a:gd name="T19" fmla="*/ 51 h 388"/>
                <a:gd name="T20" fmla="*/ 97 w 279"/>
                <a:gd name="T21" fmla="*/ 92 h 388"/>
                <a:gd name="T22" fmla="*/ 61 w 279"/>
                <a:gd name="T23" fmla="*/ 198 h 388"/>
                <a:gd name="T24" fmla="*/ 95 w 279"/>
                <a:gd name="T25" fmla="*/ 300 h 388"/>
                <a:gd name="T26" fmla="*/ 187 w 279"/>
                <a:gd name="T27" fmla="*/ 338 h 388"/>
                <a:gd name="T28" fmla="*/ 278 w 279"/>
                <a:gd name="T29" fmla="*/ 306 h 388"/>
                <a:gd name="T30" fmla="*/ 278 w 279"/>
                <a:gd name="T31" fmla="*/ 362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9" h="388">
                  <a:moveTo>
                    <a:pt x="278" y="362"/>
                  </a:moveTo>
                  <a:cubicBezTo>
                    <a:pt x="249" y="380"/>
                    <a:pt x="215" y="388"/>
                    <a:pt x="176" y="388"/>
                  </a:cubicBezTo>
                  <a:cubicBezTo>
                    <a:pt x="143" y="388"/>
                    <a:pt x="112" y="381"/>
                    <a:pt x="85" y="365"/>
                  </a:cubicBezTo>
                  <a:cubicBezTo>
                    <a:pt x="59" y="349"/>
                    <a:pt x="38" y="327"/>
                    <a:pt x="23" y="299"/>
                  </a:cubicBezTo>
                  <a:cubicBezTo>
                    <a:pt x="8" y="271"/>
                    <a:pt x="0" y="239"/>
                    <a:pt x="0" y="203"/>
                  </a:cubicBezTo>
                  <a:cubicBezTo>
                    <a:pt x="0" y="142"/>
                    <a:pt x="18" y="93"/>
                    <a:pt x="53" y="56"/>
                  </a:cubicBezTo>
                  <a:cubicBezTo>
                    <a:pt x="88" y="19"/>
                    <a:pt x="135" y="0"/>
                    <a:pt x="193" y="0"/>
                  </a:cubicBezTo>
                  <a:cubicBezTo>
                    <a:pt x="225" y="0"/>
                    <a:pt x="254" y="6"/>
                    <a:pt x="279" y="19"/>
                  </a:cubicBezTo>
                  <a:cubicBezTo>
                    <a:pt x="279" y="80"/>
                    <a:pt x="279" y="80"/>
                    <a:pt x="279" y="80"/>
                  </a:cubicBezTo>
                  <a:cubicBezTo>
                    <a:pt x="251" y="60"/>
                    <a:pt x="222" y="51"/>
                    <a:pt x="191" y="51"/>
                  </a:cubicBezTo>
                  <a:cubicBezTo>
                    <a:pt x="152" y="51"/>
                    <a:pt x="121" y="64"/>
                    <a:pt x="97" y="92"/>
                  </a:cubicBezTo>
                  <a:cubicBezTo>
                    <a:pt x="73" y="119"/>
                    <a:pt x="61" y="154"/>
                    <a:pt x="61" y="198"/>
                  </a:cubicBezTo>
                  <a:cubicBezTo>
                    <a:pt x="61" y="241"/>
                    <a:pt x="72" y="275"/>
                    <a:pt x="95" y="300"/>
                  </a:cubicBezTo>
                  <a:cubicBezTo>
                    <a:pt x="118" y="325"/>
                    <a:pt x="149" y="338"/>
                    <a:pt x="187" y="338"/>
                  </a:cubicBezTo>
                  <a:cubicBezTo>
                    <a:pt x="219" y="338"/>
                    <a:pt x="250" y="327"/>
                    <a:pt x="278" y="306"/>
                  </a:cubicBezTo>
                  <a:lnTo>
                    <a:pt x="278" y="3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0" name="Freeform 29"/>
            <p:cNvSpPr>
              <a:spLocks/>
            </p:cNvSpPr>
            <p:nvPr/>
          </p:nvSpPr>
          <p:spPr bwMode="auto">
            <a:xfrm>
              <a:off x="913" y="18776"/>
              <a:ext cx="456" cy="896"/>
            </a:xfrm>
            <a:custGeom>
              <a:avLst/>
              <a:gdLst>
                <a:gd name="T0" fmla="*/ 193 w 193"/>
                <a:gd name="T1" fmla="*/ 67 h 377"/>
                <a:gd name="T2" fmla="*/ 148 w 193"/>
                <a:gd name="T3" fmla="*/ 55 h 377"/>
                <a:gd name="T4" fmla="*/ 84 w 193"/>
                <a:gd name="T5" fmla="*/ 92 h 377"/>
                <a:gd name="T6" fmla="*/ 59 w 193"/>
                <a:gd name="T7" fmla="*/ 189 h 377"/>
                <a:gd name="T8" fmla="*/ 59 w 193"/>
                <a:gd name="T9" fmla="*/ 377 h 377"/>
                <a:gd name="T10" fmla="*/ 0 w 193"/>
                <a:gd name="T11" fmla="*/ 377 h 377"/>
                <a:gd name="T12" fmla="*/ 0 w 193"/>
                <a:gd name="T13" fmla="*/ 7 h 377"/>
                <a:gd name="T14" fmla="*/ 59 w 193"/>
                <a:gd name="T15" fmla="*/ 7 h 377"/>
                <a:gd name="T16" fmla="*/ 59 w 193"/>
                <a:gd name="T17" fmla="*/ 83 h 377"/>
                <a:gd name="T18" fmla="*/ 61 w 193"/>
                <a:gd name="T19" fmla="*/ 83 h 377"/>
                <a:gd name="T20" fmla="*/ 99 w 193"/>
                <a:gd name="T21" fmla="*/ 23 h 377"/>
                <a:gd name="T22" fmla="*/ 158 w 193"/>
                <a:gd name="T23" fmla="*/ 0 h 377"/>
                <a:gd name="T24" fmla="*/ 193 w 193"/>
                <a:gd name="T25" fmla="*/ 6 h 377"/>
                <a:gd name="T26" fmla="*/ 193 w 193"/>
                <a:gd name="T27" fmla="*/ 67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3" h="377">
                  <a:moveTo>
                    <a:pt x="193" y="67"/>
                  </a:moveTo>
                  <a:cubicBezTo>
                    <a:pt x="183" y="59"/>
                    <a:pt x="168" y="55"/>
                    <a:pt x="148" y="55"/>
                  </a:cubicBezTo>
                  <a:cubicBezTo>
                    <a:pt x="122" y="55"/>
                    <a:pt x="100" y="67"/>
                    <a:pt x="84" y="92"/>
                  </a:cubicBezTo>
                  <a:cubicBezTo>
                    <a:pt x="68" y="117"/>
                    <a:pt x="59" y="149"/>
                    <a:pt x="59" y="189"/>
                  </a:cubicBezTo>
                  <a:cubicBezTo>
                    <a:pt x="59" y="377"/>
                    <a:pt x="59" y="377"/>
                    <a:pt x="59" y="377"/>
                  </a:cubicBezTo>
                  <a:cubicBezTo>
                    <a:pt x="0" y="377"/>
                    <a:pt x="0" y="377"/>
                    <a:pt x="0" y="377"/>
                  </a:cubicBezTo>
                  <a:cubicBezTo>
                    <a:pt x="0" y="7"/>
                    <a:pt x="0" y="7"/>
                    <a:pt x="0" y="7"/>
                  </a:cubicBezTo>
                  <a:cubicBezTo>
                    <a:pt x="59" y="7"/>
                    <a:pt x="59" y="7"/>
                    <a:pt x="59" y="7"/>
                  </a:cubicBezTo>
                  <a:cubicBezTo>
                    <a:pt x="59" y="83"/>
                    <a:pt x="59" y="83"/>
                    <a:pt x="59" y="83"/>
                  </a:cubicBezTo>
                  <a:cubicBezTo>
                    <a:pt x="61" y="83"/>
                    <a:pt x="61" y="83"/>
                    <a:pt x="61" y="83"/>
                  </a:cubicBezTo>
                  <a:cubicBezTo>
                    <a:pt x="69" y="58"/>
                    <a:pt x="82" y="38"/>
                    <a:pt x="99" y="23"/>
                  </a:cubicBezTo>
                  <a:cubicBezTo>
                    <a:pt x="116" y="8"/>
                    <a:pt x="136" y="0"/>
                    <a:pt x="158" y="0"/>
                  </a:cubicBezTo>
                  <a:cubicBezTo>
                    <a:pt x="173" y="0"/>
                    <a:pt x="185" y="2"/>
                    <a:pt x="193" y="6"/>
                  </a:cubicBezTo>
                  <a:lnTo>
                    <a:pt x="193"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1" name="Freeform 30"/>
            <p:cNvSpPr>
              <a:spLocks noEditPoints="1"/>
            </p:cNvSpPr>
            <p:nvPr/>
          </p:nvSpPr>
          <p:spPr bwMode="auto">
            <a:xfrm>
              <a:off x="1376" y="18771"/>
              <a:ext cx="863" cy="922"/>
            </a:xfrm>
            <a:custGeom>
              <a:avLst/>
              <a:gdLst>
                <a:gd name="T0" fmla="*/ 365 w 365"/>
                <a:gd name="T1" fmla="*/ 193 h 388"/>
                <a:gd name="T2" fmla="*/ 315 w 365"/>
                <a:gd name="T3" fmla="*/ 335 h 388"/>
                <a:gd name="T4" fmla="*/ 181 w 365"/>
                <a:gd name="T5" fmla="*/ 388 h 388"/>
                <a:gd name="T6" fmla="*/ 49 w 365"/>
                <a:gd name="T7" fmla="*/ 336 h 388"/>
                <a:gd name="T8" fmla="*/ 0 w 365"/>
                <a:gd name="T9" fmla="*/ 198 h 388"/>
                <a:gd name="T10" fmla="*/ 51 w 365"/>
                <a:gd name="T11" fmla="*/ 53 h 388"/>
                <a:gd name="T12" fmla="*/ 189 w 365"/>
                <a:gd name="T13" fmla="*/ 0 h 388"/>
                <a:gd name="T14" fmla="*/ 318 w 365"/>
                <a:gd name="T15" fmla="*/ 51 h 388"/>
                <a:gd name="T16" fmla="*/ 365 w 365"/>
                <a:gd name="T17" fmla="*/ 193 h 388"/>
                <a:gd name="T18" fmla="*/ 304 w 365"/>
                <a:gd name="T19" fmla="*/ 195 h 388"/>
                <a:gd name="T20" fmla="*/ 273 w 365"/>
                <a:gd name="T21" fmla="*/ 88 h 388"/>
                <a:gd name="T22" fmla="*/ 185 w 365"/>
                <a:gd name="T23" fmla="*/ 51 h 388"/>
                <a:gd name="T24" fmla="*/ 94 w 365"/>
                <a:gd name="T25" fmla="*/ 89 h 388"/>
                <a:gd name="T26" fmla="*/ 61 w 365"/>
                <a:gd name="T27" fmla="*/ 196 h 388"/>
                <a:gd name="T28" fmla="*/ 95 w 365"/>
                <a:gd name="T29" fmla="*/ 300 h 388"/>
                <a:gd name="T30" fmla="*/ 185 w 365"/>
                <a:gd name="T31" fmla="*/ 338 h 388"/>
                <a:gd name="T32" fmla="*/ 273 w 365"/>
                <a:gd name="T33" fmla="*/ 301 h 388"/>
                <a:gd name="T34" fmla="*/ 304 w 365"/>
                <a:gd name="T35" fmla="*/ 195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5" h="388">
                  <a:moveTo>
                    <a:pt x="365" y="193"/>
                  </a:moveTo>
                  <a:cubicBezTo>
                    <a:pt x="365" y="252"/>
                    <a:pt x="348" y="299"/>
                    <a:pt x="315" y="335"/>
                  </a:cubicBezTo>
                  <a:cubicBezTo>
                    <a:pt x="281" y="370"/>
                    <a:pt x="237" y="388"/>
                    <a:pt x="181" y="388"/>
                  </a:cubicBezTo>
                  <a:cubicBezTo>
                    <a:pt x="126" y="388"/>
                    <a:pt x="82" y="371"/>
                    <a:pt x="49" y="336"/>
                  </a:cubicBezTo>
                  <a:cubicBezTo>
                    <a:pt x="17" y="301"/>
                    <a:pt x="0" y="255"/>
                    <a:pt x="0" y="198"/>
                  </a:cubicBezTo>
                  <a:cubicBezTo>
                    <a:pt x="0" y="137"/>
                    <a:pt x="17" y="89"/>
                    <a:pt x="51" y="53"/>
                  </a:cubicBezTo>
                  <a:cubicBezTo>
                    <a:pt x="84" y="18"/>
                    <a:pt x="130" y="0"/>
                    <a:pt x="189" y="0"/>
                  </a:cubicBezTo>
                  <a:cubicBezTo>
                    <a:pt x="244" y="0"/>
                    <a:pt x="287" y="17"/>
                    <a:pt x="318" y="51"/>
                  </a:cubicBezTo>
                  <a:cubicBezTo>
                    <a:pt x="349" y="86"/>
                    <a:pt x="365" y="133"/>
                    <a:pt x="365" y="193"/>
                  </a:cubicBezTo>
                  <a:close/>
                  <a:moveTo>
                    <a:pt x="304" y="195"/>
                  </a:moveTo>
                  <a:cubicBezTo>
                    <a:pt x="304" y="148"/>
                    <a:pt x="294" y="113"/>
                    <a:pt x="273" y="88"/>
                  </a:cubicBezTo>
                  <a:cubicBezTo>
                    <a:pt x="253" y="63"/>
                    <a:pt x="223" y="51"/>
                    <a:pt x="185" y="51"/>
                  </a:cubicBezTo>
                  <a:cubicBezTo>
                    <a:pt x="147" y="51"/>
                    <a:pt x="117" y="63"/>
                    <a:pt x="94" y="89"/>
                  </a:cubicBezTo>
                  <a:cubicBezTo>
                    <a:pt x="72" y="114"/>
                    <a:pt x="61" y="150"/>
                    <a:pt x="61" y="196"/>
                  </a:cubicBezTo>
                  <a:cubicBezTo>
                    <a:pt x="61" y="241"/>
                    <a:pt x="72" y="275"/>
                    <a:pt x="95" y="300"/>
                  </a:cubicBezTo>
                  <a:cubicBezTo>
                    <a:pt x="117" y="325"/>
                    <a:pt x="147" y="338"/>
                    <a:pt x="185" y="338"/>
                  </a:cubicBezTo>
                  <a:cubicBezTo>
                    <a:pt x="223" y="338"/>
                    <a:pt x="253" y="325"/>
                    <a:pt x="273" y="301"/>
                  </a:cubicBezTo>
                  <a:cubicBezTo>
                    <a:pt x="294" y="276"/>
                    <a:pt x="304" y="241"/>
                    <a:pt x="304" y="19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2" name="Freeform 31"/>
            <p:cNvSpPr>
              <a:spLocks/>
            </p:cNvSpPr>
            <p:nvPr/>
          </p:nvSpPr>
          <p:spPr bwMode="auto">
            <a:xfrm>
              <a:off x="2341" y="18771"/>
              <a:ext cx="536" cy="922"/>
            </a:xfrm>
            <a:custGeom>
              <a:avLst/>
              <a:gdLst>
                <a:gd name="T0" fmla="*/ 227 w 227"/>
                <a:gd name="T1" fmla="*/ 280 h 388"/>
                <a:gd name="T2" fmla="*/ 190 w 227"/>
                <a:gd name="T3" fmla="*/ 358 h 388"/>
                <a:gd name="T4" fmla="*/ 92 w 227"/>
                <a:gd name="T5" fmla="*/ 388 h 388"/>
                <a:gd name="T6" fmla="*/ 0 w 227"/>
                <a:gd name="T7" fmla="*/ 366 h 388"/>
                <a:gd name="T8" fmla="*/ 0 w 227"/>
                <a:gd name="T9" fmla="*/ 302 h 388"/>
                <a:gd name="T10" fmla="*/ 96 w 227"/>
                <a:gd name="T11" fmla="*/ 338 h 388"/>
                <a:gd name="T12" fmla="*/ 167 w 227"/>
                <a:gd name="T13" fmla="*/ 286 h 388"/>
                <a:gd name="T14" fmla="*/ 153 w 227"/>
                <a:gd name="T15" fmla="*/ 252 h 388"/>
                <a:gd name="T16" fmla="*/ 90 w 227"/>
                <a:gd name="T17" fmla="*/ 216 h 388"/>
                <a:gd name="T18" fmla="*/ 21 w 227"/>
                <a:gd name="T19" fmla="*/ 171 h 388"/>
                <a:gd name="T20" fmla="*/ 1 w 227"/>
                <a:gd name="T21" fmla="*/ 107 h 388"/>
                <a:gd name="T22" fmla="*/ 38 w 227"/>
                <a:gd name="T23" fmla="*/ 31 h 388"/>
                <a:gd name="T24" fmla="*/ 131 w 227"/>
                <a:gd name="T25" fmla="*/ 0 h 388"/>
                <a:gd name="T26" fmla="*/ 210 w 227"/>
                <a:gd name="T27" fmla="*/ 17 h 388"/>
                <a:gd name="T28" fmla="*/ 210 w 227"/>
                <a:gd name="T29" fmla="*/ 77 h 388"/>
                <a:gd name="T30" fmla="*/ 126 w 227"/>
                <a:gd name="T31" fmla="*/ 51 h 388"/>
                <a:gd name="T32" fmla="*/ 79 w 227"/>
                <a:gd name="T33" fmla="*/ 65 h 388"/>
                <a:gd name="T34" fmla="*/ 61 w 227"/>
                <a:gd name="T35" fmla="*/ 102 h 388"/>
                <a:gd name="T36" fmla="*/ 75 w 227"/>
                <a:gd name="T37" fmla="*/ 140 h 388"/>
                <a:gd name="T38" fmla="*/ 132 w 227"/>
                <a:gd name="T39" fmla="*/ 171 h 388"/>
                <a:gd name="T40" fmla="*/ 206 w 227"/>
                <a:gd name="T41" fmla="*/ 218 h 388"/>
                <a:gd name="T42" fmla="*/ 227 w 227"/>
                <a:gd name="T43" fmla="*/ 280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8">
                  <a:moveTo>
                    <a:pt x="227" y="280"/>
                  </a:moveTo>
                  <a:cubicBezTo>
                    <a:pt x="227" y="312"/>
                    <a:pt x="215" y="338"/>
                    <a:pt x="190" y="358"/>
                  </a:cubicBezTo>
                  <a:cubicBezTo>
                    <a:pt x="166" y="378"/>
                    <a:pt x="133" y="388"/>
                    <a:pt x="92" y="388"/>
                  </a:cubicBezTo>
                  <a:cubicBezTo>
                    <a:pt x="57" y="388"/>
                    <a:pt x="26" y="381"/>
                    <a:pt x="0" y="366"/>
                  </a:cubicBezTo>
                  <a:cubicBezTo>
                    <a:pt x="0" y="302"/>
                    <a:pt x="0" y="302"/>
                    <a:pt x="0" y="302"/>
                  </a:cubicBezTo>
                  <a:cubicBezTo>
                    <a:pt x="29" y="326"/>
                    <a:pt x="61" y="338"/>
                    <a:pt x="96" y="338"/>
                  </a:cubicBezTo>
                  <a:cubicBezTo>
                    <a:pt x="143" y="338"/>
                    <a:pt x="167" y="320"/>
                    <a:pt x="167" y="286"/>
                  </a:cubicBezTo>
                  <a:cubicBezTo>
                    <a:pt x="167" y="272"/>
                    <a:pt x="162" y="261"/>
                    <a:pt x="153" y="252"/>
                  </a:cubicBezTo>
                  <a:cubicBezTo>
                    <a:pt x="144" y="243"/>
                    <a:pt x="123" y="231"/>
                    <a:pt x="90" y="216"/>
                  </a:cubicBezTo>
                  <a:cubicBezTo>
                    <a:pt x="58" y="202"/>
                    <a:pt x="34" y="187"/>
                    <a:pt x="21" y="171"/>
                  </a:cubicBezTo>
                  <a:cubicBezTo>
                    <a:pt x="7" y="155"/>
                    <a:pt x="1" y="134"/>
                    <a:pt x="1" y="107"/>
                  </a:cubicBezTo>
                  <a:cubicBezTo>
                    <a:pt x="1" y="77"/>
                    <a:pt x="13" y="51"/>
                    <a:pt x="38" y="31"/>
                  </a:cubicBezTo>
                  <a:cubicBezTo>
                    <a:pt x="62" y="10"/>
                    <a:pt x="93" y="0"/>
                    <a:pt x="131" y="0"/>
                  </a:cubicBezTo>
                  <a:cubicBezTo>
                    <a:pt x="160" y="0"/>
                    <a:pt x="187" y="6"/>
                    <a:pt x="210" y="17"/>
                  </a:cubicBezTo>
                  <a:cubicBezTo>
                    <a:pt x="210" y="77"/>
                    <a:pt x="210" y="77"/>
                    <a:pt x="210" y="77"/>
                  </a:cubicBezTo>
                  <a:cubicBezTo>
                    <a:pt x="186" y="59"/>
                    <a:pt x="158" y="51"/>
                    <a:pt x="126" y="51"/>
                  </a:cubicBezTo>
                  <a:cubicBezTo>
                    <a:pt x="107" y="51"/>
                    <a:pt x="91" y="55"/>
                    <a:pt x="79" y="65"/>
                  </a:cubicBezTo>
                  <a:cubicBezTo>
                    <a:pt x="67" y="75"/>
                    <a:pt x="61" y="87"/>
                    <a:pt x="61" y="102"/>
                  </a:cubicBezTo>
                  <a:cubicBezTo>
                    <a:pt x="61" y="119"/>
                    <a:pt x="66" y="131"/>
                    <a:pt x="75" y="140"/>
                  </a:cubicBezTo>
                  <a:cubicBezTo>
                    <a:pt x="84" y="149"/>
                    <a:pt x="103" y="159"/>
                    <a:pt x="132" y="171"/>
                  </a:cubicBezTo>
                  <a:cubicBezTo>
                    <a:pt x="167" y="186"/>
                    <a:pt x="192" y="202"/>
                    <a:pt x="206" y="218"/>
                  </a:cubicBezTo>
                  <a:cubicBezTo>
                    <a:pt x="220" y="235"/>
                    <a:pt x="227" y="255"/>
                    <a:pt x="227" y="28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3" name="Freeform 32"/>
            <p:cNvSpPr>
              <a:spLocks noEditPoints="1"/>
            </p:cNvSpPr>
            <p:nvPr/>
          </p:nvSpPr>
          <p:spPr bwMode="auto">
            <a:xfrm>
              <a:off x="2960" y="18771"/>
              <a:ext cx="863" cy="922"/>
            </a:xfrm>
            <a:custGeom>
              <a:avLst/>
              <a:gdLst>
                <a:gd name="T0" fmla="*/ 365 w 365"/>
                <a:gd name="T1" fmla="*/ 193 h 388"/>
                <a:gd name="T2" fmla="*/ 315 w 365"/>
                <a:gd name="T3" fmla="*/ 335 h 388"/>
                <a:gd name="T4" fmla="*/ 180 w 365"/>
                <a:gd name="T5" fmla="*/ 388 h 388"/>
                <a:gd name="T6" fmla="*/ 49 w 365"/>
                <a:gd name="T7" fmla="*/ 336 h 388"/>
                <a:gd name="T8" fmla="*/ 0 w 365"/>
                <a:gd name="T9" fmla="*/ 198 h 388"/>
                <a:gd name="T10" fmla="*/ 51 w 365"/>
                <a:gd name="T11" fmla="*/ 53 h 388"/>
                <a:gd name="T12" fmla="*/ 189 w 365"/>
                <a:gd name="T13" fmla="*/ 0 h 388"/>
                <a:gd name="T14" fmla="*/ 318 w 365"/>
                <a:gd name="T15" fmla="*/ 51 h 388"/>
                <a:gd name="T16" fmla="*/ 365 w 365"/>
                <a:gd name="T17" fmla="*/ 193 h 388"/>
                <a:gd name="T18" fmla="*/ 304 w 365"/>
                <a:gd name="T19" fmla="*/ 195 h 388"/>
                <a:gd name="T20" fmla="*/ 273 w 365"/>
                <a:gd name="T21" fmla="*/ 88 h 388"/>
                <a:gd name="T22" fmla="*/ 185 w 365"/>
                <a:gd name="T23" fmla="*/ 51 h 388"/>
                <a:gd name="T24" fmla="*/ 94 w 365"/>
                <a:gd name="T25" fmla="*/ 89 h 388"/>
                <a:gd name="T26" fmla="*/ 61 w 365"/>
                <a:gd name="T27" fmla="*/ 196 h 388"/>
                <a:gd name="T28" fmla="*/ 95 w 365"/>
                <a:gd name="T29" fmla="*/ 300 h 388"/>
                <a:gd name="T30" fmla="*/ 185 w 365"/>
                <a:gd name="T31" fmla="*/ 338 h 388"/>
                <a:gd name="T32" fmla="*/ 273 w 365"/>
                <a:gd name="T33" fmla="*/ 301 h 388"/>
                <a:gd name="T34" fmla="*/ 304 w 365"/>
                <a:gd name="T35" fmla="*/ 195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5" h="388">
                  <a:moveTo>
                    <a:pt x="365" y="193"/>
                  </a:moveTo>
                  <a:cubicBezTo>
                    <a:pt x="365" y="252"/>
                    <a:pt x="348" y="299"/>
                    <a:pt x="315" y="335"/>
                  </a:cubicBezTo>
                  <a:cubicBezTo>
                    <a:pt x="281" y="370"/>
                    <a:pt x="237" y="388"/>
                    <a:pt x="180" y="388"/>
                  </a:cubicBezTo>
                  <a:cubicBezTo>
                    <a:pt x="126" y="388"/>
                    <a:pt x="82" y="371"/>
                    <a:pt x="49" y="336"/>
                  </a:cubicBezTo>
                  <a:cubicBezTo>
                    <a:pt x="17" y="301"/>
                    <a:pt x="0" y="255"/>
                    <a:pt x="0" y="198"/>
                  </a:cubicBezTo>
                  <a:cubicBezTo>
                    <a:pt x="0" y="137"/>
                    <a:pt x="17" y="89"/>
                    <a:pt x="51" y="53"/>
                  </a:cubicBezTo>
                  <a:cubicBezTo>
                    <a:pt x="84" y="18"/>
                    <a:pt x="130" y="0"/>
                    <a:pt x="189" y="0"/>
                  </a:cubicBezTo>
                  <a:cubicBezTo>
                    <a:pt x="244" y="0"/>
                    <a:pt x="287" y="17"/>
                    <a:pt x="318" y="51"/>
                  </a:cubicBezTo>
                  <a:cubicBezTo>
                    <a:pt x="349" y="86"/>
                    <a:pt x="365" y="133"/>
                    <a:pt x="365" y="193"/>
                  </a:cubicBezTo>
                  <a:close/>
                  <a:moveTo>
                    <a:pt x="304" y="195"/>
                  </a:moveTo>
                  <a:cubicBezTo>
                    <a:pt x="304" y="148"/>
                    <a:pt x="294" y="113"/>
                    <a:pt x="273" y="88"/>
                  </a:cubicBezTo>
                  <a:cubicBezTo>
                    <a:pt x="253" y="63"/>
                    <a:pt x="223" y="51"/>
                    <a:pt x="185" y="51"/>
                  </a:cubicBezTo>
                  <a:cubicBezTo>
                    <a:pt x="147" y="51"/>
                    <a:pt x="117" y="63"/>
                    <a:pt x="94" y="89"/>
                  </a:cubicBezTo>
                  <a:cubicBezTo>
                    <a:pt x="72" y="114"/>
                    <a:pt x="61" y="150"/>
                    <a:pt x="61" y="196"/>
                  </a:cubicBezTo>
                  <a:cubicBezTo>
                    <a:pt x="61" y="241"/>
                    <a:pt x="72" y="275"/>
                    <a:pt x="95" y="300"/>
                  </a:cubicBezTo>
                  <a:cubicBezTo>
                    <a:pt x="117" y="325"/>
                    <a:pt x="147" y="338"/>
                    <a:pt x="185" y="338"/>
                  </a:cubicBezTo>
                  <a:cubicBezTo>
                    <a:pt x="223" y="338"/>
                    <a:pt x="253" y="325"/>
                    <a:pt x="273" y="301"/>
                  </a:cubicBezTo>
                  <a:cubicBezTo>
                    <a:pt x="294" y="276"/>
                    <a:pt x="304" y="241"/>
                    <a:pt x="304" y="19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4" name="Freeform 33"/>
            <p:cNvSpPr>
              <a:spLocks/>
            </p:cNvSpPr>
            <p:nvPr/>
          </p:nvSpPr>
          <p:spPr bwMode="auto">
            <a:xfrm>
              <a:off x="3856" y="18351"/>
              <a:ext cx="529" cy="1321"/>
            </a:xfrm>
            <a:custGeom>
              <a:avLst/>
              <a:gdLst>
                <a:gd name="T0" fmla="*/ 224 w 224"/>
                <a:gd name="T1" fmla="*/ 60 h 556"/>
                <a:gd name="T2" fmla="*/ 184 w 224"/>
                <a:gd name="T3" fmla="*/ 50 h 556"/>
                <a:gd name="T4" fmla="*/ 122 w 224"/>
                <a:gd name="T5" fmla="*/ 129 h 556"/>
                <a:gd name="T6" fmla="*/ 122 w 224"/>
                <a:gd name="T7" fmla="*/ 186 h 556"/>
                <a:gd name="T8" fmla="*/ 209 w 224"/>
                <a:gd name="T9" fmla="*/ 186 h 556"/>
                <a:gd name="T10" fmla="*/ 209 w 224"/>
                <a:gd name="T11" fmla="*/ 236 h 556"/>
                <a:gd name="T12" fmla="*/ 122 w 224"/>
                <a:gd name="T13" fmla="*/ 236 h 556"/>
                <a:gd name="T14" fmla="*/ 122 w 224"/>
                <a:gd name="T15" fmla="*/ 556 h 556"/>
                <a:gd name="T16" fmla="*/ 63 w 224"/>
                <a:gd name="T17" fmla="*/ 556 h 556"/>
                <a:gd name="T18" fmla="*/ 63 w 224"/>
                <a:gd name="T19" fmla="*/ 236 h 556"/>
                <a:gd name="T20" fmla="*/ 0 w 224"/>
                <a:gd name="T21" fmla="*/ 236 h 556"/>
                <a:gd name="T22" fmla="*/ 0 w 224"/>
                <a:gd name="T23" fmla="*/ 186 h 556"/>
                <a:gd name="T24" fmla="*/ 63 w 224"/>
                <a:gd name="T25" fmla="*/ 186 h 556"/>
                <a:gd name="T26" fmla="*/ 63 w 224"/>
                <a:gd name="T27" fmla="*/ 126 h 556"/>
                <a:gd name="T28" fmla="*/ 96 w 224"/>
                <a:gd name="T29" fmla="*/ 35 h 556"/>
                <a:gd name="T30" fmla="*/ 181 w 224"/>
                <a:gd name="T31" fmla="*/ 0 h 556"/>
                <a:gd name="T32" fmla="*/ 224 w 224"/>
                <a:gd name="T33" fmla="*/ 7 h 556"/>
                <a:gd name="T34" fmla="*/ 224 w 224"/>
                <a:gd name="T35" fmla="*/ 60 h 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556">
                  <a:moveTo>
                    <a:pt x="224" y="60"/>
                  </a:moveTo>
                  <a:cubicBezTo>
                    <a:pt x="212" y="54"/>
                    <a:pt x="199" y="50"/>
                    <a:pt x="184" y="50"/>
                  </a:cubicBezTo>
                  <a:cubicBezTo>
                    <a:pt x="143" y="50"/>
                    <a:pt x="122" y="77"/>
                    <a:pt x="122" y="129"/>
                  </a:cubicBezTo>
                  <a:cubicBezTo>
                    <a:pt x="122" y="186"/>
                    <a:pt x="122" y="186"/>
                    <a:pt x="122" y="186"/>
                  </a:cubicBezTo>
                  <a:cubicBezTo>
                    <a:pt x="209" y="186"/>
                    <a:pt x="209" y="186"/>
                    <a:pt x="209" y="186"/>
                  </a:cubicBezTo>
                  <a:cubicBezTo>
                    <a:pt x="209" y="236"/>
                    <a:pt x="209" y="236"/>
                    <a:pt x="209" y="236"/>
                  </a:cubicBezTo>
                  <a:cubicBezTo>
                    <a:pt x="122" y="236"/>
                    <a:pt x="122" y="236"/>
                    <a:pt x="122" y="236"/>
                  </a:cubicBezTo>
                  <a:cubicBezTo>
                    <a:pt x="122" y="556"/>
                    <a:pt x="122" y="556"/>
                    <a:pt x="122" y="556"/>
                  </a:cubicBezTo>
                  <a:cubicBezTo>
                    <a:pt x="63" y="556"/>
                    <a:pt x="63" y="556"/>
                    <a:pt x="63" y="556"/>
                  </a:cubicBezTo>
                  <a:cubicBezTo>
                    <a:pt x="63" y="236"/>
                    <a:pt x="63" y="236"/>
                    <a:pt x="63" y="236"/>
                  </a:cubicBezTo>
                  <a:cubicBezTo>
                    <a:pt x="0" y="236"/>
                    <a:pt x="0" y="236"/>
                    <a:pt x="0" y="236"/>
                  </a:cubicBezTo>
                  <a:cubicBezTo>
                    <a:pt x="0" y="186"/>
                    <a:pt x="0" y="186"/>
                    <a:pt x="0" y="186"/>
                  </a:cubicBezTo>
                  <a:cubicBezTo>
                    <a:pt x="63" y="186"/>
                    <a:pt x="63" y="186"/>
                    <a:pt x="63" y="186"/>
                  </a:cubicBezTo>
                  <a:cubicBezTo>
                    <a:pt x="63" y="126"/>
                    <a:pt x="63" y="126"/>
                    <a:pt x="63" y="126"/>
                  </a:cubicBezTo>
                  <a:cubicBezTo>
                    <a:pt x="63" y="88"/>
                    <a:pt x="74" y="58"/>
                    <a:pt x="96" y="35"/>
                  </a:cubicBezTo>
                  <a:cubicBezTo>
                    <a:pt x="118" y="12"/>
                    <a:pt x="146" y="0"/>
                    <a:pt x="181" y="0"/>
                  </a:cubicBezTo>
                  <a:cubicBezTo>
                    <a:pt x="199" y="0"/>
                    <a:pt x="213" y="2"/>
                    <a:pt x="224" y="7"/>
                  </a:cubicBezTo>
                  <a:lnTo>
                    <a:pt x="224" y="6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5" name="Freeform 34"/>
            <p:cNvSpPr>
              <a:spLocks/>
            </p:cNvSpPr>
            <p:nvPr/>
          </p:nvSpPr>
          <p:spPr bwMode="auto">
            <a:xfrm>
              <a:off x="4338" y="18531"/>
              <a:ext cx="513" cy="1162"/>
            </a:xfrm>
            <a:custGeom>
              <a:avLst/>
              <a:gdLst>
                <a:gd name="T0" fmla="*/ 217 w 217"/>
                <a:gd name="T1" fmla="*/ 477 h 489"/>
                <a:gd name="T2" fmla="*/ 161 w 217"/>
                <a:gd name="T3" fmla="*/ 489 h 489"/>
                <a:gd name="T4" fmla="*/ 64 w 217"/>
                <a:gd name="T5" fmla="*/ 379 h 489"/>
                <a:gd name="T6" fmla="*/ 64 w 217"/>
                <a:gd name="T7" fmla="*/ 160 h 489"/>
                <a:gd name="T8" fmla="*/ 0 w 217"/>
                <a:gd name="T9" fmla="*/ 160 h 489"/>
                <a:gd name="T10" fmla="*/ 0 w 217"/>
                <a:gd name="T11" fmla="*/ 110 h 489"/>
                <a:gd name="T12" fmla="*/ 64 w 217"/>
                <a:gd name="T13" fmla="*/ 110 h 489"/>
                <a:gd name="T14" fmla="*/ 64 w 217"/>
                <a:gd name="T15" fmla="*/ 20 h 489"/>
                <a:gd name="T16" fmla="*/ 123 w 217"/>
                <a:gd name="T17" fmla="*/ 0 h 489"/>
                <a:gd name="T18" fmla="*/ 123 w 217"/>
                <a:gd name="T19" fmla="*/ 110 h 489"/>
                <a:gd name="T20" fmla="*/ 217 w 217"/>
                <a:gd name="T21" fmla="*/ 110 h 489"/>
                <a:gd name="T22" fmla="*/ 217 w 217"/>
                <a:gd name="T23" fmla="*/ 160 h 489"/>
                <a:gd name="T24" fmla="*/ 123 w 217"/>
                <a:gd name="T25" fmla="*/ 160 h 489"/>
                <a:gd name="T26" fmla="*/ 123 w 217"/>
                <a:gd name="T27" fmla="*/ 369 h 489"/>
                <a:gd name="T28" fmla="*/ 136 w 217"/>
                <a:gd name="T29" fmla="*/ 422 h 489"/>
                <a:gd name="T30" fmla="*/ 178 w 217"/>
                <a:gd name="T31" fmla="*/ 438 h 489"/>
                <a:gd name="T32" fmla="*/ 217 w 217"/>
                <a:gd name="T33" fmla="*/ 426 h 489"/>
                <a:gd name="T34" fmla="*/ 217 w 217"/>
                <a:gd name="T35" fmla="*/ 477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7" h="489">
                  <a:moveTo>
                    <a:pt x="217" y="477"/>
                  </a:moveTo>
                  <a:cubicBezTo>
                    <a:pt x="203" y="485"/>
                    <a:pt x="184" y="489"/>
                    <a:pt x="161" y="489"/>
                  </a:cubicBezTo>
                  <a:cubicBezTo>
                    <a:pt x="96" y="489"/>
                    <a:pt x="64" y="452"/>
                    <a:pt x="64" y="379"/>
                  </a:cubicBezTo>
                  <a:cubicBezTo>
                    <a:pt x="64" y="160"/>
                    <a:pt x="64" y="160"/>
                    <a:pt x="64" y="160"/>
                  </a:cubicBezTo>
                  <a:cubicBezTo>
                    <a:pt x="0" y="160"/>
                    <a:pt x="0" y="160"/>
                    <a:pt x="0" y="160"/>
                  </a:cubicBezTo>
                  <a:cubicBezTo>
                    <a:pt x="0" y="110"/>
                    <a:pt x="0" y="110"/>
                    <a:pt x="0" y="110"/>
                  </a:cubicBezTo>
                  <a:cubicBezTo>
                    <a:pt x="64" y="110"/>
                    <a:pt x="64" y="110"/>
                    <a:pt x="64" y="110"/>
                  </a:cubicBezTo>
                  <a:cubicBezTo>
                    <a:pt x="64" y="20"/>
                    <a:pt x="64" y="20"/>
                    <a:pt x="64" y="20"/>
                  </a:cubicBezTo>
                  <a:cubicBezTo>
                    <a:pt x="123" y="0"/>
                    <a:pt x="123" y="0"/>
                    <a:pt x="123" y="0"/>
                  </a:cubicBezTo>
                  <a:cubicBezTo>
                    <a:pt x="123" y="110"/>
                    <a:pt x="123" y="110"/>
                    <a:pt x="123" y="110"/>
                  </a:cubicBezTo>
                  <a:cubicBezTo>
                    <a:pt x="217" y="110"/>
                    <a:pt x="217" y="110"/>
                    <a:pt x="217" y="110"/>
                  </a:cubicBezTo>
                  <a:cubicBezTo>
                    <a:pt x="217" y="160"/>
                    <a:pt x="217" y="160"/>
                    <a:pt x="217" y="160"/>
                  </a:cubicBezTo>
                  <a:cubicBezTo>
                    <a:pt x="123" y="160"/>
                    <a:pt x="123" y="160"/>
                    <a:pt x="123" y="160"/>
                  </a:cubicBezTo>
                  <a:cubicBezTo>
                    <a:pt x="123" y="369"/>
                    <a:pt x="123" y="369"/>
                    <a:pt x="123" y="369"/>
                  </a:cubicBezTo>
                  <a:cubicBezTo>
                    <a:pt x="123" y="394"/>
                    <a:pt x="128" y="412"/>
                    <a:pt x="136" y="422"/>
                  </a:cubicBezTo>
                  <a:cubicBezTo>
                    <a:pt x="145" y="433"/>
                    <a:pt x="159" y="438"/>
                    <a:pt x="178" y="438"/>
                  </a:cubicBezTo>
                  <a:cubicBezTo>
                    <a:pt x="193" y="438"/>
                    <a:pt x="206" y="434"/>
                    <a:pt x="217" y="426"/>
                  </a:cubicBezTo>
                  <a:lnTo>
                    <a:pt x="217" y="47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6" name="Freeform 35"/>
            <p:cNvSpPr>
              <a:spLocks noEditPoints="1"/>
            </p:cNvSpPr>
            <p:nvPr/>
          </p:nvSpPr>
          <p:spPr bwMode="auto">
            <a:xfrm>
              <a:off x="5212" y="18441"/>
              <a:ext cx="1090" cy="1231"/>
            </a:xfrm>
            <a:custGeom>
              <a:avLst/>
              <a:gdLst>
                <a:gd name="T0" fmla="*/ 1090 w 1090"/>
                <a:gd name="T1" fmla="*/ 1231 h 1231"/>
                <a:gd name="T2" fmla="*/ 932 w 1090"/>
                <a:gd name="T3" fmla="*/ 1231 h 1231"/>
                <a:gd name="T4" fmla="*/ 802 w 1090"/>
                <a:gd name="T5" fmla="*/ 886 h 1231"/>
                <a:gd name="T6" fmla="*/ 282 w 1090"/>
                <a:gd name="T7" fmla="*/ 886 h 1231"/>
                <a:gd name="T8" fmla="*/ 159 w 1090"/>
                <a:gd name="T9" fmla="*/ 1231 h 1231"/>
                <a:gd name="T10" fmla="*/ 0 w 1090"/>
                <a:gd name="T11" fmla="*/ 1231 h 1231"/>
                <a:gd name="T12" fmla="*/ 468 w 1090"/>
                <a:gd name="T13" fmla="*/ 0 h 1231"/>
                <a:gd name="T14" fmla="*/ 617 w 1090"/>
                <a:gd name="T15" fmla="*/ 0 h 1231"/>
                <a:gd name="T16" fmla="*/ 1090 w 1090"/>
                <a:gd name="T17" fmla="*/ 1231 h 1231"/>
                <a:gd name="T18" fmla="*/ 754 w 1090"/>
                <a:gd name="T19" fmla="*/ 755 h 1231"/>
                <a:gd name="T20" fmla="*/ 542 w 1090"/>
                <a:gd name="T21" fmla="*/ 180 h 1231"/>
                <a:gd name="T22" fmla="*/ 539 w 1090"/>
                <a:gd name="T23" fmla="*/ 180 h 1231"/>
                <a:gd name="T24" fmla="*/ 329 w 1090"/>
                <a:gd name="T25" fmla="*/ 755 h 1231"/>
                <a:gd name="T26" fmla="*/ 754 w 1090"/>
                <a:gd name="T27" fmla="*/ 755 h 1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90" h="1231">
                  <a:moveTo>
                    <a:pt x="1090" y="1231"/>
                  </a:moveTo>
                  <a:lnTo>
                    <a:pt x="932" y="1231"/>
                  </a:lnTo>
                  <a:lnTo>
                    <a:pt x="802" y="886"/>
                  </a:lnTo>
                  <a:lnTo>
                    <a:pt x="282" y="886"/>
                  </a:lnTo>
                  <a:lnTo>
                    <a:pt x="159" y="1231"/>
                  </a:lnTo>
                  <a:lnTo>
                    <a:pt x="0" y="1231"/>
                  </a:lnTo>
                  <a:lnTo>
                    <a:pt x="468" y="0"/>
                  </a:lnTo>
                  <a:lnTo>
                    <a:pt x="617" y="0"/>
                  </a:lnTo>
                  <a:lnTo>
                    <a:pt x="1090" y="1231"/>
                  </a:lnTo>
                  <a:close/>
                  <a:moveTo>
                    <a:pt x="754" y="755"/>
                  </a:moveTo>
                  <a:lnTo>
                    <a:pt x="542" y="180"/>
                  </a:lnTo>
                  <a:lnTo>
                    <a:pt x="539" y="180"/>
                  </a:lnTo>
                  <a:lnTo>
                    <a:pt x="329" y="755"/>
                  </a:lnTo>
                  <a:lnTo>
                    <a:pt x="754" y="75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7" name="Freeform 36"/>
            <p:cNvSpPr>
              <a:spLocks/>
            </p:cNvSpPr>
            <p:nvPr/>
          </p:nvSpPr>
          <p:spPr bwMode="auto">
            <a:xfrm>
              <a:off x="6363" y="18793"/>
              <a:ext cx="726" cy="879"/>
            </a:xfrm>
            <a:custGeom>
              <a:avLst/>
              <a:gdLst>
                <a:gd name="T0" fmla="*/ 726 w 726"/>
                <a:gd name="T1" fmla="*/ 40 h 879"/>
                <a:gd name="T2" fmla="*/ 206 w 726"/>
                <a:gd name="T3" fmla="*/ 760 h 879"/>
                <a:gd name="T4" fmla="*/ 719 w 726"/>
                <a:gd name="T5" fmla="*/ 760 h 879"/>
                <a:gd name="T6" fmla="*/ 719 w 726"/>
                <a:gd name="T7" fmla="*/ 879 h 879"/>
                <a:gd name="T8" fmla="*/ 0 w 726"/>
                <a:gd name="T9" fmla="*/ 879 h 879"/>
                <a:gd name="T10" fmla="*/ 0 w 726"/>
                <a:gd name="T11" fmla="*/ 836 h 879"/>
                <a:gd name="T12" fmla="*/ 518 w 726"/>
                <a:gd name="T13" fmla="*/ 118 h 879"/>
                <a:gd name="T14" fmla="*/ 50 w 726"/>
                <a:gd name="T15" fmla="*/ 118 h 879"/>
                <a:gd name="T16" fmla="*/ 50 w 726"/>
                <a:gd name="T17" fmla="*/ 0 h 879"/>
                <a:gd name="T18" fmla="*/ 726 w 726"/>
                <a:gd name="T19" fmla="*/ 0 h 879"/>
                <a:gd name="T20" fmla="*/ 726 w 726"/>
                <a:gd name="T21" fmla="*/ 40 h 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6" h="879">
                  <a:moveTo>
                    <a:pt x="726" y="40"/>
                  </a:moveTo>
                  <a:lnTo>
                    <a:pt x="206" y="760"/>
                  </a:lnTo>
                  <a:lnTo>
                    <a:pt x="719" y="760"/>
                  </a:lnTo>
                  <a:lnTo>
                    <a:pt x="719" y="879"/>
                  </a:lnTo>
                  <a:lnTo>
                    <a:pt x="0" y="879"/>
                  </a:lnTo>
                  <a:lnTo>
                    <a:pt x="0" y="836"/>
                  </a:lnTo>
                  <a:lnTo>
                    <a:pt x="518" y="118"/>
                  </a:lnTo>
                  <a:lnTo>
                    <a:pt x="50" y="118"/>
                  </a:lnTo>
                  <a:lnTo>
                    <a:pt x="50" y="0"/>
                  </a:lnTo>
                  <a:lnTo>
                    <a:pt x="726" y="0"/>
                  </a:lnTo>
                  <a:lnTo>
                    <a:pt x="726" y="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8" name="Freeform 37"/>
            <p:cNvSpPr>
              <a:spLocks/>
            </p:cNvSpPr>
            <p:nvPr/>
          </p:nvSpPr>
          <p:spPr bwMode="auto">
            <a:xfrm>
              <a:off x="7193" y="18793"/>
              <a:ext cx="728" cy="900"/>
            </a:xfrm>
            <a:custGeom>
              <a:avLst/>
              <a:gdLst>
                <a:gd name="T0" fmla="*/ 308 w 308"/>
                <a:gd name="T1" fmla="*/ 370 h 379"/>
                <a:gd name="T2" fmla="*/ 248 w 308"/>
                <a:gd name="T3" fmla="*/ 370 h 379"/>
                <a:gd name="T4" fmla="*/ 248 w 308"/>
                <a:gd name="T5" fmla="*/ 312 h 379"/>
                <a:gd name="T6" fmla="*/ 247 w 308"/>
                <a:gd name="T7" fmla="*/ 312 h 379"/>
                <a:gd name="T8" fmla="*/ 133 w 308"/>
                <a:gd name="T9" fmla="*/ 379 h 379"/>
                <a:gd name="T10" fmla="*/ 0 w 308"/>
                <a:gd name="T11" fmla="*/ 221 h 379"/>
                <a:gd name="T12" fmla="*/ 0 w 308"/>
                <a:gd name="T13" fmla="*/ 0 h 379"/>
                <a:gd name="T14" fmla="*/ 60 w 308"/>
                <a:gd name="T15" fmla="*/ 0 h 379"/>
                <a:gd name="T16" fmla="*/ 60 w 308"/>
                <a:gd name="T17" fmla="*/ 212 h 379"/>
                <a:gd name="T18" fmla="*/ 149 w 308"/>
                <a:gd name="T19" fmla="*/ 329 h 379"/>
                <a:gd name="T20" fmla="*/ 221 w 308"/>
                <a:gd name="T21" fmla="*/ 297 h 379"/>
                <a:gd name="T22" fmla="*/ 248 w 308"/>
                <a:gd name="T23" fmla="*/ 213 h 379"/>
                <a:gd name="T24" fmla="*/ 248 w 308"/>
                <a:gd name="T25" fmla="*/ 0 h 379"/>
                <a:gd name="T26" fmla="*/ 308 w 308"/>
                <a:gd name="T27" fmla="*/ 0 h 379"/>
                <a:gd name="T28" fmla="*/ 308 w 308"/>
                <a:gd name="T29" fmla="*/ 370 h 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8" h="379">
                  <a:moveTo>
                    <a:pt x="308" y="370"/>
                  </a:moveTo>
                  <a:cubicBezTo>
                    <a:pt x="248" y="370"/>
                    <a:pt x="248" y="370"/>
                    <a:pt x="248" y="370"/>
                  </a:cubicBezTo>
                  <a:cubicBezTo>
                    <a:pt x="248" y="312"/>
                    <a:pt x="248" y="312"/>
                    <a:pt x="248" y="312"/>
                  </a:cubicBezTo>
                  <a:cubicBezTo>
                    <a:pt x="247" y="312"/>
                    <a:pt x="247" y="312"/>
                    <a:pt x="247" y="312"/>
                  </a:cubicBezTo>
                  <a:cubicBezTo>
                    <a:pt x="222" y="357"/>
                    <a:pt x="184" y="379"/>
                    <a:pt x="133" y="379"/>
                  </a:cubicBezTo>
                  <a:cubicBezTo>
                    <a:pt x="45" y="379"/>
                    <a:pt x="0" y="327"/>
                    <a:pt x="0" y="221"/>
                  </a:cubicBezTo>
                  <a:cubicBezTo>
                    <a:pt x="0" y="0"/>
                    <a:pt x="0" y="0"/>
                    <a:pt x="0" y="0"/>
                  </a:cubicBezTo>
                  <a:cubicBezTo>
                    <a:pt x="60" y="0"/>
                    <a:pt x="60" y="0"/>
                    <a:pt x="60" y="0"/>
                  </a:cubicBezTo>
                  <a:cubicBezTo>
                    <a:pt x="60" y="212"/>
                    <a:pt x="60" y="212"/>
                    <a:pt x="60" y="212"/>
                  </a:cubicBezTo>
                  <a:cubicBezTo>
                    <a:pt x="60" y="290"/>
                    <a:pt x="90" y="329"/>
                    <a:pt x="149" y="329"/>
                  </a:cubicBezTo>
                  <a:cubicBezTo>
                    <a:pt x="179" y="329"/>
                    <a:pt x="203" y="318"/>
                    <a:pt x="221" y="297"/>
                  </a:cubicBezTo>
                  <a:cubicBezTo>
                    <a:pt x="239" y="275"/>
                    <a:pt x="248" y="248"/>
                    <a:pt x="248" y="213"/>
                  </a:cubicBezTo>
                  <a:cubicBezTo>
                    <a:pt x="248" y="0"/>
                    <a:pt x="248" y="0"/>
                    <a:pt x="248" y="0"/>
                  </a:cubicBezTo>
                  <a:cubicBezTo>
                    <a:pt x="308" y="0"/>
                    <a:pt x="308" y="0"/>
                    <a:pt x="308" y="0"/>
                  </a:cubicBezTo>
                  <a:lnTo>
                    <a:pt x="308" y="37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9" name="Freeform 38"/>
            <p:cNvSpPr>
              <a:spLocks/>
            </p:cNvSpPr>
            <p:nvPr/>
          </p:nvSpPr>
          <p:spPr bwMode="auto">
            <a:xfrm>
              <a:off x="8148" y="18776"/>
              <a:ext cx="456" cy="896"/>
            </a:xfrm>
            <a:custGeom>
              <a:avLst/>
              <a:gdLst>
                <a:gd name="T0" fmla="*/ 193 w 193"/>
                <a:gd name="T1" fmla="*/ 67 h 377"/>
                <a:gd name="T2" fmla="*/ 148 w 193"/>
                <a:gd name="T3" fmla="*/ 55 h 377"/>
                <a:gd name="T4" fmla="*/ 84 w 193"/>
                <a:gd name="T5" fmla="*/ 92 h 377"/>
                <a:gd name="T6" fmla="*/ 60 w 193"/>
                <a:gd name="T7" fmla="*/ 189 h 377"/>
                <a:gd name="T8" fmla="*/ 60 w 193"/>
                <a:gd name="T9" fmla="*/ 377 h 377"/>
                <a:gd name="T10" fmla="*/ 0 w 193"/>
                <a:gd name="T11" fmla="*/ 377 h 377"/>
                <a:gd name="T12" fmla="*/ 0 w 193"/>
                <a:gd name="T13" fmla="*/ 7 h 377"/>
                <a:gd name="T14" fmla="*/ 60 w 193"/>
                <a:gd name="T15" fmla="*/ 7 h 377"/>
                <a:gd name="T16" fmla="*/ 60 w 193"/>
                <a:gd name="T17" fmla="*/ 83 h 377"/>
                <a:gd name="T18" fmla="*/ 61 w 193"/>
                <a:gd name="T19" fmla="*/ 83 h 377"/>
                <a:gd name="T20" fmla="*/ 99 w 193"/>
                <a:gd name="T21" fmla="*/ 23 h 377"/>
                <a:gd name="T22" fmla="*/ 158 w 193"/>
                <a:gd name="T23" fmla="*/ 0 h 377"/>
                <a:gd name="T24" fmla="*/ 193 w 193"/>
                <a:gd name="T25" fmla="*/ 6 h 377"/>
                <a:gd name="T26" fmla="*/ 193 w 193"/>
                <a:gd name="T27" fmla="*/ 67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3" h="377">
                  <a:moveTo>
                    <a:pt x="193" y="67"/>
                  </a:moveTo>
                  <a:cubicBezTo>
                    <a:pt x="183" y="59"/>
                    <a:pt x="168" y="55"/>
                    <a:pt x="148" y="55"/>
                  </a:cubicBezTo>
                  <a:cubicBezTo>
                    <a:pt x="122" y="55"/>
                    <a:pt x="101" y="67"/>
                    <a:pt x="84" y="92"/>
                  </a:cubicBezTo>
                  <a:cubicBezTo>
                    <a:pt x="68" y="117"/>
                    <a:pt x="60" y="149"/>
                    <a:pt x="60" y="189"/>
                  </a:cubicBezTo>
                  <a:cubicBezTo>
                    <a:pt x="60" y="377"/>
                    <a:pt x="60" y="377"/>
                    <a:pt x="60" y="377"/>
                  </a:cubicBezTo>
                  <a:cubicBezTo>
                    <a:pt x="0" y="377"/>
                    <a:pt x="0" y="377"/>
                    <a:pt x="0" y="377"/>
                  </a:cubicBezTo>
                  <a:cubicBezTo>
                    <a:pt x="0" y="7"/>
                    <a:pt x="0" y="7"/>
                    <a:pt x="0" y="7"/>
                  </a:cubicBezTo>
                  <a:cubicBezTo>
                    <a:pt x="60" y="7"/>
                    <a:pt x="60" y="7"/>
                    <a:pt x="60" y="7"/>
                  </a:cubicBezTo>
                  <a:cubicBezTo>
                    <a:pt x="60" y="83"/>
                    <a:pt x="60" y="83"/>
                    <a:pt x="60" y="83"/>
                  </a:cubicBezTo>
                  <a:cubicBezTo>
                    <a:pt x="61" y="83"/>
                    <a:pt x="61" y="83"/>
                    <a:pt x="61" y="83"/>
                  </a:cubicBezTo>
                  <a:cubicBezTo>
                    <a:pt x="69" y="58"/>
                    <a:pt x="82" y="38"/>
                    <a:pt x="99" y="23"/>
                  </a:cubicBezTo>
                  <a:cubicBezTo>
                    <a:pt x="116" y="8"/>
                    <a:pt x="136" y="0"/>
                    <a:pt x="158" y="0"/>
                  </a:cubicBezTo>
                  <a:cubicBezTo>
                    <a:pt x="173" y="0"/>
                    <a:pt x="185" y="2"/>
                    <a:pt x="193" y="6"/>
                  </a:cubicBezTo>
                  <a:lnTo>
                    <a:pt x="193"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90" name="Freeform 39"/>
            <p:cNvSpPr>
              <a:spLocks noEditPoints="1"/>
            </p:cNvSpPr>
            <p:nvPr/>
          </p:nvSpPr>
          <p:spPr bwMode="auto">
            <a:xfrm>
              <a:off x="8611" y="18771"/>
              <a:ext cx="764" cy="922"/>
            </a:xfrm>
            <a:custGeom>
              <a:avLst/>
              <a:gdLst>
                <a:gd name="T0" fmla="*/ 323 w 323"/>
                <a:gd name="T1" fmla="*/ 209 h 388"/>
                <a:gd name="T2" fmla="*/ 62 w 323"/>
                <a:gd name="T3" fmla="*/ 209 h 388"/>
                <a:gd name="T4" fmla="*/ 95 w 323"/>
                <a:gd name="T5" fmla="*/ 305 h 388"/>
                <a:gd name="T6" fmla="*/ 183 w 323"/>
                <a:gd name="T7" fmla="*/ 338 h 388"/>
                <a:gd name="T8" fmla="*/ 297 w 323"/>
                <a:gd name="T9" fmla="*/ 297 h 388"/>
                <a:gd name="T10" fmla="*/ 297 w 323"/>
                <a:gd name="T11" fmla="*/ 353 h 388"/>
                <a:gd name="T12" fmla="*/ 169 w 323"/>
                <a:gd name="T13" fmla="*/ 388 h 388"/>
                <a:gd name="T14" fmla="*/ 45 w 323"/>
                <a:gd name="T15" fmla="*/ 337 h 388"/>
                <a:gd name="T16" fmla="*/ 0 w 323"/>
                <a:gd name="T17" fmla="*/ 196 h 388"/>
                <a:gd name="T18" fmla="*/ 23 w 323"/>
                <a:gd name="T19" fmla="*/ 95 h 388"/>
                <a:gd name="T20" fmla="*/ 84 w 323"/>
                <a:gd name="T21" fmla="*/ 25 h 388"/>
                <a:gd name="T22" fmla="*/ 171 w 323"/>
                <a:gd name="T23" fmla="*/ 0 h 388"/>
                <a:gd name="T24" fmla="*/ 283 w 323"/>
                <a:gd name="T25" fmla="*/ 47 h 388"/>
                <a:gd name="T26" fmla="*/ 323 w 323"/>
                <a:gd name="T27" fmla="*/ 178 h 388"/>
                <a:gd name="T28" fmla="*/ 323 w 323"/>
                <a:gd name="T29" fmla="*/ 209 h 388"/>
                <a:gd name="T30" fmla="*/ 263 w 323"/>
                <a:gd name="T31" fmla="*/ 159 h 388"/>
                <a:gd name="T32" fmla="*/ 238 w 323"/>
                <a:gd name="T33" fmla="*/ 79 h 388"/>
                <a:gd name="T34" fmla="*/ 170 w 323"/>
                <a:gd name="T35" fmla="*/ 51 h 388"/>
                <a:gd name="T36" fmla="*/ 100 w 323"/>
                <a:gd name="T37" fmla="*/ 80 h 388"/>
                <a:gd name="T38" fmla="*/ 63 w 323"/>
                <a:gd name="T39" fmla="*/ 159 h 388"/>
                <a:gd name="T40" fmla="*/ 263 w 323"/>
                <a:gd name="T41" fmla="*/ 159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3" h="388">
                  <a:moveTo>
                    <a:pt x="323" y="209"/>
                  </a:moveTo>
                  <a:cubicBezTo>
                    <a:pt x="62" y="209"/>
                    <a:pt x="62" y="209"/>
                    <a:pt x="62" y="209"/>
                  </a:cubicBezTo>
                  <a:cubicBezTo>
                    <a:pt x="63" y="251"/>
                    <a:pt x="74" y="283"/>
                    <a:pt x="95" y="305"/>
                  </a:cubicBezTo>
                  <a:cubicBezTo>
                    <a:pt x="116" y="327"/>
                    <a:pt x="145" y="338"/>
                    <a:pt x="183" y="338"/>
                  </a:cubicBezTo>
                  <a:cubicBezTo>
                    <a:pt x="225" y="338"/>
                    <a:pt x="263" y="324"/>
                    <a:pt x="297" y="297"/>
                  </a:cubicBezTo>
                  <a:cubicBezTo>
                    <a:pt x="297" y="353"/>
                    <a:pt x="297" y="353"/>
                    <a:pt x="297" y="353"/>
                  </a:cubicBezTo>
                  <a:cubicBezTo>
                    <a:pt x="265" y="376"/>
                    <a:pt x="222" y="388"/>
                    <a:pt x="169" y="388"/>
                  </a:cubicBezTo>
                  <a:cubicBezTo>
                    <a:pt x="116" y="388"/>
                    <a:pt x="75" y="371"/>
                    <a:pt x="45" y="337"/>
                  </a:cubicBezTo>
                  <a:cubicBezTo>
                    <a:pt x="15" y="303"/>
                    <a:pt x="0" y="256"/>
                    <a:pt x="0" y="196"/>
                  </a:cubicBezTo>
                  <a:cubicBezTo>
                    <a:pt x="0" y="159"/>
                    <a:pt x="8" y="125"/>
                    <a:pt x="23" y="95"/>
                  </a:cubicBezTo>
                  <a:cubicBezTo>
                    <a:pt x="38" y="65"/>
                    <a:pt x="58" y="42"/>
                    <a:pt x="84" y="25"/>
                  </a:cubicBezTo>
                  <a:cubicBezTo>
                    <a:pt x="110" y="8"/>
                    <a:pt x="139" y="0"/>
                    <a:pt x="171" y="0"/>
                  </a:cubicBezTo>
                  <a:cubicBezTo>
                    <a:pt x="219" y="0"/>
                    <a:pt x="256" y="16"/>
                    <a:pt x="283" y="47"/>
                  </a:cubicBezTo>
                  <a:cubicBezTo>
                    <a:pt x="310" y="78"/>
                    <a:pt x="323" y="122"/>
                    <a:pt x="323" y="178"/>
                  </a:cubicBezTo>
                  <a:lnTo>
                    <a:pt x="323" y="209"/>
                  </a:lnTo>
                  <a:close/>
                  <a:moveTo>
                    <a:pt x="263" y="159"/>
                  </a:moveTo>
                  <a:cubicBezTo>
                    <a:pt x="262" y="124"/>
                    <a:pt x="254" y="98"/>
                    <a:pt x="238" y="79"/>
                  </a:cubicBezTo>
                  <a:cubicBezTo>
                    <a:pt x="222" y="60"/>
                    <a:pt x="199" y="51"/>
                    <a:pt x="170" y="51"/>
                  </a:cubicBezTo>
                  <a:cubicBezTo>
                    <a:pt x="143" y="51"/>
                    <a:pt x="119" y="60"/>
                    <a:pt x="100" y="80"/>
                  </a:cubicBezTo>
                  <a:cubicBezTo>
                    <a:pt x="80" y="100"/>
                    <a:pt x="68" y="126"/>
                    <a:pt x="63" y="159"/>
                  </a:cubicBezTo>
                  <a:lnTo>
                    <a:pt x="263" y="1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pic>
        <p:nvPicPr>
          <p:cNvPr id="691" name="Picture 690"/>
          <p:cNvPicPr>
            <a:picLocks noChangeAspect="1"/>
          </p:cNvPicPr>
          <p:nvPr/>
        </p:nvPicPr>
        <p:blipFill rotWithShape="1">
          <a:blip r:embed="rId20" cstate="print">
            <a:extLst>
              <a:ext uri="{28A0092B-C50C-407E-A947-70E740481C1C}">
                <a14:useLocalDpi xmlns:a14="http://schemas.microsoft.com/office/drawing/2010/main" val="0"/>
              </a:ext>
            </a:extLst>
          </a:blip>
          <a:srcRect t="44093" r="11119"/>
          <a:stretch/>
        </p:blipFill>
        <p:spPr>
          <a:xfrm>
            <a:off x="8136438" y="4052959"/>
            <a:ext cx="681158" cy="418212"/>
          </a:xfrm>
          <a:prstGeom prst="rect">
            <a:avLst/>
          </a:prstGeom>
        </p:spPr>
      </p:pic>
      <p:grpSp>
        <p:nvGrpSpPr>
          <p:cNvPr id="692" name="Group 691"/>
          <p:cNvGrpSpPr>
            <a:grpSpLocks noChangeAspect="1"/>
          </p:cNvGrpSpPr>
          <p:nvPr/>
        </p:nvGrpSpPr>
        <p:grpSpPr>
          <a:xfrm>
            <a:off x="8329021" y="4652706"/>
            <a:ext cx="393677" cy="555638"/>
            <a:chOff x="1214438" y="4121151"/>
            <a:chExt cx="1558925" cy="2200275"/>
          </a:xfrm>
        </p:grpSpPr>
        <p:sp>
          <p:nvSpPr>
            <p:cNvPr id="693" name="Freeform 5"/>
            <p:cNvSpPr>
              <a:spLocks noEditPoints="1"/>
            </p:cNvSpPr>
            <p:nvPr/>
          </p:nvSpPr>
          <p:spPr bwMode="auto">
            <a:xfrm>
              <a:off x="1214438" y="4121151"/>
              <a:ext cx="1558925" cy="2200275"/>
            </a:xfrm>
            <a:custGeom>
              <a:avLst/>
              <a:gdLst>
                <a:gd name="T0" fmla="*/ 89 w 982"/>
                <a:gd name="T1" fmla="*/ 1274 h 1386"/>
                <a:gd name="T2" fmla="*/ 892 w 982"/>
                <a:gd name="T3" fmla="*/ 1274 h 1386"/>
                <a:gd name="T4" fmla="*/ 0 w 982"/>
                <a:gd name="T5" fmla="*/ 272 h 1386"/>
                <a:gd name="T6" fmla="*/ 790 w 982"/>
                <a:gd name="T7" fmla="*/ 572 h 1386"/>
                <a:gd name="T8" fmla="*/ 787 w 982"/>
                <a:gd name="T9" fmla="*/ 600 h 1386"/>
                <a:gd name="T10" fmla="*/ 490 w 982"/>
                <a:gd name="T11" fmla="*/ 600 h 1386"/>
                <a:gd name="T12" fmla="*/ 328 w 982"/>
                <a:gd name="T13" fmla="*/ 725 h 1386"/>
                <a:gd name="T14" fmla="*/ 491 w 982"/>
                <a:gd name="T15" fmla="*/ 725 h 1386"/>
                <a:gd name="T16" fmla="*/ 776 w 982"/>
                <a:gd name="T17" fmla="*/ 725 h 1386"/>
                <a:gd name="T18" fmla="*/ 744 w 982"/>
                <a:gd name="T19" fmla="*/ 1082 h 1386"/>
                <a:gd name="T20" fmla="*/ 491 w 982"/>
                <a:gd name="T21" fmla="*/ 1173 h 1386"/>
                <a:gd name="T22" fmla="*/ 490 w 982"/>
                <a:gd name="T23" fmla="*/ 1173 h 1386"/>
                <a:gd name="T24" fmla="*/ 221 w 982"/>
                <a:gd name="T25" fmla="*/ 910 h 1386"/>
                <a:gd name="T26" fmla="*/ 344 w 982"/>
                <a:gd name="T27" fmla="*/ 910 h 1386"/>
                <a:gd name="T28" fmla="*/ 490 w 982"/>
                <a:gd name="T29" fmla="*/ 1045 h 1386"/>
                <a:gd name="T30" fmla="*/ 490 w 982"/>
                <a:gd name="T31" fmla="*/ 1045 h 1386"/>
                <a:gd name="T32" fmla="*/ 642 w 982"/>
                <a:gd name="T33" fmla="*/ 849 h 1386"/>
                <a:gd name="T34" fmla="*/ 490 w 982"/>
                <a:gd name="T35" fmla="*/ 849 h 1386"/>
                <a:gd name="T36" fmla="*/ 185 w 982"/>
                <a:gd name="T37" fmla="*/ 510 h 1386"/>
                <a:gd name="T38" fmla="*/ 490 w 982"/>
                <a:gd name="T39" fmla="*/ 477 h 1386"/>
                <a:gd name="T40" fmla="*/ 798 w 982"/>
                <a:gd name="T41" fmla="*/ 477 h 1386"/>
                <a:gd name="T42" fmla="*/ 91 w 982"/>
                <a:gd name="T43" fmla="*/ 0 h 1386"/>
                <a:gd name="T44" fmla="*/ 154 w 982"/>
                <a:gd name="T45" fmla="*/ 61 h 1386"/>
                <a:gd name="T46" fmla="*/ 210 w 982"/>
                <a:gd name="T47" fmla="*/ 0 h 1386"/>
                <a:gd name="T48" fmla="*/ 273 w 982"/>
                <a:gd name="T49" fmla="*/ 186 h 1386"/>
                <a:gd name="T50" fmla="*/ 210 w 982"/>
                <a:gd name="T51" fmla="*/ 124 h 1386"/>
                <a:gd name="T52" fmla="*/ 154 w 982"/>
                <a:gd name="T53" fmla="*/ 186 h 1386"/>
                <a:gd name="T54" fmla="*/ 91 w 982"/>
                <a:gd name="T55" fmla="*/ 0 h 1386"/>
                <a:gd name="T56" fmla="*/ 355 w 982"/>
                <a:gd name="T57" fmla="*/ 61 h 1386"/>
                <a:gd name="T58" fmla="*/ 300 w 982"/>
                <a:gd name="T59" fmla="*/ 0 h 1386"/>
                <a:gd name="T60" fmla="*/ 472 w 982"/>
                <a:gd name="T61" fmla="*/ 61 h 1386"/>
                <a:gd name="T62" fmla="*/ 418 w 982"/>
                <a:gd name="T63" fmla="*/ 186 h 1386"/>
                <a:gd name="T64" fmla="*/ 355 w 982"/>
                <a:gd name="T65" fmla="*/ 61 h 1386"/>
                <a:gd name="T66" fmla="*/ 500 w 982"/>
                <a:gd name="T67" fmla="*/ 0 h 1386"/>
                <a:gd name="T68" fmla="*/ 606 w 982"/>
                <a:gd name="T69" fmla="*/ 65 h 1386"/>
                <a:gd name="T70" fmla="*/ 710 w 982"/>
                <a:gd name="T71" fmla="*/ 0 h 1386"/>
                <a:gd name="T72" fmla="*/ 649 w 982"/>
                <a:gd name="T73" fmla="*/ 186 h 1386"/>
                <a:gd name="T74" fmla="*/ 606 w 982"/>
                <a:gd name="T75" fmla="*/ 160 h 1386"/>
                <a:gd name="T76" fmla="*/ 561 w 982"/>
                <a:gd name="T77" fmla="*/ 94 h 1386"/>
                <a:gd name="T78" fmla="*/ 500 w 982"/>
                <a:gd name="T79" fmla="*/ 186 h 1386"/>
                <a:gd name="T80" fmla="*/ 741 w 982"/>
                <a:gd name="T81" fmla="*/ 0 h 1386"/>
                <a:gd name="T82" fmla="*/ 804 w 982"/>
                <a:gd name="T83" fmla="*/ 125 h 1386"/>
                <a:gd name="T84" fmla="*/ 892 w 982"/>
                <a:gd name="T85" fmla="*/ 186 h 1386"/>
                <a:gd name="T86" fmla="*/ 741 w 982"/>
                <a:gd name="T87" fmla="*/ 0 h 1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82" h="1386">
                  <a:moveTo>
                    <a:pt x="0" y="272"/>
                  </a:moveTo>
                  <a:lnTo>
                    <a:pt x="89" y="1274"/>
                  </a:lnTo>
                  <a:lnTo>
                    <a:pt x="490" y="1386"/>
                  </a:lnTo>
                  <a:lnTo>
                    <a:pt x="892" y="1274"/>
                  </a:lnTo>
                  <a:lnTo>
                    <a:pt x="982" y="272"/>
                  </a:lnTo>
                  <a:lnTo>
                    <a:pt x="0" y="272"/>
                  </a:lnTo>
                  <a:close/>
                  <a:moveTo>
                    <a:pt x="795" y="510"/>
                  </a:moveTo>
                  <a:lnTo>
                    <a:pt x="790" y="572"/>
                  </a:lnTo>
                  <a:lnTo>
                    <a:pt x="787" y="600"/>
                  </a:lnTo>
                  <a:lnTo>
                    <a:pt x="787" y="600"/>
                  </a:lnTo>
                  <a:lnTo>
                    <a:pt x="491" y="600"/>
                  </a:lnTo>
                  <a:lnTo>
                    <a:pt x="490" y="600"/>
                  </a:lnTo>
                  <a:lnTo>
                    <a:pt x="317" y="600"/>
                  </a:lnTo>
                  <a:lnTo>
                    <a:pt x="328" y="725"/>
                  </a:lnTo>
                  <a:lnTo>
                    <a:pt x="490" y="725"/>
                  </a:lnTo>
                  <a:lnTo>
                    <a:pt x="491" y="725"/>
                  </a:lnTo>
                  <a:lnTo>
                    <a:pt x="743" y="725"/>
                  </a:lnTo>
                  <a:lnTo>
                    <a:pt x="776" y="725"/>
                  </a:lnTo>
                  <a:lnTo>
                    <a:pt x="773" y="759"/>
                  </a:lnTo>
                  <a:lnTo>
                    <a:pt x="744" y="1082"/>
                  </a:lnTo>
                  <a:lnTo>
                    <a:pt x="742" y="1103"/>
                  </a:lnTo>
                  <a:lnTo>
                    <a:pt x="491" y="1173"/>
                  </a:lnTo>
                  <a:lnTo>
                    <a:pt x="491" y="1173"/>
                  </a:lnTo>
                  <a:lnTo>
                    <a:pt x="490" y="1173"/>
                  </a:lnTo>
                  <a:lnTo>
                    <a:pt x="238" y="1103"/>
                  </a:lnTo>
                  <a:lnTo>
                    <a:pt x="221" y="910"/>
                  </a:lnTo>
                  <a:lnTo>
                    <a:pt x="278" y="910"/>
                  </a:lnTo>
                  <a:lnTo>
                    <a:pt x="344" y="910"/>
                  </a:lnTo>
                  <a:lnTo>
                    <a:pt x="353" y="1008"/>
                  </a:lnTo>
                  <a:lnTo>
                    <a:pt x="490" y="1045"/>
                  </a:lnTo>
                  <a:lnTo>
                    <a:pt x="490" y="1045"/>
                  </a:lnTo>
                  <a:lnTo>
                    <a:pt x="490" y="1045"/>
                  </a:lnTo>
                  <a:lnTo>
                    <a:pt x="627" y="1008"/>
                  </a:lnTo>
                  <a:lnTo>
                    <a:pt x="642" y="849"/>
                  </a:lnTo>
                  <a:lnTo>
                    <a:pt x="491" y="849"/>
                  </a:lnTo>
                  <a:lnTo>
                    <a:pt x="490" y="849"/>
                  </a:lnTo>
                  <a:lnTo>
                    <a:pt x="215" y="849"/>
                  </a:lnTo>
                  <a:lnTo>
                    <a:pt x="185" y="510"/>
                  </a:lnTo>
                  <a:lnTo>
                    <a:pt x="182" y="477"/>
                  </a:lnTo>
                  <a:lnTo>
                    <a:pt x="490" y="477"/>
                  </a:lnTo>
                  <a:lnTo>
                    <a:pt x="491" y="477"/>
                  </a:lnTo>
                  <a:lnTo>
                    <a:pt x="798" y="477"/>
                  </a:lnTo>
                  <a:lnTo>
                    <a:pt x="795" y="510"/>
                  </a:lnTo>
                  <a:close/>
                  <a:moveTo>
                    <a:pt x="91" y="0"/>
                  </a:moveTo>
                  <a:lnTo>
                    <a:pt x="154" y="0"/>
                  </a:lnTo>
                  <a:lnTo>
                    <a:pt x="154" y="61"/>
                  </a:lnTo>
                  <a:lnTo>
                    <a:pt x="210" y="61"/>
                  </a:lnTo>
                  <a:lnTo>
                    <a:pt x="210" y="0"/>
                  </a:lnTo>
                  <a:lnTo>
                    <a:pt x="273" y="0"/>
                  </a:lnTo>
                  <a:lnTo>
                    <a:pt x="273" y="186"/>
                  </a:lnTo>
                  <a:lnTo>
                    <a:pt x="210" y="186"/>
                  </a:lnTo>
                  <a:lnTo>
                    <a:pt x="210" y="124"/>
                  </a:lnTo>
                  <a:lnTo>
                    <a:pt x="154" y="124"/>
                  </a:lnTo>
                  <a:lnTo>
                    <a:pt x="154" y="186"/>
                  </a:lnTo>
                  <a:lnTo>
                    <a:pt x="91" y="186"/>
                  </a:lnTo>
                  <a:lnTo>
                    <a:pt x="91" y="0"/>
                  </a:lnTo>
                  <a:lnTo>
                    <a:pt x="91" y="0"/>
                  </a:lnTo>
                  <a:close/>
                  <a:moveTo>
                    <a:pt x="355" y="61"/>
                  </a:moveTo>
                  <a:lnTo>
                    <a:pt x="300" y="61"/>
                  </a:lnTo>
                  <a:lnTo>
                    <a:pt x="300" y="0"/>
                  </a:lnTo>
                  <a:lnTo>
                    <a:pt x="472" y="0"/>
                  </a:lnTo>
                  <a:lnTo>
                    <a:pt x="472" y="61"/>
                  </a:lnTo>
                  <a:lnTo>
                    <a:pt x="418" y="61"/>
                  </a:lnTo>
                  <a:lnTo>
                    <a:pt x="418" y="186"/>
                  </a:lnTo>
                  <a:lnTo>
                    <a:pt x="355" y="186"/>
                  </a:lnTo>
                  <a:lnTo>
                    <a:pt x="355" y="61"/>
                  </a:lnTo>
                  <a:lnTo>
                    <a:pt x="355" y="61"/>
                  </a:lnTo>
                  <a:close/>
                  <a:moveTo>
                    <a:pt x="500" y="0"/>
                  </a:moveTo>
                  <a:lnTo>
                    <a:pt x="565" y="0"/>
                  </a:lnTo>
                  <a:lnTo>
                    <a:pt x="606" y="65"/>
                  </a:lnTo>
                  <a:lnTo>
                    <a:pt x="645" y="0"/>
                  </a:lnTo>
                  <a:lnTo>
                    <a:pt x="710" y="0"/>
                  </a:lnTo>
                  <a:lnTo>
                    <a:pt x="710" y="186"/>
                  </a:lnTo>
                  <a:lnTo>
                    <a:pt x="649" y="186"/>
                  </a:lnTo>
                  <a:lnTo>
                    <a:pt x="649" y="94"/>
                  </a:lnTo>
                  <a:lnTo>
                    <a:pt x="606" y="160"/>
                  </a:lnTo>
                  <a:lnTo>
                    <a:pt x="604" y="160"/>
                  </a:lnTo>
                  <a:lnTo>
                    <a:pt x="561" y="94"/>
                  </a:lnTo>
                  <a:lnTo>
                    <a:pt x="561" y="186"/>
                  </a:lnTo>
                  <a:lnTo>
                    <a:pt x="500" y="186"/>
                  </a:lnTo>
                  <a:lnTo>
                    <a:pt x="500" y="0"/>
                  </a:lnTo>
                  <a:close/>
                  <a:moveTo>
                    <a:pt x="741" y="0"/>
                  </a:moveTo>
                  <a:lnTo>
                    <a:pt x="804" y="0"/>
                  </a:lnTo>
                  <a:lnTo>
                    <a:pt x="804" y="125"/>
                  </a:lnTo>
                  <a:lnTo>
                    <a:pt x="892" y="125"/>
                  </a:lnTo>
                  <a:lnTo>
                    <a:pt x="892" y="186"/>
                  </a:lnTo>
                  <a:lnTo>
                    <a:pt x="741" y="186"/>
                  </a:lnTo>
                  <a:lnTo>
                    <a:pt x="741" y="0"/>
                  </a:lnTo>
                  <a:close/>
                </a:path>
              </a:pathLst>
            </a:custGeom>
            <a:solidFill>
              <a:srgbClr val="FFFFFF"/>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94" name="Freeform 7"/>
            <p:cNvSpPr>
              <a:spLocks/>
            </p:cNvSpPr>
            <p:nvPr/>
          </p:nvSpPr>
          <p:spPr bwMode="auto">
            <a:xfrm>
              <a:off x="1993900" y="4683126"/>
              <a:ext cx="636588" cy="1501775"/>
            </a:xfrm>
            <a:custGeom>
              <a:avLst/>
              <a:gdLst>
                <a:gd name="T0" fmla="*/ 0 w 401"/>
                <a:gd name="T1" fmla="*/ 0 h 946"/>
                <a:gd name="T2" fmla="*/ 0 w 401"/>
                <a:gd name="T3" fmla="*/ 123 h 946"/>
                <a:gd name="T4" fmla="*/ 307 w 401"/>
                <a:gd name="T5" fmla="*/ 123 h 946"/>
                <a:gd name="T6" fmla="*/ 304 w 401"/>
                <a:gd name="T7" fmla="*/ 156 h 946"/>
                <a:gd name="T8" fmla="*/ 299 w 401"/>
                <a:gd name="T9" fmla="*/ 218 h 946"/>
                <a:gd name="T10" fmla="*/ 296 w 401"/>
                <a:gd name="T11" fmla="*/ 246 h 946"/>
                <a:gd name="T12" fmla="*/ 296 w 401"/>
                <a:gd name="T13" fmla="*/ 246 h 946"/>
                <a:gd name="T14" fmla="*/ 0 w 401"/>
                <a:gd name="T15" fmla="*/ 246 h 946"/>
                <a:gd name="T16" fmla="*/ 0 w 401"/>
                <a:gd name="T17" fmla="*/ 371 h 946"/>
                <a:gd name="T18" fmla="*/ 252 w 401"/>
                <a:gd name="T19" fmla="*/ 371 h 946"/>
                <a:gd name="T20" fmla="*/ 285 w 401"/>
                <a:gd name="T21" fmla="*/ 371 h 946"/>
                <a:gd name="T22" fmla="*/ 282 w 401"/>
                <a:gd name="T23" fmla="*/ 405 h 946"/>
                <a:gd name="T24" fmla="*/ 253 w 401"/>
                <a:gd name="T25" fmla="*/ 728 h 946"/>
                <a:gd name="T26" fmla="*/ 251 w 401"/>
                <a:gd name="T27" fmla="*/ 749 h 946"/>
                <a:gd name="T28" fmla="*/ 0 w 401"/>
                <a:gd name="T29" fmla="*/ 819 h 946"/>
                <a:gd name="T30" fmla="*/ 0 w 401"/>
                <a:gd name="T31" fmla="*/ 946 h 946"/>
                <a:gd name="T32" fmla="*/ 325 w 401"/>
                <a:gd name="T33" fmla="*/ 856 h 946"/>
                <a:gd name="T34" fmla="*/ 401 w 401"/>
                <a:gd name="T35" fmla="*/ 0 h 946"/>
                <a:gd name="T36" fmla="*/ 0 w 401"/>
                <a:gd name="T37" fmla="*/ 0 h 9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01" h="946">
                  <a:moveTo>
                    <a:pt x="0" y="0"/>
                  </a:moveTo>
                  <a:lnTo>
                    <a:pt x="0" y="123"/>
                  </a:lnTo>
                  <a:lnTo>
                    <a:pt x="307" y="123"/>
                  </a:lnTo>
                  <a:lnTo>
                    <a:pt x="304" y="156"/>
                  </a:lnTo>
                  <a:lnTo>
                    <a:pt x="299" y="218"/>
                  </a:lnTo>
                  <a:lnTo>
                    <a:pt x="296" y="246"/>
                  </a:lnTo>
                  <a:lnTo>
                    <a:pt x="296" y="246"/>
                  </a:lnTo>
                  <a:lnTo>
                    <a:pt x="0" y="246"/>
                  </a:lnTo>
                  <a:lnTo>
                    <a:pt x="0" y="371"/>
                  </a:lnTo>
                  <a:lnTo>
                    <a:pt x="252" y="371"/>
                  </a:lnTo>
                  <a:lnTo>
                    <a:pt x="285" y="371"/>
                  </a:lnTo>
                  <a:lnTo>
                    <a:pt x="282" y="405"/>
                  </a:lnTo>
                  <a:lnTo>
                    <a:pt x="253" y="728"/>
                  </a:lnTo>
                  <a:lnTo>
                    <a:pt x="251" y="749"/>
                  </a:lnTo>
                  <a:lnTo>
                    <a:pt x="0" y="819"/>
                  </a:lnTo>
                  <a:lnTo>
                    <a:pt x="0" y="946"/>
                  </a:lnTo>
                  <a:lnTo>
                    <a:pt x="325" y="856"/>
                  </a:lnTo>
                  <a:lnTo>
                    <a:pt x="401" y="0"/>
                  </a:lnTo>
                  <a:lnTo>
                    <a:pt x="0" y="0"/>
                  </a:lnTo>
                  <a:close/>
                </a:path>
              </a:pathLst>
            </a:custGeom>
            <a:solidFill>
              <a:srgbClr val="8888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Tree>
    <p:extLst>
      <p:ext uri="{BB962C8B-B14F-4D97-AF65-F5344CB8AC3E}">
        <p14:creationId xmlns:p14="http://schemas.microsoft.com/office/powerpoint/2010/main" val="7879442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84"/>
                                        </p:tgtEl>
                                        <p:attrNameLst>
                                          <p:attrName>style.visibility</p:attrName>
                                        </p:attrNameLst>
                                      </p:cBhvr>
                                      <p:to>
                                        <p:strVal val="visible"/>
                                      </p:to>
                                    </p:set>
                                    <p:animEffect transition="in" filter="fade">
                                      <p:cBhvr>
                                        <p:cTn id="7" dur="500"/>
                                        <p:tgtEl>
                                          <p:spTgt spid="2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bwMode="auto">
          <a:xfrm>
            <a:off x="0" y="893"/>
            <a:ext cx="6823917" cy="6856214"/>
          </a:xfrm>
          <a:prstGeom prst="rect">
            <a:avLst/>
          </a:prstGeom>
          <a:solidFill>
            <a:srgbClr val="0072C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5" rIns="0" bIns="46625" numCol="1" rtlCol="0" anchor="ctr" anchorCtr="0" compatLnSpc="1">
            <a:prstTxWarp prst="textNoShape">
              <a:avLst/>
            </a:prstTxWarp>
          </a:bodyPr>
          <a:lstStyle/>
          <a:p>
            <a:pPr algn="ctr" defTabSz="932192" fontAlgn="base">
              <a:spcBef>
                <a:spcPct val="0"/>
              </a:spcBef>
              <a:spcAft>
                <a:spcPct val="0"/>
              </a:spcAft>
            </a:pPr>
            <a:endParaRPr lang="en-US" sz="1999" dirty="0">
              <a:gradFill>
                <a:gsLst>
                  <a:gs pos="0">
                    <a:srgbClr val="FFFFFF"/>
                  </a:gs>
                  <a:gs pos="100000">
                    <a:srgbClr val="FFFFFF"/>
                  </a:gs>
                </a:gsLst>
                <a:lin ang="5400000" scaled="0"/>
              </a:gradFill>
            </a:endParaRPr>
          </a:p>
        </p:txBody>
      </p:sp>
      <p:grpSp>
        <p:nvGrpSpPr>
          <p:cNvPr id="4" name="Group 3"/>
          <p:cNvGrpSpPr/>
          <p:nvPr/>
        </p:nvGrpSpPr>
        <p:grpSpPr>
          <a:xfrm>
            <a:off x="7518643" y="1050559"/>
            <a:ext cx="3780435" cy="3906803"/>
            <a:chOff x="161895" y="2028745"/>
            <a:chExt cx="3857247" cy="3986181"/>
          </a:xfrm>
        </p:grpSpPr>
        <p:sp>
          <p:nvSpPr>
            <p:cNvPr id="5" name="Rectangle 4"/>
            <p:cNvSpPr/>
            <p:nvPr/>
          </p:nvSpPr>
          <p:spPr>
            <a:xfrm>
              <a:off x="161895" y="2028745"/>
              <a:ext cx="3857247" cy="371244"/>
            </a:xfrm>
            <a:prstGeom prst="rect">
              <a:avLst/>
            </a:prstGeom>
          </p:spPr>
          <p:txBody>
            <a:bodyPr wrap="none">
              <a:spAutoFit/>
            </a:bodyPr>
            <a:lstStyle/>
            <a:p>
              <a:pPr defTabSz="914093"/>
              <a:r>
                <a:rPr lang="en-US" sz="1764" b="1" dirty="0">
                  <a:gradFill>
                    <a:gsLst>
                      <a:gs pos="26496">
                        <a:srgbClr val="505050"/>
                      </a:gs>
                      <a:gs pos="44000">
                        <a:srgbClr val="505050"/>
                      </a:gs>
                    </a:gsLst>
                    <a:lin ang="5400000" scaled="0"/>
                  </a:gradFill>
                </a:rPr>
                <a:t>OFFICE &amp; SHAREPOINT ADD-INS</a:t>
              </a:r>
              <a:endParaRPr lang="en-US" sz="1764" dirty="0">
                <a:gradFill>
                  <a:gsLst>
                    <a:gs pos="26496">
                      <a:srgbClr val="505050"/>
                    </a:gs>
                    <a:gs pos="44000">
                      <a:srgbClr val="505050"/>
                    </a:gs>
                  </a:gsLst>
                  <a:lin ang="5400000" scaled="0"/>
                </a:gradFill>
              </a:endParaRPr>
            </a:p>
          </p:txBody>
        </p:sp>
        <p:sp>
          <p:nvSpPr>
            <p:cNvPr id="6" name="Freeform 5"/>
            <p:cNvSpPr>
              <a:spLocks noEditPoints="1"/>
            </p:cNvSpPr>
            <p:nvPr/>
          </p:nvSpPr>
          <p:spPr bwMode="auto">
            <a:xfrm>
              <a:off x="552446" y="2745484"/>
              <a:ext cx="3013995" cy="3269442"/>
            </a:xfrm>
            <a:custGeom>
              <a:avLst/>
              <a:gdLst>
                <a:gd name="T0" fmla="*/ 896 w 907"/>
                <a:gd name="T1" fmla="*/ 0 h 748"/>
                <a:gd name="T2" fmla="*/ 11 w 907"/>
                <a:gd name="T3" fmla="*/ 0 h 748"/>
                <a:gd name="T4" fmla="*/ 0 w 907"/>
                <a:gd name="T5" fmla="*/ 11 h 748"/>
                <a:gd name="T6" fmla="*/ 0 w 907"/>
                <a:gd name="T7" fmla="*/ 589 h 748"/>
                <a:gd name="T8" fmla="*/ 11 w 907"/>
                <a:gd name="T9" fmla="*/ 600 h 748"/>
                <a:gd name="T10" fmla="*/ 390 w 907"/>
                <a:gd name="T11" fmla="*/ 600 h 748"/>
                <a:gd name="T12" fmla="*/ 390 w 907"/>
                <a:gd name="T13" fmla="*/ 679 h 748"/>
                <a:gd name="T14" fmla="*/ 251 w 907"/>
                <a:gd name="T15" fmla="*/ 679 h 748"/>
                <a:gd name="T16" fmla="*/ 218 w 907"/>
                <a:gd name="T17" fmla="*/ 733 h 748"/>
                <a:gd name="T18" fmla="*/ 218 w 907"/>
                <a:gd name="T19" fmla="*/ 748 h 748"/>
                <a:gd name="T20" fmla="*/ 690 w 907"/>
                <a:gd name="T21" fmla="*/ 748 h 748"/>
                <a:gd name="T22" fmla="*/ 690 w 907"/>
                <a:gd name="T23" fmla="*/ 733 h 748"/>
                <a:gd name="T24" fmla="*/ 648 w 907"/>
                <a:gd name="T25" fmla="*/ 679 h 748"/>
                <a:gd name="T26" fmla="*/ 513 w 907"/>
                <a:gd name="T27" fmla="*/ 679 h 748"/>
                <a:gd name="T28" fmla="*/ 513 w 907"/>
                <a:gd name="T29" fmla="*/ 600 h 748"/>
                <a:gd name="T30" fmla="*/ 896 w 907"/>
                <a:gd name="T31" fmla="*/ 600 h 748"/>
                <a:gd name="T32" fmla="*/ 907 w 907"/>
                <a:gd name="T33" fmla="*/ 589 h 748"/>
                <a:gd name="T34" fmla="*/ 907 w 907"/>
                <a:gd name="T35" fmla="*/ 11 h 748"/>
                <a:gd name="T36" fmla="*/ 896 w 907"/>
                <a:gd name="T37" fmla="*/ 0 h 748"/>
                <a:gd name="T38" fmla="*/ 441 w 907"/>
                <a:gd name="T39" fmla="*/ 560 h 748"/>
                <a:gd name="T40" fmla="*/ 453 w 907"/>
                <a:gd name="T41" fmla="*/ 549 h 748"/>
                <a:gd name="T42" fmla="*/ 464 w 907"/>
                <a:gd name="T43" fmla="*/ 560 h 748"/>
                <a:gd name="T44" fmla="*/ 453 w 907"/>
                <a:gd name="T45" fmla="*/ 571 h 748"/>
                <a:gd name="T46" fmla="*/ 441 w 907"/>
                <a:gd name="T47" fmla="*/ 560 h 748"/>
                <a:gd name="T48" fmla="*/ 877 w 907"/>
                <a:gd name="T49" fmla="*/ 514 h 748"/>
                <a:gd name="T50" fmla="*/ 31 w 907"/>
                <a:gd name="T51" fmla="*/ 514 h 748"/>
                <a:gd name="T52" fmla="*/ 31 w 907"/>
                <a:gd name="T53" fmla="*/ 62 h 748"/>
                <a:gd name="T54" fmla="*/ 877 w 907"/>
                <a:gd name="T55" fmla="*/ 62 h 748"/>
                <a:gd name="T56" fmla="*/ 877 w 907"/>
                <a:gd name="T57" fmla="*/ 514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07" h="748">
                  <a:moveTo>
                    <a:pt x="896" y="0"/>
                  </a:moveTo>
                  <a:cubicBezTo>
                    <a:pt x="11" y="0"/>
                    <a:pt x="11" y="0"/>
                    <a:pt x="11" y="0"/>
                  </a:cubicBezTo>
                  <a:cubicBezTo>
                    <a:pt x="5" y="0"/>
                    <a:pt x="0" y="5"/>
                    <a:pt x="0" y="11"/>
                  </a:cubicBezTo>
                  <a:cubicBezTo>
                    <a:pt x="0" y="589"/>
                    <a:pt x="0" y="589"/>
                    <a:pt x="0" y="589"/>
                  </a:cubicBezTo>
                  <a:cubicBezTo>
                    <a:pt x="0" y="595"/>
                    <a:pt x="5" y="600"/>
                    <a:pt x="11" y="600"/>
                  </a:cubicBezTo>
                  <a:cubicBezTo>
                    <a:pt x="390" y="600"/>
                    <a:pt x="390" y="600"/>
                    <a:pt x="390" y="600"/>
                  </a:cubicBezTo>
                  <a:cubicBezTo>
                    <a:pt x="390" y="679"/>
                    <a:pt x="390" y="679"/>
                    <a:pt x="390" y="679"/>
                  </a:cubicBezTo>
                  <a:cubicBezTo>
                    <a:pt x="251" y="679"/>
                    <a:pt x="251" y="679"/>
                    <a:pt x="251" y="679"/>
                  </a:cubicBezTo>
                  <a:cubicBezTo>
                    <a:pt x="218" y="733"/>
                    <a:pt x="218" y="733"/>
                    <a:pt x="218" y="733"/>
                  </a:cubicBezTo>
                  <a:cubicBezTo>
                    <a:pt x="218" y="748"/>
                    <a:pt x="218" y="748"/>
                    <a:pt x="218" y="748"/>
                  </a:cubicBezTo>
                  <a:cubicBezTo>
                    <a:pt x="690" y="748"/>
                    <a:pt x="690" y="748"/>
                    <a:pt x="690" y="748"/>
                  </a:cubicBezTo>
                  <a:cubicBezTo>
                    <a:pt x="690" y="733"/>
                    <a:pt x="690" y="733"/>
                    <a:pt x="690" y="733"/>
                  </a:cubicBezTo>
                  <a:cubicBezTo>
                    <a:pt x="648" y="679"/>
                    <a:pt x="648" y="679"/>
                    <a:pt x="648" y="679"/>
                  </a:cubicBezTo>
                  <a:cubicBezTo>
                    <a:pt x="513" y="679"/>
                    <a:pt x="513" y="679"/>
                    <a:pt x="513" y="679"/>
                  </a:cubicBezTo>
                  <a:cubicBezTo>
                    <a:pt x="513" y="600"/>
                    <a:pt x="513" y="600"/>
                    <a:pt x="513" y="600"/>
                  </a:cubicBezTo>
                  <a:cubicBezTo>
                    <a:pt x="896" y="600"/>
                    <a:pt x="896" y="600"/>
                    <a:pt x="896" y="600"/>
                  </a:cubicBezTo>
                  <a:cubicBezTo>
                    <a:pt x="902" y="600"/>
                    <a:pt x="907" y="595"/>
                    <a:pt x="907" y="589"/>
                  </a:cubicBezTo>
                  <a:cubicBezTo>
                    <a:pt x="907" y="11"/>
                    <a:pt x="907" y="11"/>
                    <a:pt x="907" y="11"/>
                  </a:cubicBezTo>
                  <a:cubicBezTo>
                    <a:pt x="907" y="5"/>
                    <a:pt x="902" y="0"/>
                    <a:pt x="896" y="0"/>
                  </a:cubicBezTo>
                  <a:moveTo>
                    <a:pt x="441" y="560"/>
                  </a:moveTo>
                  <a:cubicBezTo>
                    <a:pt x="441" y="554"/>
                    <a:pt x="446" y="549"/>
                    <a:pt x="453" y="549"/>
                  </a:cubicBezTo>
                  <a:cubicBezTo>
                    <a:pt x="459" y="549"/>
                    <a:pt x="464" y="554"/>
                    <a:pt x="464" y="560"/>
                  </a:cubicBezTo>
                  <a:cubicBezTo>
                    <a:pt x="464" y="566"/>
                    <a:pt x="459" y="571"/>
                    <a:pt x="453" y="571"/>
                  </a:cubicBezTo>
                  <a:cubicBezTo>
                    <a:pt x="446" y="571"/>
                    <a:pt x="441" y="566"/>
                    <a:pt x="441" y="560"/>
                  </a:cubicBezTo>
                  <a:moveTo>
                    <a:pt x="877" y="514"/>
                  </a:moveTo>
                  <a:cubicBezTo>
                    <a:pt x="31" y="514"/>
                    <a:pt x="31" y="514"/>
                    <a:pt x="31" y="514"/>
                  </a:cubicBezTo>
                  <a:cubicBezTo>
                    <a:pt x="31" y="62"/>
                    <a:pt x="31" y="62"/>
                    <a:pt x="31" y="62"/>
                  </a:cubicBezTo>
                  <a:cubicBezTo>
                    <a:pt x="877" y="62"/>
                    <a:pt x="877" y="62"/>
                    <a:pt x="877" y="62"/>
                  </a:cubicBezTo>
                  <a:cubicBezTo>
                    <a:pt x="877" y="514"/>
                    <a:pt x="877" y="514"/>
                    <a:pt x="877" y="514"/>
                  </a:cubicBezTo>
                </a:path>
              </a:pathLst>
            </a:custGeom>
            <a:solidFill>
              <a:schemeClr val="tx1"/>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a:gradFill>
                  <a:gsLst>
                    <a:gs pos="0">
                      <a:srgbClr val="FFFFFF"/>
                    </a:gs>
                    <a:gs pos="100000">
                      <a:srgbClr val="FFFFFF"/>
                    </a:gs>
                  </a:gsLst>
                  <a:lin ang="5400000" scaled="0"/>
                </a:gradFill>
                <a:ea typeface="Segoe UI" pitchFamily="34" charset="0"/>
                <a:cs typeface="Segoe UI" pitchFamily="34" charset="0"/>
              </a:endParaRPr>
            </a:p>
          </p:txBody>
        </p:sp>
        <p:grpSp>
          <p:nvGrpSpPr>
            <p:cNvPr id="7" name="Group 6"/>
            <p:cNvGrpSpPr/>
            <p:nvPr/>
          </p:nvGrpSpPr>
          <p:grpSpPr>
            <a:xfrm>
              <a:off x="690752" y="3061438"/>
              <a:ext cx="2722104" cy="1887170"/>
              <a:chOff x="3304700" y="1436428"/>
              <a:chExt cx="1604154" cy="1112122"/>
            </a:xfrm>
          </p:grpSpPr>
          <p:pic>
            <p:nvPicPr>
              <p:cNvPr id="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04700" y="1436428"/>
                <a:ext cx="1604154" cy="1112122"/>
              </a:xfrm>
              <a:prstGeom prst="rect">
                <a:avLst/>
              </a:prstGeom>
              <a:ln w="6350">
                <a:solidFill>
                  <a:schemeClr val="tx1">
                    <a:lumMod val="20000"/>
                    <a:lumOff val="80000"/>
                  </a:schemeClr>
                </a:solidFill>
              </a:ln>
              <a:effectLst/>
              <a:extLst>
                <a:ext uri="{909E8E84-426E-40DD-AFC4-6F175D3DCCD1}">
                  <a14:hiddenFill xmlns:a14="http://schemas.microsoft.com/office/drawing/2010/main">
                    <a:solidFill>
                      <a:schemeClr val="accent1"/>
                    </a:solidFill>
                  </a14:hiddenFill>
                </a:ext>
              </a:extLst>
            </p:spPr>
          </p:pic>
          <p:sp>
            <p:nvSpPr>
              <p:cNvPr id="9" name="Rectangle 36"/>
              <p:cNvSpPr/>
              <p:nvPr/>
            </p:nvSpPr>
            <p:spPr bwMode="auto">
              <a:xfrm>
                <a:off x="3587018" y="1702329"/>
                <a:ext cx="1265033" cy="320378"/>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9497" tIns="14750" rIns="14750" bIns="29497" numCol="1" spcCol="0" rtlCol="0" fromWordArt="0" anchor="b" anchorCtr="0" forceAA="0" compatLnSpc="1">
                <a:prstTxWarp prst="textNoShape">
                  <a:avLst/>
                </a:prstTxWarp>
                <a:noAutofit/>
              </a:bodyPr>
              <a:lstStyle/>
              <a:p>
                <a:pPr algn="ctr" defTabSz="698345" fontAlgn="base">
                  <a:spcBef>
                    <a:spcPct val="0"/>
                  </a:spcBef>
                  <a:spcAft>
                    <a:spcPct val="0"/>
                  </a:spcAft>
                </a:pPr>
                <a:endParaRPr lang="en-US" sz="918" spc="-39" dirty="0">
                  <a:gradFill>
                    <a:gsLst>
                      <a:gs pos="0">
                        <a:srgbClr val="FFFFFF"/>
                      </a:gs>
                      <a:gs pos="100000">
                        <a:srgbClr val="FFFFFF"/>
                      </a:gs>
                    </a:gsLst>
                    <a:lin ang="5400000" scaled="0"/>
                  </a:gradFill>
                  <a:ea typeface="Segoe UI" pitchFamily="34" charset="0"/>
                  <a:cs typeface="Segoe UI" pitchFamily="34" charset="0"/>
                </a:endParaRPr>
              </a:p>
            </p:txBody>
          </p:sp>
        </p:grpSp>
      </p:grpSp>
      <p:sp>
        <p:nvSpPr>
          <p:cNvPr id="10" name="Title 1"/>
          <p:cNvSpPr txBox="1">
            <a:spLocks/>
          </p:cNvSpPr>
          <p:nvPr/>
        </p:nvSpPr>
        <p:spPr>
          <a:xfrm>
            <a:off x="719112" y="1178935"/>
            <a:ext cx="5260115" cy="899431"/>
          </a:xfrm>
          <a:prstGeom prst="rect">
            <a:avLst/>
          </a:prstGeom>
        </p:spPr>
        <p:txBody>
          <a:bodyPr vert="horz" wrap="square" lIns="146266" tIns="91416" rIns="146266" bIns="91416" rtlCol="0" anchor="t">
            <a:noAutofit/>
          </a:bodyPr>
          <a:lstStyle>
            <a:lvl1pPr marL="228766" indent="-228766" algn="l" defTabSz="914367" rtl="0" eaLnBrk="1" latinLnBrk="0" hangingPunct="1">
              <a:lnSpc>
                <a:spcPct val="90000"/>
              </a:lnSpc>
              <a:spcBef>
                <a:spcPct val="0"/>
              </a:spcBef>
              <a:buNone/>
              <a:defRPr lang="en-US" sz="5882" b="0" kern="1200" cap="none" spc="-100" baseline="0">
                <a:ln w="3175">
                  <a:noFill/>
                </a:ln>
                <a:solidFill>
                  <a:srgbClr val="68217A"/>
                </a:solidFill>
                <a:effectLst/>
                <a:latin typeface="+mj-lt"/>
                <a:ea typeface="+mn-ea"/>
                <a:cs typeface="Segoe UI" pitchFamily="34" charset="0"/>
              </a:defRPr>
            </a:lvl1pPr>
          </a:lstStyle>
          <a:p>
            <a:r>
              <a:rPr lang="en-US" sz="5880" dirty="0" smtClean="0">
                <a:solidFill>
                  <a:schemeClr val="bg1"/>
                </a:solidFill>
              </a:rPr>
              <a:t>Extend</a:t>
            </a:r>
          </a:p>
          <a:p>
            <a:r>
              <a:rPr lang="en-US" sz="5880" dirty="0" smtClean="0">
                <a:solidFill>
                  <a:schemeClr val="bg1"/>
                </a:solidFill>
              </a:rPr>
              <a:t>Office </a:t>
            </a:r>
            <a:r>
              <a:rPr lang="en-US" sz="5880" dirty="0">
                <a:solidFill>
                  <a:schemeClr val="bg1"/>
                </a:solidFill>
              </a:rPr>
              <a:t>365</a:t>
            </a:r>
          </a:p>
        </p:txBody>
      </p:sp>
    </p:spTree>
    <p:extLst>
      <p:ext uri="{BB962C8B-B14F-4D97-AF65-F5344CB8AC3E}">
        <p14:creationId xmlns:p14="http://schemas.microsoft.com/office/powerpoint/2010/main" val="2925038393"/>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1">
                    <a:lumMod val="85000"/>
                    <a:lumOff val="15000"/>
                  </a:schemeClr>
                </a:solidFill>
              </a:rPr>
              <a:t>Office Add-ins</a:t>
            </a:r>
            <a:endParaRPr lang="en-US" dirty="0">
              <a:solidFill>
                <a:schemeClr val="tx1">
                  <a:lumMod val="85000"/>
                  <a:lumOff val="15000"/>
                </a:schemeClr>
              </a:solidFill>
            </a:endParaRPr>
          </a:p>
        </p:txBody>
      </p:sp>
      <p:sp>
        <p:nvSpPr>
          <p:cNvPr id="4" name="Text Placeholder 3"/>
          <p:cNvSpPr>
            <a:spLocks noGrp="1"/>
          </p:cNvSpPr>
          <p:nvPr>
            <p:ph type="body" sz="quarter" idx="4294967295"/>
          </p:nvPr>
        </p:nvSpPr>
        <p:spPr>
          <a:xfrm>
            <a:off x="269998" y="1190081"/>
            <a:ext cx="6758760" cy="4044608"/>
          </a:xfrm>
        </p:spPr>
        <p:txBody>
          <a:bodyPr/>
          <a:lstStyle/>
          <a:p>
            <a:pPr marL="571274" indent="-571274"/>
            <a:r>
              <a:rPr lang="en-US" dirty="0" smtClean="0">
                <a:solidFill>
                  <a:schemeClr val="tx1">
                    <a:lumMod val="85000"/>
                    <a:lumOff val="15000"/>
                  </a:schemeClr>
                </a:solidFill>
              </a:rPr>
              <a:t>Built with web standards</a:t>
            </a:r>
          </a:p>
          <a:p>
            <a:pPr marL="571274" indent="-571274"/>
            <a:r>
              <a:rPr lang="en-US" dirty="0" smtClean="0">
                <a:solidFill>
                  <a:schemeClr val="tx1">
                    <a:lumMod val="85000"/>
                    <a:lumOff val="15000"/>
                  </a:schemeClr>
                </a:solidFill>
              </a:rPr>
              <a:t>Office.js provides interop</a:t>
            </a:r>
          </a:p>
          <a:p>
            <a:pPr marL="571274" indent="-571274"/>
            <a:r>
              <a:rPr lang="en-US" dirty="0" smtClean="0">
                <a:solidFill>
                  <a:schemeClr val="tx1">
                    <a:lumMod val="85000"/>
                    <a:lumOff val="15000"/>
                  </a:schemeClr>
                </a:solidFill>
              </a:rPr>
              <a:t>Hosted centrally</a:t>
            </a:r>
          </a:p>
          <a:p>
            <a:pPr marL="571274" indent="-571274"/>
            <a:r>
              <a:rPr lang="en-US" dirty="0" smtClean="0">
                <a:solidFill>
                  <a:schemeClr val="tx1">
                    <a:lumMod val="85000"/>
                    <a:lumOff val="15000"/>
                  </a:schemeClr>
                </a:solidFill>
              </a:rPr>
              <a:t>Almost zero client footprint</a:t>
            </a:r>
          </a:p>
          <a:p>
            <a:pPr marL="571274" indent="-571274"/>
            <a:r>
              <a:rPr lang="en-US" dirty="0" smtClean="0">
                <a:solidFill>
                  <a:schemeClr val="tx1">
                    <a:lumMod val="85000"/>
                    <a:lumOff val="15000"/>
                  </a:schemeClr>
                </a:solidFill>
              </a:rPr>
              <a:t>Runs where Office runs</a:t>
            </a:r>
          </a:p>
          <a:p>
            <a:pPr marL="571274" indent="-571274"/>
            <a:r>
              <a:rPr lang="en-US" dirty="0" smtClean="0">
                <a:solidFill>
                  <a:schemeClr val="tx1">
                    <a:lumMod val="85000"/>
                    <a:lumOff val="15000"/>
                  </a:schemeClr>
                </a:solidFill>
              </a:rPr>
              <a:t>Discoverable marketplace</a:t>
            </a:r>
          </a:p>
        </p:txBody>
      </p:sp>
      <p:pic>
        <p:nvPicPr>
          <p:cNvPr id="3" name="OWA"/>
          <p:cNvPicPr>
            <a:picLocks noChangeAspect="1"/>
          </p:cNvPicPr>
          <p:nvPr/>
        </p:nvPicPr>
        <p:blipFill>
          <a:blip r:embed="rId3"/>
          <a:stretch>
            <a:fillRect/>
          </a:stretch>
        </p:blipFill>
        <p:spPr>
          <a:xfrm>
            <a:off x="3859791" y="1570550"/>
            <a:ext cx="5108107" cy="4274825"/>
          </a:xfrm>
          <a:prstGeom prst="rect">
            <a:avLst/>
          </a:prstGeom>
        </p:spPr>
      </p:pic>
      <p:grpSp>
        <p:nvGrpSpPr>
          <p:cNvPr id="11" name="iFrame"/>
          <p:cNvGrpSpPr/>
          <p:nvPr/>
        </p:nvGrpSpPr>
        <p:grpSpPr>
          <a:xfrm>
            <a:off x="9247606" y="3379061"/>
            <a:ext cx="2583323" cy="1881810"/>
            <a:chOff x="9243739" y="3008262"/>
            <a:chExt cx="2584362" cy="1882567"/>
          </a:xfrm>
        </p:grpSpPr>
        <p:sp>
          <p:nvSpPr>
            <p:cNvPr id="5" name="Rectangle 4"/>
            <p:cNvSpPr/>
            <p:nvPr/>
          </p:nvSpPr>
          <p:spPr bwMode="auto">
            <a:xfrm>
              <a:off x="9296400" y="3027680"/>
              <a:ext cx="2479040" cy="1817062"/>
            </a:xfrm>
            <a:prstGeom prst="rect">
              <a:avLst/>
            </a:prstGeom>
            <a:solidFill>
              <a:srgbClr val="0070C0">
                <a:alpha val="5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7" name="TextBox 6"/>
            <p:cNvSpPr txBox="1"/>
            <p:nvPr/>
          </p:nvSpPr>
          <p:spPr>
            <a:xfrm>
              <a:off x="9243739" y="3008262"/>
              <a:ext cx="2584362" cy="1882567"/>
            </a:xfrm>
            <a:prstGeom prst="rect">
              <a:avLst/>
            </a:prstGeom>
            <a:noFill/>
          </p:spPr>
          <p:txBody>
            <a:bodyPr wrap="none" lIns="182807" tIns="146246" rIns="182807" bIns="146246" rtlCol="0">
              <a:spAutoFit/>
            </a:bodyPr>
            <a:lstStyle/>
            <a:p>
              <a:pPr algn="ctr">
                <a:lnSpc>
                  <a:spcPct val="90000"/>
                </a:lnSpc>
                <a:spcAft>
                  <a:spcPts val="600"/>
                </a:spcAft>
              </a:pPr>
              <a:r>
                <a:rPr lang="en-US" sz="2399" dirty="0">
                  <a:solidFill>
                    <a:schemeClr val="bg1"/>
                  </a:solidFill>
                </a:rPr>
                <a:t>Browser Control</a:t>
              </a:r>
            </a:p>
            <a:p>
              <a:pPr algn="ctr">
                <a:lnSpc>
                  <a:spcPct val="90000"/>
                </a:lnSpc>
                <a:spcAft>
                  <a:spcPts val="600"/>
                </a:spcAft>
              </a:pPr>
              <a:r>
                <a:rPr lang="en-US" sz="2399" dirty="0">
                  <a:solidFill>
                    <a:schemeClr val="bg1"/>
                  </a:solidFill>
                </a:rPr>
                <a:t>or </a:t>
              </a:r>
              <a:r>
                <a:rPr lang="en-US" sz="2399" dirty="0" err="1">
                  <a:solidFill>
                    <a:schemeClr val="bg1"/>
                  </a:solidFill>
                </a:rPr>
                <a:t>iFrame</a:t>
              </a:r>
              <a:r>
                <a:rPr lang="en-US" sz="2399" dirty="0">
                  <a:solidFill>
                    <a:schemeClr val="bg1"/>
                  </a:solidFill>
                </a:rPr>
                <a:t> </a:t>
              </a:r>
            </a:p>
            <a:p>
              <a:pPr algn="ctr">
                <a:lnSpc>
                  <a:spcPct val="90000"/>
                </a:lnSpc>
                <a:spcAft>
                  <a:spcPts val="600"/>
                </a:spcAft>
              </a:pPr>
              <a:r>
                <a:rPr lang="en-US" sz="2399" dirty="0">
                  <a:solidFill>
                    <a:schemeClr val="bg1"/>
                  </a:solidFill>
                </a:rPr>
                <a:t>With HTML5, </a:t>
              </a:r>
            </a:p>
            <a:p>
              <a:pPr algn="ctr">
                <a:lnSpc>
                  <a:spcPct val="90000"/>
                </a:lnSpc>
                <a:spcAft>
                  <a:spcPts val="600"/>
                </a:spcAft>
              </a:pPr>
              <a:r>
                <a:rPr lang="en-US" sz="2399" dirty="0">
                  <a:solidFill>
                    <a:schemeClr val="bg1"/>
                  </a:solidFill>
                </a:rPr>
                <a:t>JavaScript, CSS</a:t>
              </a:r>
            </a:p>
          </p:txBody>
        </p:sp>
      </p:grpSp>
      <p:grpSp>
        <p:nvGrpSpPr>
          <p:cNvPr id="18" name="Manifest"/>
          <p:cNvGrpSpPr/>
          <p:nvPr/>
        </p:nvGrpSpPr>
        <p:grpSpPr>
          <a:xfrm>
            <a:off x="6790495" y="1547019"/>
            <a:ext cx="5402895" cy="4899626"/>
            <a:chOff x="6800345" y="6081180"/>
            <a:chExt cx="5405069" cy="4901598"/>
          </a:xfrm>
        </p:grpSpPr>
        <p:sp>
          <p:nvSpPr>
            <p:cNvPr id="15" name="Rectangle 14"/>
            <p:cNvSpPr/>
            <p:nvPr/>
          </p:nvSpPr>
          <p:spPr bwMode="auto">
            <a:xfrm>
              <a:off x="6814919" y="6102677"/>
              <a:ext cx="5110161" cy="4816751"/>
            </a:xfrm>
            <a:prstGeom prst="rect">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17" name="TextBox 16"/>
            <p:cNvSpPr txBox="1"/>
            <p:nvPr/>
          </p:nvSpPr>
          <p:spPr>
            <a:xfrm>
              <a:off x="6800345" y="6081180"/>
              <a:ext cx="5405069" cy="4901598"/>
            </a:xfrm>
            <a:prstGeom prst="rect">
              <a:avLst/>
            </a:prstGeom>
            <a:noFill/>
          </p:spPr>
          <p:txBody>
            <a:bodyPr wrap="none" lIns="182807" tIns="146246" rIns="182807" bIns="146246" rtlCol="0">
              <a:spAutoFit/>
            </a:bodyPr>
            <a:lstStyle/>
            <a:p>
              <a:pPr>
                <a:lnSpc>
                  <a:spcPct val="90000"/>
                </a:lnSpc>
                <a:spcAft>
                  <a:spcPts val="600"/>
                </a:spcAft>
              </a:pPr>
              <a:r>
                <a:rPr lang="en-US" sz="1200" dirty="0">
                  <a:solidFill>
                    <a:schemeClr val="tx2">
                      <a:lumMod val="60000"/>
                      <a:lumOff val="40000"/>
                    </a:schemeClr>
                  </a:solidFill>
                </a:rPr>
                <a:t>&lt;?</a:t>
              </a:r>
              <a:r>
                <a:rPr lang="en-US" sz="1200" dirty="0">
                  <a:solidFill>
                    <a:srgbClr val="800000"/>
                  </a:solidFill>
                </a:rPr>
                <a:t>xml</a:t>
              </a:r>
              <a:r>
                <a:rPr lang="en-US" sz="1200" dirty="0"/>
                <a:t> </a:t>
              </a:r>
              <a:r>
                <a:rPr lang="en-US" sz="1200" dirty="0">
                  <a:solidFill>
                    <a:srgbClr val="FF0000"/>
                  </a:solidFill>
                </a:rPr>
                <a:t>version</a:t>
              </a:r>
              <a:r>
                <a:rPr lang="en-US" sz="1200" dirty="0">
                  <a:solidFill>
                    <a:schemeClr val="tx2">
                      <a:lumMod val="60000"/>
                      <a:lumOff val="40000"/>
                    </a:schemeClr>
                  </a:solidFill>
                </a:rPr>
                <a:t>=</a:t>
              </a:r>
              <a:r>
                <a:rPr lang="en-US" sz="1200" dirty="0"/>
                <a:t>"</a:t>
              </a:r>
              <a:r>
                <a:rPr lang="en-US" sz="1200" dirty="0">
                  <a:solidFill>
                    <a:schemeClr val="tx2">
                      <a:lumMod val="60000"/>
                      <a:lumOff val="40000"/>
                    </a:schemeClr>
                  </a:solidFill>
                </a:rPr>
                <a:t>1.0</a:t>
              </a:r>
              <a:r>
                <a:rPr lang="en-US" sz="1200" dirty="0"/>
                <a:t>" </a:t>
              </a:r>
              <a:r>
                <a:rPr lang="en-US" sz="1200" dirty="0">
                  <a:solidFill>
                    <a:srgbClr val="FF0000"/>
                  </a:solidFill>
                </a:rPr>
                <a:t>encoding</a:t>
              </a:r>
              <a:r>
                <a:rPr lang="en-US" sz="1200" dirty="0">
                  <a:solidFill>
                    <a:schemeClr val="tx2">
                      <a:lumMod val="60000"/>
                      <a:lumOff val="40000"/>
                    </a:schemeClr>
                  </a:solidFill>
                </a:rPr>
                <a:t>=</a:t>
              </a:r>
              <a:r>
                <a:rPr lang="en-US" sz="1200" dirty="0"/>
                <a:t>"</a:t>
              </a:r>
              <a:r>
                <a:rPr lang="en-US" sz="1200" dirty="0">
                  <a:solidFill>
                    <a:schemeClr val="tx2">
                      <a:lumMod val="60000"/>
                      <a:lumOff val="40000"/>
                    </a:schemeClr>
                  </a:solidFill>
                </a:rPr>
                <a:t>UTF-8</a:t>
              </a:r>
              <a:r>
                <a:rPr lang="en-US" sz="1200" dirty="0"/>
                <a:t>"</a:t>
              </a:r>
              <a:r>
                <a:rPr lang="en-US" sz="1200" dirty="0">
                  <a:solidFill>
                    <a:schemeClr val="tx2">
                      <a:lumMod val="60000"/>
                      <a:lumOff val="40000"/>
                    </a:schemeClr>
                  </a:solidFill>
                </a:rPr>
                <a:t>?&gt;</a:t>
              </a:r>
            </a:p>
            <a:p>
              <a:pPr>
                <a:lnSpc>
                  <a:spcPct val="90000"/>
                </a:lnSpc>
                <a:spcAft>
                  <a:spcPts val="600"/>
                </a:spcAft>
              </a:pPr>
              <a:r>
                <a:rPr lang="en-US" sz="1200" dirty="0">
                  <a:solidFill>
                    <a:schemeClr val="tx2">
                      <a:lumMod val="60000"/>
                      <a:lumOff val="40000"/>
                    </a:schemeClr>
                  </a:solidFill>
                </a:rPr>
                <a:t>&lt;</a:t>
              </a:r>
              <a:r>
                <a:rPr lang="en-US" sz="1200" dirty="0" err="1">
                  <a:solidFill>
                    <a:srgbClr val="800000"/>
                  </a:solidFill>
                </a:rPr>
                <a:t>OfficeApp</a:t>
              </a:r>
              <a:r>
                <a:rPr lang="en-US" sz="1200" dirty="0"/>
                <a:t> </a:t>
              </a:r>
              <a:r>
                <a:rPr lang="en-US" sz="1200" dirty="0" err="1">
                  <a:solidFill>
                    <a:srgbClr val="FF0000"/>
                  </a:solidFill>
                </a:rPr>
                <a:t>xsi:type</a:t>
              </a:r>
              <a:r>
                <a:rPr lang="en-US" sz="1200" dirty="0">
                  <a:solidFill>
                    <a:schemeClr val="tx2">
                      <a:lumMod val="60000"/>
                      <a:lumOff val="40000"/>
                    </a:schemeClr>
                  </a:solidFill>
                </a:rPr>
                <a:t>=</a:t>
              </a:r>
              <a:r>
                <a:rPr lang="en-US" sz="1200" dirty="0"/>
                <a:t>"</a:t>
              </a:r>
              <a:r>
                <a:rPr lang="en-US" sz="1200" dirty="0" err="1">
                  <a:solidFill>
                    <a:schemeClr val="tx2">
                      <a:lumMod val="60000"/>
                      <a:lumOff val="40000"/>
                    </a:schemeClr>
                  </a:solidFill>
                </a:rPr>
                <a:t>MailApp</a:t>
              </a:r>
              <a:r>
                <a:rPr lang="en-US" sz="1200" dirty="0"/>
                <a:t>"</a:t>
              </a:r>
              <a:r>
                <a:rPr lang="en-US" sz="1200" dirty="0">
                  <a:solidFill>
                    <a:schemeClr val="tx2">
                      <a:lumMod val="60000"/>
                      <a:lumOff val="40000"/>
                    </a:schemeClr>
                  </a:solidFill>
                </a:rPr>
                <a:t>&gt;</a:t>
              </a:r>
            </a:p>
            <a:p>
              <a:pPr>
                <a:lnSpc>
                  <a:spcPct val="90000"/>
                </a:lnSpc>
                <a:spcAft>
                  <a:spcPts val="600"/>
                </a:spcAft>
              </a:pPr>
              <a:r>
                <a:rPr lang="en-US" sz="1200" dirty="0"/>
                <a:t>  </a:t>
              </a:r>
              <a:r>
                <a:rPr lang="en-US" sz="1200" dirty="0">
                  <a:solidFill>
                    <a:schemeClr val="tx2">
                      <a:lumMod val="60000"/>
                      <a:lumOff val="40000"/>
                    </a:schemeClr>
                  </a:solidFill>
                </a:rPr>
                <a:t>&lt;</a:t>
              </a:r>
              <a:r>
                <a:rPr lang="en-US" sz="1200" dirty="0">
                  <a:solidFill>
                    <a:srgbClr val="800000"/>
                  </a:solidFill>
                </a:rPr>
                <a:t>Version</a:t>
              </a:r>
              <a:r>
                <a:rPr lang="en-US" sz="1200" dirty="0">
                  <a:solidFill>
                    <a:schemeClr val="tx2">
                      <a:lumMod val="60000"/>
                      <a:lumOff val="40000"/>
                    </a:schemeClr>
                  </a:solidFill>
                </a:rPr>
                <a:t>&gt;</a:t>
              </a:r>
              <a:r>
                <a:rPr lang="en-US" sz="1200" dirty="0"/>
                <a:t>1.0.0.0</a:t>
              </a:r>
              <a:r>
                <a:rPr lang="en-US" sz="1200" dirty="0">
                  <a:solidFill>
                    <a:schemeClr val="tx2">
                      <a:lumMod val="60000"/>
                      <a:lumOff val="40000"/>
                    </a:schemeClr>
                  </a:solidFill>
                </a:rPr>
                <a:t>&lt;/</a:t>
              </a:r>
              <a:r>
                <a:rPr lang="en-US" sz="1200" dirty="0">
                  <a:solidFill>
                    <a:srgbClr val="800000"/>
                  </a:solidFill>
                </a:rPr>
                <a:t>Version</a:t>
              </a:r>
              <a:r>
                <a:rPr lang="en-US" sz="1200" dirty="0">
                  <a:solidFill>
                    <a:schemeClr val="tx2">
                      <a:lumMod val="60000"/>
                      <a:lumOff val="40000"/>
                    </a:schemeClr>
                  </a:solidFill>
                </a:rPr>
                <a:t>&gt;</a:t>
              </a:r>
            </a:p>
            <a:p>
              <a:pPr>
                <a:lnSpc>
                  <a:spcPct val="90000"/>
                </a:lnSpc>
                <a:spcAft>
                  <a:spcPts val="600"/>
                </a:spcAft>
              </a:pPr>
              <a:r>
                <a:rPr lang="en-US" sz="1200" dirty="0"/>
                <a:t>  </a:t>
              </a:r>
              <a:r>
                <a:rPr lang="en-US" sz="1200" dirty="0">
                  <a:solidFill>
                    <a:schemeClr val="tx2">
                      <a:lumMod val="60000"/>
                      <a:lumOff val="40000"/>
                    </a:schemeClr>
                  </a:solidFill>
                </a:rPr>
                <a:t>&lt;</a:t>
              </a:r>
              <a:r>
                <a:rPr lang="en-US" sz="1200" dirty="0" err="1">
                  <a:solidFill>
                    <a:srgbClr val="800000"/>
                  </a:solidFill>
                </a:rPr>
                <a:t>ProviderName</a:t>
              </a:r>
              <a:r>
                <a:rPr lang="en-US" sz="1200" dirty="0">
                  <a:solidFill>
                    <a:schemeClr val="tx2">
                      <a:lumMod val="60000"/>
                      <a:lumOff val="40000"/>
                    </a:schemeClr>
                  </a:solidFill>
                </a:rPr>
                <a:t>&gt;</a:t>
              </a:r>
              <a:r>
                <a:rPr lang="en-US" sz="1200" dirty="0"/>
                <a:t>Salesforce.com</a:t>
              </a:r>
              <a:r>
                <a:rPr lang="en-US" sz="1200" dirty="0">
                  <a:solidFill>
                    <a:schemeClr val="tx2">
                      <a:lumMod val="60000"/>
                      <a:lumOff val="40000"/>
                    </a:schemeClr>
                  </a:solidFill>
                </a:rPr>
                <a:t>&lt;/</a:t>
              </a:r>
              <a:r>
                <a:rPr lang="en-US" sz="1200" dirty="0" err="1">
                  <a:solidFill>
                    <a:srgbClr val="800000"/>
                  </a:solidFill>
                </a:rPr>
                <a:t>ProviderName</a:t>
              </a:r>
              <a:r>
                <a:rPr lang="en-US" sz="1200" dirty="0">
                  <a:solidFill>
                    <a:schemeClr val="tx2">
                      <a:lumMod val="60000"/>
                      <a:lumOff val="40000"/>
                    </a:schemeClr>
                  </a:solidFill>
                </a:rPr>
                <a:t>&gt;</a:t>
              </a:r>
            </a:p>
            <a:p>
              <a:pPr>
                <a:lnSpc>
                  <a:spcPct val="90000"/>
                </a:lnSpc>
                <a:spcAft>
                  <a:spcPts val="600"/>
                </a:spcAft>
              </a:pPr>
              <a:r>
                <a:rPr lang="en-US" sz="1200" dirty="0"/>
                <a:t>  </a:t>
              </a:r>
              <a:r>
                <a:rPr lang="en-US" sz="1200" dirty="0">
                  <a:solidFill>
                    <a:schemeClr val="tx2">
                      <a:lumMod val="60000"/>
                      <a:lumOff val="40000"/>
                    </a:schemeClr>
                  </a:solidFill>
                </a:rPr>
                <a:t>&lt;</a:t>
              </a:r>
              <a:r>
                <a:rPr lang="en-US" sz="1200" dirty="0" err="1">
                  <a:solidFill>
                    <a:srgbClr val="800000"/>
                  </a:solidFill>
                </a:rPr>
                <a:t>DefaultLocale</a:t>
              </a:r>
              <a:r>
                <a:rPr lang="en-US" sz="1200" dirty="0">
                  <a:solidFill>
                    <a:schemeClr val="tx2">
                      <a:lumMod val="60000"/>
                      <a:lumOff val="40000"/>
                    </a:schemeClr>
                  </a:solidFill>
                </a:rPr>
                <a:t>&gt;</a:t>
              </a:r>
              <a:r>
                <a:rPr lang="en-US" sz="1200" dirty="0" err="1"/>
                <a:t>en</a:t>
              </a:r>
              <a:r>
                <a:rPr lang="en-US" sz="1200" dirty="0"/>
                <a:t>-US</a:t>
              </a:r>
              <a:r>
                <a:rPr lang="en-US" sz="1200" dirty="0">
                  <a:solidFill>
                    <a:schemeClr val="tx2">
                      <a:lumMod val="60000"/>
                      <a:lumOff val="40000"/>
                    </a:schemeClr>
                  </a:solidFill>
                </a:rPr>
                <a:t>&lt;/</a:t>
              </a:r>
              <a:r>
                <a:rPr lang="en-US" sz="1200" dirty="0" err="1">
                  <a:solidFill>
                    <a:srgbClr val="800000"/>
                  </a:solidFill>
                </a:rPr>
                <a:t>DefaultLocale</a:t>
              </a:r>
              <a:r>
                <a:rPr lang="en-US" sz="1200" dirty="0">
                  <a:solidFill>
                    <a:schemeClr val="tx2">
                      <a:lumMod val="60000"/>
                      <a:lumOff val="40000"/>
                    </a:schemeClr>
                  </a:solidFill>
                </a:rPr>
                <a:t>&gt;</a:t>
              </a:r>
            </a:p>
            <a:p>
              <a:pPr>
                <a:lnSpc>
                  <a:spcPct val="90000"/>
                </a:lnSpc>
                <a:spcAft>
                  <a:spcPts val="600"/>
                </a:spcAft>
              </a:pPr>
              <a:r>
                <a:rPr lang="en-US" sz="1200" dirty="0"/>
                <a:t>  </a:t>
              </a:r>
              <a:r>
                <a:rPr lang="en-US" sz="1200" dirty="0">
                  <a:solidFill>
                    <a:schemeClr val="tx2">
                      <a:lumMod val="60000"/>
                      <a:lumOff val="40000"/>
                    </a:schemeClr>
                  </a:solidFill>
                </a:rPr>
                <a:t>&lt;</a:t>
              </a:r>
              <a:r>
                <a:rPr lang="en-US" sz="1200" dirty="0" err="1">
                  <a:solidFill>
                    <a:srgbClr val="800000"/>
                  </a:solidFill>
                </a:rPr>
                <a:t>DisplayName</a:t>
              </a:r>
              <a:r>
                <a:rPr lang="en-US" sz="1200" dirty="0"/>
                <a:t> </a:t>
              </a:r>
              <a:r>
                <a:rPr lang="en-US" sz="1200" dirty="0" err="1">
                  <a:solidFill>
                    <a:srgbClr val="FF0000"/>
                  </a:solidFill>
                </a:rPr>
                <a:t>DefaultValue</a:t>
              </a:r>
              <a:r>
                <a:rPr lang="en-US" sz="1200" dirty="0">
                  <a:solidFill>
                    <a:schemeClr val="tx2">
                      <a:lumMod val="60000"/>
                      <a:lumOff val="40000"/>
                    </a:schemeClr>
                  </a:solidFill>
                </a:rPr>
                <a:t>=</a:t>
              </a:r>
              <a:r>
                <a:rPr lang="en-US" sz="1200" dirty="0"/>
                <a:t>“</a:t>
              </a:r>
              <a:r>
                <a:rPr lang="en-US" sz="1200" dirty="0">
                  <a:solidFill>
                    <a:schemeClr val="tx2">
                      <a:lumMod val="60000"/>
                      <a:lumOff val="40000"/>
                    </a:schemeClr>
                  </a:solidFill>
                </a:rPr>
                <a:t>Salesforce</a:t>
              </a:r>
              <a:r>
                <a:rPr lang="en-US" sz="1200" dirty="0"/>
                <a:t>" </a:t>
              </a:r>
              <a:r>
                <a:rPr lang="en-US" sz="1200" dirty="0">
                  <a:solidFill>
                    <a:schemeClr val="tx2">
                      <a:lumMod val="60000"/>
                      <a:lumOff val="40000"/>
                    </a:schemeClr>
                  </a:solidFill>
                </a:rPr>
                <a:t>/&gt;</a:t>
              </a:r>
            </a:p>
            <a:p>
              <a:pPr>
                <a:lnSpc>
                  <a:spcPct val="90000"/>
                </a:lnSpc>
                <a:spcAft>
                  <a:spcPts val="600"/>
                </a:spcAft>
              </a:pPr>
              <a:r>
                <a:rPr lang="en-US" sz="1200" dirty="0"/>
                <a:t>  </a:t>
              </a:r>
              <a:r>
                <a:rPr lang="en-US" sz="1200" dirty="0">
                  <a:solidFill>
                    <a:schemeClr val="tx2">
                      <a:lumMod val="60000"/>
                      <a:lumOff val="40000"/>
                    </a:schemeClr>
                  </a:solidFill>
                </a:rPr>
                <a:t>&lt;</a:t>
              </a:r>
              <a:r>
                <a:rPr lang="en-US" sz="1200" dirty="0">
                  <a:solidFill>
                    <a:srgbClr val="800000"/>
                  </a:solidFill>
                </a:rPr>
                <a:t>Capabilities</a:t>
              </a:r>
              <a:r>
                <a:rPr lang="en-US" sz="1200" dirty="0">
                  <a:solidFill>
                    <a:schemeClr val="tx2">
                      <a:lumMod val="60000"/>
                      <a:lumOff val="40000"/>
                    </a:schemeClr>
                  </a:solidFill>
                </a:rPr>
                <a:t>&gt;</a:t>
              </a:r>
            </a:p>
            <a:p>
              <a:pPr>
                <a:lnSpc>
                  <a:spcPct val="90000"/>
                </a:lnSpc>
                <a:spcAft>
                  <a:spcPts val="600"/>
                </a:spcAft>
              </a:pPr>
              <a:r>
                <a:rPr lang="en-US" sz="1200" dirty="0"/>
                <a:t>    </a:t>
              </a:r>
              <a:r>
                <a:rPr lang="en-US" sz="1200" dirty="0">
                  <a:solidFill>
                    <a:schemeClr val="tx2">
                      <a:lumMod val="60000"/>
                      <a:lumOff val="40000"/>
                    </a:schemeClr>
                  </a:solidFill>
                </a:rPr>
                <a:t>&lt;</a:t>
              </a:r>
              <a:r>
                <a:rPr lang="en-US" sz="1200" dirty="0">
                  <a:solidFill>
                    <a:srgbClr val="800000"/>
                  </a:solidFill>
                </a:rPr>
                <a:t>Capability</a:t>
              </a:r>
              <a:r>
                <a:rPr lang="en-US" sz="1200" dirty="0"/>
                <a:t> </a:t>
              </a:r>
              <a:r>
                <a:rPr lang="en-US" sz="1200" dirty="0">
                  <a:solidFill>
                    <a:srgbClr val="FF0000"/>
                  </a:solidFill>
                </a:rPr>
                <a:t>Name</a:t>
              </a:r>
              <a:r>
                <a:rPr lang="en-US" sz="1200" dirty="0">
                  <a:solidFill>
                    <a:schemeClr val="tx2">
                      <a:lumMod val="60000"/>
                      <a:lumOff val="40000"/>
                    </a:schemeClr>
                  </a:solidFill>
                </a:rPr>
                <a:t>=</a:t>
              </a:r>
              <a:r>
                <a:rPr lang="en-US" sz="1200" dirty="0"/>
                <a:t>"</a:t>
              </a:r>
              <a:r>
                <a:rPr lang="en-US" sz="1200" dirty="0">
                  <a:solidFill>
                    <a:schemeClr val="tx2">
                      <a:lumMod val="60000"/>
                      <a:lumOff val="40000"/>
                    </a:schemeClr>
                  </a:solidFill>
                </a:rPr>
                <a:t>Mailbox</a:t>
              </a:r>
              <a:r>
                <a:rPr lang="en-US" sz="1200" dirty="0"/>
                <a:t>" </a:t>
              </a:r>
              <a:r>
                <a:rPr lang="en-US" sz="1200" dirty="0">
                  <a:solidFill>
                    <a:schemeClr val="tx2">
                      <a:lumMod val="60000"/>
                      <a:lumOff val="40000"/>
                    </a:schemeClr>
                  </a:solidFill>
                </a:rPr>
                <a:t>/&gt;</a:t>
              </a:r>
            </a:p>
            <a:p>
              <a:pPr>
                <a:lnSpc>
                  <a:spcPct val="90000"/>
                </a:lnSpc>
                <a:spcAft>
                  <a:spcPts val="600"/>
                </a:spcAft>
              </a:pPr>
              <a:r>
                <a:rPr lang="en-US" sz="1200" dirty="0"/>
                <a:t>  </a:t>
              </a:r>
              <a:r>
                <a:rPr lang="en-US" sz="1200" dirty="0">
                  <a:solidFill>
                    <a:schemeClr val="tx2">
                      <a:lumMod val="60000"/>
                      <a:lumOff val="40000"/>
                    </a:schemeClr>
                  </a:solidFill>
                </a:rPr>
                <a:t>&lt;/</a:t>
              </a:r>
              <a:r>
                <a:rPr lang="en-US" sz="1200" dirty="0">
                  <a:solidFill>
                    <a:srgbClr val="800000"/>
                  </a:solidFill>
                </a:rPr>
                <a:t>Capabilities</a:t>
              </a:r>
              <a:r>
                <a:rPr lang="en-US" sz="1200" dirty="0">
                  <a:solidFill>
                    <a:schemeClr val="tx2">
                      <a:lumMod val="60000"/>
                      <a:lumOff val="40000"/>
                    </a:schemeClr>
                  </a:solidFill>
                </a:rPr>
                <a:t>&gt;</a:t>
              </a:r>
            </a:p>
            <a:p>
              <a:pPr>
                <a:lnSpc>
                  <a:spcPct val="90000"/>
                </a:lnSpc>
                <a:spcAft>
                  <a:spcPts val="600"/>
                </a:spcAft>
              </a:pPr>
              <a:r>
                <a:rPr lang="en-US" sz="1200" dirty="0"/>
                <a:t>  </a:t>
              </a:r>
              <a:r>
                <a:rPr lang="en-US" sz="1200" dirty="0">
                  <a:solidFill>
                    <a:schemeClr val="tx2">
                      <a:lumMod val="60000"/>
                      <a:lumOff val="40000"/>
                    </a:schemeClr>
                  </a:solidFill>
                </a:rPr>
                <a:t>&lt;</a:t>
              </a:r>
              <a:r>
                <a:rPr lang="en-US" sz="1200" dirty="0" err="1">
                  <a:solidFill>
                    <a:srgbClr val="800000"/>
                  </a:solidFill>
                </a:rPr>
                <a:t>DesktopSettings</a:t>
              </a:r>
              <a:r>
                <a:rPr lang="en-US" sz="1200" dirty="0">
                  <a:solidFill>
                    <a:schemeClr val="tx2">
                      <a:lumMod val="60000"/>
                      <a:lumOff val="40000"/>
                    </a:schemeClr>
                  </a:solidFill>
                </a:rPr>
                <a:t>&gt;</a:t>
              </a:r>
            </a:p>
            <a:p>
              <a:pPr>
                <a:lnSpc>
                  <a:spcPct val="90000"/>
                </a:lnSpc>
                <a:spcAft>
                  <a:spcPts val="600"/>
                </a:spcAft>
              </a:pPr>
              <a:r>
                <a:rPr lang="en-US" sz="1200" dirty="0"/>
                <a:t>    </a:t>
              </a:r>
              <a:r>
                <a:rPr lang="en-US" sz="1200" b="1" dirty="0">
                  <a:solidFill>
                    <a:schemeClr val="tx2">
                      <a:lumMod val="60000"/>
                      <a:lumOff val="40000"/>
                    </a:schemeClr>
                  </a:solidFill>
                </a:rPr>
                <a:t>&lt;</a:t>
              </a:r>
              <a:r>
                <a:rPr lang="en-US" sz="1200" b="1" dirty="0" err="1">
                  <a:solidFill>
                    <a:srgbClr val="800000"/>
                  </a:solidFill>
                </a:rPr>
                <a:t>SourceLocation</a:t>
              </a:r>
              <a:r>
                <a:rPr lang="en-US" sz="1200" b="1" dirty="0"/>
                <a:t> </a:t>
              </a:r>
              <a:r>
                <a:rPr lang="en-US" sz="1200" b="1" dirty="0" err="1">
                  <a:solidFill>
                    <a:srgbClr val="FF0000"/>
                  </a:solidFill>
                </a:rPr>
                <a:t>DefaultValue</a:t>
              </a:r>
              <a:r>
                <a:rPr lang="en-US" sz="1200" b="1" dirty="0">
                  <a:solidFill>
                    <a:schemeClr val="tx2">
                      <a:lumMod val="60000"/>
                      <a:lumOff val="40000"/>
                    </a:schemeClr>
                  </a:solidFill>
                </a:rPr>
                <a:t>=</a:t>
              </a:r>
              <a:r>
                <a:rPr lang="en-US" sz="1200" b="1" dirty="0"/>
                <a:t>“</a:t>
              </a:r>
              <a:r>
                <a:rPr lang="en-US" sz="1200" b="1" dirty="0">
                  <a:solidFill>
                    <a:schemeClr val="tx2">
                      <a:lumMod val="60000"/>
                      <a:lumOff val="40000"/>
                    </a:schemeClr>
                  </a:solidFill>
                </a:rPr>
                <a:t>https://salesforce.com/office</a:t>
              </a:r>
              <a:r>
                <a:rPr lang="en-US" sz="1200" b="1" dirty="0"/>
                <a:t>" </a:t>
              </a:r>
              <a:r>
                <a:rPr lang="en-US" sz="1200" b="1" dirty="0">
                  <a:solidFill>
                    <a:schemeClr val="tx2">
                      <a:lumMod val="60000"/>
                      <a:lumOff val="40000"/>
                    </a:schemeClr>
                  </a:solidFill>
                </a:rPr>
                <a:t>/&gt;</a:t>
              </a:r>
            </a:p>
            <a:p>
              <a:pPr>
                <a:lnSpc>
                  <a:spcPct val="90000"/>
                </a:lnSpc>
                <a:spcAft>
                  <a:spcPts val="600"/>
                </a:spcAft>
              </a:pPr>
              <a:r>
                <a:rPr lang="en-US" sz="1200" dirty="0"/>
                <a:t>    </a:t>
              </a:r>
              <a:r>
                <a:rPr lang="en-US" sz="1200" dirty="0">
                  <a:solidFill>
                    <a:schemeClr val="tx2">
                      <a:lumMod val="60000"/>
                      <a:lumOff val="40000"/>
                    </a:schemeClr>
                  </a:solidFill>
                </a:rPr>
                <a:t>&lt;</a:t>
              </a:r>
              <a:r>
                <a:rPr lang="en-US" sz="1200" dirty="0" err="1">
                  <a:solidFill>
                    <a:srgbClr val="800000"/>
                  </a:solidFill>
                </a:rPr>
                <a:t>RequestedHeight</a:t>
              </a:r>
              <a:r>
                <a:rPr lang="en-US" sz="1200" dirty="0">
                  <a:solidFill>
                    <a:schemeClr val="tx2">
                      <a:lumMod val="60000"/>
                      <a:lumOff val="40000"/>
                    </a:schemeClr>
                  </a:solidFill>
                </a:rPr>
                <a:t>&gt;</a:t>
              </a:r>
              <a:r>
                <a:rPr lang="en-US" sz="1200" dirty="0"/>
                <a:t>300</a:t>
              </a:r>
              <a:r>
                <a:rPr lang="en-US" sz="1200" dirty="0">
                  <a:solidFill>
                    <a:schemeClr val="tx2">
                      <a:lumMod val="60000"/>
                      <a:lumOff val="40000"/>
                    </a:schemeClr>
                  </a:solidFill>
                </a:rPr>
                <a:t>&lt;/</a:t>
              </a:r>
              <a:r>
                <a:rPr lang="en-US" sz="1200" dirty="0" err="1">
                  <a:solidFill>
                    <a:srgbClr val="800000"/>
                  </a:solidFill>
                </a:rPr>
                <a:t>RequestedHeight</a:t>
              </a:r>
              <a:r>
                <a:rPr lang="en-US" sz="1200" dirty="0">
                  <a:solidFill>
                    <a:schemeClr val="tx2">
                      <a:lumMod val="60000"/>
                      <a:lumOff val="40000"/>
                    </a:schemeClr>
                  </a:solidFill>
                </a:rPr>
                <a:t>&gt;</a:t>
              </a:r>
            </a:p>
            <a:p>
              <a:pPr>
                <a:lnSpc>
                  <a:spcPct val="90000"/>
                </a:lnSpc>
                <a:spcAft>
                  <a:spcPts val="600"/>
                </a:spcAft>
              </a:pPr>
              <a:r>
                <a:rPr lang="en-US" sz="1200" dirty="0"/>
                <a:t>  </a:t>
              </a:r>
              <a:r>
                <a:rPr lang="en-US" sz="1200" dirty="0">
                  <a:solidFill>
                    <a:schemeClr val="tx2">
                      <a:lumMod val="60000"/>
                      <a:lumOff val="40000"/>
                    </a:schemeClr>
                  </a:solidFill>
                </a:rPr>
                <a:t>&lt;/</a:t>
              </a:r>
              <a:r>
                <a:rPr lang="en-US" sz="1200" dirty="0" err="1">
                  <a:solidFill>
                    <a:srgbClr val="800000"/>
                  </a:solidFill>
                </a:rPr>
                <a:t>DesktopSettings</a:t>
              </a:r>
              <a:r>
                <a:rPr lang="en-US" sz="1200" dirty="0">
                  <a:solidFill>
                    <a:schemeClr val="tx2">
                      <a:lumMod val="60000"/>
                      <a:lumOff val="40000"/>
                    </a:schemeClr>
                  </a:solidFill>
                </a:rPr>
                <a:t>&gt;</a:t>
              </a:r>
            </a:p>
            <a:p>
              <a:pPr>
                <a:lnSpc>
                  <a:spcPct val="90000"/>
                </a:lnSpc>
                <a:spcAft>
                  <a:spcPts val="600"/>
                </a:spcAft>
              </a:pPr>
              <a:r>
                <a:rPr lang="en-US" sz="1200" dirty="0"/>
                <a:t>  </a:t>
              </a:r>
              <a:r>
                <a:rPr lang="en-US" sz="1200" dirty="0">
                  <a:solidFill>
                    <a:schemeClr val="tx2">
                      <a:lumMod val="60000"/>
                      <a:lumOff val="40000"/>
                    </a:schemeClr>
                  </a:solidFill>
                </a:rPr>
                <a:t>&lt;</a:t>
              </a:r>
              <a:r>
                <a:rPr lang="en-US" sz="1200" dirty="0">
                  <a:solidFill>
                    <a:srgbClr val="800000"/>
                  </a:solidFill>
                </a:rPr>
                <a:t>Permissions</a:t>
              </a:r>
              <a:r>
                <a:rPr lang="en-US" sz="1200" dirty="0">
                  <a:solidFill>
                    <a:schemeClr val="tx2">
                      <a:lumMod val="60000"/>
                      <a:lumOff val="40000"/>
                    </a:schemeClr>
                  </a:solidFill>
                </a:rPr>
                <a:t>&gt;</a:t>
              </a:r>
              <a:r>
                <a:rPr lang="en-US" sz="1200" dirty="0" err="1"/>
                <a:t>ReadItem</a:t>
              </a:r>
              <a:r>
                <a:rPr lang="en-US" sz="1200" dirty="0">
                  <a:solidFill>
                    <a:schemeClr val="tx2">
                      <a:lumMod val="60000"/>
                      <a:lumOff val="40000"/>
                    </a:schemeClr>
                  </a:solidFill>
                </a:rPr>
                <a:t>&lt;/</a:t>
              </a:r>
              <a:r>
                <a:rPr lang="en-US" sz="1200" dirty="0">
                  <a:solidFill>
                    <a:srgbClr val="800000"/>
                  </a:solidFill>
                </a:rPr>
                <a:t>Permissions</a:t>
              </a:r>
              <a:r>
                <a:rPr lang="en-US" sz="1200" dirty="0">
                  <a:solidFill>
                    <a:schemeClr val="tx2">
                      <a:lumMod val="60000"/>
                      <a:lumOff val="40000"/>
                    </a:schemeClr>
                  </a:solidFill>
                </a:rPr>
                <a:t>&gt;</a:t>
              </a:r>
            </a:p>
            <a:p>
              <a:pPr>
                <a:lnSpc>
                  <a:spcPct val="90000"/>
                </a:lnSpc>
                <a:spcAft>
                  <a:spcPts val="600"/>
                </a:spcAft>
              </a:pPr>
              <a:r>
                <a:rPr lang="en-US" sz="1200" dirty="0"/>
                <a:t>  </a:t>
              </a:r>
              <a:r>
                <a:rPr lang="en-US" sz="1200" dirty="0">
                  <a:solidFill>
                    <a:schemeClr val="tx2">
                      <a:lumMod val="60000"/>
                      <a:lumOff val="40000"/>
                    </a:schemeClr>
                  </a:solidFill>
                </a:rPr>
                <a:t>&lt;</a:t>
              </a:r>
              <a:r>
                <a:rPr lang="en-US" sz="1200" dirty="0">
                  <a:solidFill>
                    <a:srgbClr val="800000"/>
                  </a:solidFill>
                </a:rPr>
                <a:t>Rule</a:t>
              </a:r>
              <a:r>
                <a:rPr lang="en-US" sz="1200" dirty="0"/>
                <a:t> </a:t>
              </a:r>
              <a:r>
                <a:rPr lang="en-US" sz="1200" dirty="0" err="1">
                  <a:solidFill>
                    <a:srgbClr val="FF0000"/>
                  </a:solidFill>
                </a:rPr>
                <a:t>xsi:type</a:t>
              </a:r>
              <a:r>
                <a:rPr lang="en-US" sz="1200" dirty="0">
                  <a:solidFill>
                    <a:schemeClr val="tx2">
                      <a:lumMod val="60000"/>
                      <a:lumOff val="40000"/>
                    </a:schemeClr>
                  </a:solidFill>
                </a:rPr>
                <a:t>=</a:t>
              </a:r>
              <a:r>
                <a:rPr lang="en-US" sz="1200" dirty="0"/>
                <a:t>"</a:t>
              </a:r>
              <a:r>
                <a:rPr lang="en-US" sz="1200" dirty="0" err="1">
                  <a:solidFill>
                    <a:schemeClr val="tx2">
                      <a:lumMod val="60000"/>
                      <a:lumOff val="40000"/>
                    </a:schemeClr>
                  </a:solidFill>
                </a:rPr>
                <a:t>RuleCollection</a:t>
              </a:r>
              <a:r>
                <a:rPr lang="en-US" sz="1200" dirty="0"/>
                <a:t>" </a:t>
              </a:r>
              <a:r>
                <a:rPr lang="en-US" sz="1200" dirty="0">
                  <a:solidFill>
                    <a:srgbClr val="FF0000"/>
                  </a:solidFill>
                </a:rPr>
                <a:t>Mode</a:t>
              </a:r>
              <a:r>
                <a:rPr lang="en-US" sz="1200" dirty="0">
                  <a:solidFill>
                    <a:schemeClr val="tx2">
                      <a:lumMod val="60000"/>
                      <a:lumOff val="40000"/>
                    </a:schemeClr>
                  </a:solidFill>
                </a:rPr>
                <a:t>=</a:t>
              </a:r>
              <a:r>
                <a:rPr lang="en-US" sz="1200" dirty="0"/>
                <a:t>"</a:t>
              </a:r>
              <a:r>
                <a:rPr lang="en-US" sz="1200" dirty="0">
                  <a:solidFill>
                    <a:schemeClr val="tx2">
                      <a:lumMod val="60000"/>
                      <a:lumOff val="40000"/>
                    </a:schemeClr>
                  </a:solidFill>
                </a:rPr>
                <a:t>Or</a:t>
              </a:r>
              <a:r>
                <a:rPr lang="en-US" sz="1200" dirty="0"/>
                <a:t>"</a:t>
              </a:r>
              <a:r>
                <a:rPr lang="en-US" sz="1200" dirty="0">
                  <a:solidFill>
                    <a:schemeClr val="tx2">
                      <a:lumMod val="60000"/>
                      <a:lumOff val="40000"/>
                    </a:schemeClr>
                  </a:solidFill>
                </a:rPr>
                <a:t>&gt;</a:t>
              </a:r>
            </a:p>
            <a:p>
              <a:pPr>
                <a:lnSpc>
                  <a:spcPct val="90000"/>
                </a:lnSpc>
                <a:spcAft>
                  <a:spcPts val="600"/>
                </a:spcAft>
              </a:pPr>
              <a:r>
                <a:rPr lang="en-US" sz="1200" dirty="0"/>
                <a:t>    </a:t>
              </a:r>
              <a:r>
                <a:rPr lang="en-US" sz="1200" dirty="0">
                  <a:solidFill>
                    <a:schemeClr val="tx2">
                      <a:lumMod val="60000"/>
                      <a:lumOff val="40000"/>
                    </a:schemeClr>
                  </a:solidFill>
                </a:rPr>
                <a:t>&lt;</a:t>
              </a:r>
              <a:r>
                <a:rPr lang="en-US" sz="1200" dirty="0">
                  <a:solidFill>
                    <a:srgbClr val="800000"/>
                  </a:solidFill>
                </a:rPr>
                <a:t>Rule</a:t>
              </a:r>
              <a:r>
                <a:rPr lang="en-US" sz="1200" dirty="0"/>
                <a:t> </a:t>
              </a:r>
              <a:r>
                <a:rPr lang="en-US" sz="1200" dirty="0" err="1">
                  <a:solidFill>
                    <a:srgbClr val="FF0000"/>
                  </a:solidFill>
                </a:rPr>
                <a:t>xsi:type</a:t>
              </a:r>
              <a:r>
                <a:rPr lang="en-US" sz="1200" dirty="0">
                  <a:solidFill>
                    <a:schemeClr val="tx2">
                      <a:lumMod val="60000"/>
                      <a:lumOff val="40000"/>
                    </a:schemeClr>
                  </a:solidFill>
                </a:rPr>
                <a:t>=</a:t>
              </a:r>
              <a:r>
                <a:rPr lang="en-US" sz="1200" dirty="0"/>
                <a:t>"</a:t>
              </a:r>
              <a:r>
                <a:rPr lang="en-US" sz="1200" dirty="0" err="1">
                  <a:solidFill>
                    <a:schemeClr val="tx2">
                      <a:lumMod val="60000"/>
                      <a:lumOff val="40000"/>
                    </a:schemeClr>
                  </a:solidFill>
                </a:rPr>
                <a:t>ItemIs</a:t>
              </a:r>
              <a:r>
                <a:rPr lang="en-US" sz="1200" dirty="0"/>
                <a:t>" </a:t>
              </a:r>
              <a:r>
                <a:rPr lang="en-US" sz="1200" dirty="0" err="1">
                  <a:solidFill>
                    <a:srgbClr val="FF0000"/>
                  </a:solidFill>
                </a:rPr>
                <a:t>ItemType</a:t>
              </a:r>
              <a:r>
                <a:rPr lang="en-US" sz="1200" dirty="0">
                  <a:solidFill>
                    <a:schemeClr val="tx2">
                      <a:lumMod val="60000"/>
                      <a:lumOff val="40000"/>
                    </a:schemeClr>
                  </a:solidFill>
                </a:rPr>
                <a:t>=</a:t>
              </a:r>
              <a:r>
                <a:rPr lang="en-US" sz="1200" dirty="0"/>
                <a:t>"</a:t>
              </a:r>
              <a:r>
                <a:rPr lang="en-US" sz="1200" dirty="0">
                  <a:solidFill>
                    <a:schemeClr val="tx2">
                      <a:lumMod val="60000"/>
                      <a:lumOff val="40000"/>
                    </a:schemeClr>
                  </a:solidFill>
                </a:rPr>
                <a:t>Message</a:t>
              </a:r>
              <a:r>
                <a:rPr lang="en-US" sz="1200" dirty="0"/>
                <a:t>"</a:t>
              </a:r>
              <a:r>
                <a:rPr lang="en-US" sz="1200" dirty="0">
                  <a:solidFill>
                    <a:schemeClr val="tx2">
                      <a:lumMod val="60000"/>
                      <a:lumOff val="40000"/>
                    </a:schemeClr>
                  </a:solidFill>
                </a:rPr>
                <a:t>/&gt;</a:t>
              </a:r>
            </a:p>
            <a:p>
              <a:pPr>
                <a:lnSpc>
                  <a:spcPct val="90000"/>
                </a:lnSpc>
                <a:spcAft>
                  <a:spcPts val="600"/>
                </a:spcAft>
              </a:pPr>
              <a:r>
                <a:rPr lang="en-US" sz="1200" dirty="0"/>
                <a:t>    </a:t>
              </a:r>
              <a:r>
                <a:rPr lang="en-US" sz="1200" dirty="0">
                  <a:solidFill>
                    <a:schemeClr val="tx2">
                      <a:lumMod val="60000"/>
                      <a:lumOff val="40000"/>
                    </a:schemeClr>
                  </a:solidFill>
                </a:rPr>
                <a:t>&lt;</a:t>
              </a:r>
              <a:r>
                <a:rPr lang="en-US" sz="1200" dirty="0">
                  <a:solidFill>
                    <a:srgbClr val="800000"/>
                  </a:solidFill>
                </a:rPr>
                <a:t>Rule </a:t>
              </a:r>
              <a:r>
                <a:rPr lang="en-US" sz="1200" dirty="0" err="1">
                  <a:solidFill>
                    <a:srgbClr val="FF0000"/>
                  </a:solidFill>
                </a:rPr>
                <a:t>xsi:type</a:t>
              </a:r>
              <a:r>
                <a:rPr lang="en-US" sz="1200" dirty="0">
                  <a:solidFill>
                    <a:schemeClr val="tx2">
                      <a:lumMod val="60000"/>
                      <a:lumOff val="40000"/>
                    </a:schemeClr>
                  </a:solidFill>
                </a:rPr>
                <a:t>=</a:t>
              </a:r>
              <a:r>
                <a:rPr lang="en-US" sz="1200" dirty="0"/>
                <a:t>"</a:t>
              </a:r>
              <a:r>
                <a:rPr lang="en-US" sz="1200" dirty="0" err="1">
                  <a:solidFill>
                    <a:schemeClr val="tx2">
                      <a:lumMod val="60000"/>
                      <a:lumOff val="40000"/>
                    </a:schemeClr>
                  </a:solidFill>
                </a:rPr>
                <a:t>ItemIs</a:t>
              </a:r>
              <a:r>
                <a:rPr lang="en-US" sz="1200" dirty="0"/>
                <a:t>" </a:t>
              </a:r>
              <a:r>
                <a:rPr lang="en-US" sz="1200" dirty="0" err="1">
                  <a:solidFill>
                    <a:srgbClr val="FF0000"/>
                  </a:solidFill>
                </a:rPr>
                <a:t>ItemType</a:t>
              </a:r>
              <a:r>
                <a:rPr lang="en-US" sz="1200" dirty="0">
                  <a:solidFill>
                    <a:schemeClr val="tx2">
                      <a:lumMod val="60000"/>
                      <a:lumOff val="40000"/>
                    </a:schemeClr>
                  </a:solidFill>
                </a:rPr>
                <a:t>=</a:t>
              </a:r>
              <a:r>
                <a:rPr lang="en-US" sz="1200" dirty="0"/>
                <a:t>"</a:t>
              </a:r>
              <a:r>
                <a:rPr lang="en-US" sz="1200" dirty="0">
                  <a:solidFill>
                    <a:schemeClr val="tx2">
                      <a:lumMod val="60000"/>
                      <a:lumOff val="40000"/>
                    </a:schemeClr>
                  </a:solidFill>
                </a:rPr>
                <a:t>Appointment</a:t>
              </a:r>
              <a:r>
                <a:rPr lang="en-US" sz="1200" dirty="0"/>
                <a:t>"</a:t>
              </a:r>
              <a:r>
                <a:rPr lang="en-US" sz="1200" dirty="0">
                  <a:solidFill>
                    <a:schemeClr val="tx2">
                      <a:lumMod val="60000"/>
                      <a:lumOff val="40000"/>
                    </a:schemeClr>
                  </a:solidFill>
                </a:rPr>
                <a:t>/&gt;</a:t>
              </a:r>
            </a:p>
            <a:p>
              <a:pPr>
                <a:lnSpc>
                  <a:spcPct val="90000"/>
                </a:lnSpc>
                <a:spcAft>
                  <a:spcPts val="600"/>
                </a:spcAft>
              </a:pPr>
              <a:r>
                <a:rPr lang="en-US" sz="1200" dirty="0"/>
                <a:t>  </a:t>
              </a:r>
              <a:r>
                <a:rPr lang="en-US" sz="1200" dirty="0">
                  <a:solidFill>
                    <a:schemeClr val="tx2">
                      <a:lumMod val="60000"/>
                      <a:lumOff val="40000"/>
                    </a:schemeClr>
                  </a:solidFill>
                </a:rPr>
                <a:t>&lt;/</a:t>
              </a:r>
              <a:r>
                <a:rPr lang="en-US" sz="1200" dirty="0">
                  <a:solidFill>
                    <a:srgbClr val="800000"/>
                  </a:solidFill>
                </a:rPr>
                <a:t>Rule</a:t>
              </a:r>
              <a:r>
                <a:rPr lang="en-US" sz="1200" dirty="0">
                  <a:solidFill>
                    <a:schemeClr val="tx2">
                      <a:lumMod val="60000"/>
                      <a:lumOff val="40000"/>
                    </a:schemeClr>
                  </a:solidFill>
                </a:rPr>
                <a:t>&gt;</a:t>
              </a:r>
            </a:p>
            <a:p>
              <a:pPr>
                <a:lnSpc>
                  <a:spcPct val="90000"/>
                </a:lnSpc>
                <a:spcAft>
                  <a:spcPts val="600"/>
                </a:spcAft>
              </a:pPr>
              <a:r>
                <a:rPr lang="en-US" sz="1200" dirty="0">
                  <a:solidFill>
                    <a:schemeClr val="tx2">
                      <a:lumMod val="60000"/>
                      <a:lumOff val="40000"/>
                    </a:schemeClr>
                  </a:solidFill>
                </a:rPr>
                <a:t>&lt;/</a:t>
              </a:r>
              <a:r>
                <a:rPr lang="en-US" sz="1200" dirty="0" err="1">
                  <a:solidFill>
                    <a:srgbClr val="800000"/>
                  </a:solidFill>
                </a:rPr>
                <a:t>OfficeApp</a:t>
              </a:r>
              <a:r>
                <a:rPr lang="en-US" sz="1200" dirty="0">
                  <a:solidFill>
                    <a:schemeClr val="tx2">
                      <a:lumMod val="60000"/>
                      <a:lumOff val="40000"/>
                    </a:schemeClr>
                  </a:solidFill>
                </a:rPr>
                <a:t>&gt;</a:t>
              </a:r>
            </a:p>
          </p:txBody>
        </p:sp>
      </p:grpSp>
      <p:grpSp>
        <p:nvGrpSpPr>
          <p:cNvPr id="450" name="Group 449"/>
          <p:cNvGrpSpPr/>
          <p:nvPr/>
        </p:nvGrpSpPr>
        <p:grpSpPr>
          <a:xfrm>
            <a:off x="8367240" y="2746233"/>
            <a:ext cx="880770" cy="1646972"/>
            <a:chOff x="8369750" y="2238443"/>
            <a:chExt cx="881125" cy="1647635"/>
          </a:xfrm>
        </p:grpSpPr>
        <p:sp>
          <p:nvSpPr>
            <p:cNvPr id="381" name="Freeform 380"/>
            <p:cNvSpPr/>
            <p:nvPr/>
          </p:nvSpPr>
          <p:spPr bwMode="auto">
            <a:xfrm rot="16200000">
              <a:off x="8053010" y="2688213"/>
              <a:ext cx="1647635" cy="748095"/>
            </a:xfrm>
            <a:custGeom>
              <a:avLst/>
              <a:gdLst>
                <a:gd name="connsiteX0" fmla="*/ 1358477 w 2642427"/>
                <a:gd name="connsiteY0" fmla="*/ 0 h 1199771"/>
                <a:gd name="connsiteX1" fmla="*/ 1528249 w 2642427"/>
                <a:gd name="connsiteY1" fmla="*/ 16598 h 1199771"/>
                <a:gd name="connsiteX2" fmla="*/ 2479380 w 2642427"/>
                <a:gd name="connsiteY2" fmla="*/ 864203 h 1199771"/>
                <a:gd name="connsiteX3" fmla="*/ 2642427 w 2642427"/>
                <a:gd name="connsiteY3" fmla="*/ 864203 h 1199771"/>
                <a:gd name="connsiteX4" fmla="*/ 2355798 w 2642427"/>
                <a:gd name="connsiteY4" fmla="*/ 1199771 h 1199771"/>
                <a:gd name="connsiteX5" fmla="*/ 1956627 w 2642427"/>
                <a:gd name="connsiteY5" fmla="*/ 864203 h 1199771"/>
                <a:gd name="connsiteX6" fmla="*/ 2115940 w 2642427"/>
                <a:gd name="connsiteY6" fmla="*/ 864203 h 1199771"/>
                <a:gd name="connsiteX7" fmla="*/ 2065934 w 2642427"/>
                <a:gd name="connsiteY7" fmla="*/ 765589 h 1199771"/>
                <a:gd name="connsiteX8" fmla="*/ 2057379 w 2642427"/>
                <a:gd name="connsiteY8" fmla="*/ 770537 h 1199771"/>
                <a:gd name="connsiteX9" fmla="*/ 1501006 w 2642427"/>
                <a:gd name="connsiteY9" fmla="*/ 362840 h 1199771"/>
                <a:gd name="connsiteX10" fmla="*/ 1391392 w 2642427"/>
                <a:gd name="connsiteY10" fmla="*/ 346394 h 1199771"/>
                <a:gd name="connsiteX11" fmla="*/ 1357611 w 2642427"/>
                <a:gd name="connsiteY11" fmla="*/ 344978 h 1199771"/>
                <a:gd name="connsiteX12" fmla="*/ 1288264 w 2642427"/>
                <a:gd name="connsiteY12" fmla="*/ 344347 h 1199771"/>
                <a:gd name="connsiteX13" fmla="*/ 1199101 w 2642427"/>
                <a:gd name="connsiteY13" fmla="*/ 352553 h 1199771"/>
                <a:gd name="connsiteX14" fmla="*/ 1189149 w 2642427"/>
                <a:gd name="connsiteY14" fmla="*/ 353867 h 1199771"/>
                <a:gd name="connsiteX15" fmla="*/ 1082177 w 2642427"/>
                <a:gd name="connsiteY15" fmla="*/ 378245 h 1199771"/>
                <a:gd name="connsiteX16" fmla="*/ 629491 w 2642427"/>
                <a:gd name="connsiteY16" fmla="*/ 701551 h 1199771"/>
                <a:gd name="connsiteX17" fmla="*/ 623287 w 2642427"/>
                <a:gd name="connsiteY17" fmla="*/ 697120 h 1199771"/>
                <a:gd name="connsiteX18" fmla="*/ 581341 w 2642427"/>
                <a:gd name="connsiteY18" fmla="*/ 756852 h 1199771"/>
                <a:gd name="connsiteX19" fmla="*/ 526487 w 2642427"/>
                <a:gd name="connsiteY19" fmla="*/ 864199 h 1199771"/>
                <a:gd name="connsiteX20" fmla="*/ 685800 w 2642427"/>
                <a:gd name="connsiteY20" fmla="*/ 864199 h 1199771"/>
                <a:gd name="connsiteX21" fmla="*/ 286629 w 2642427"/>
                <a:gd name="connsiteY21" fmla="*/ 1199767 h 1199771"/>
                <a:gd name="connsiteX22" fmla="*/ 0 w 2642427"/>
                <a:gd name="connsiteY22" fmla="*/ 864199 h 1199771"/>
                <a:gd name="connsiteX23" fmla="*/ 163047 w 2642427"/>
                <a:gd name="connsiteY23" fmla="*/ 864199 h 1199771"/>
                <a:gd name="connsiteX24" fmla="*/ 1171042 w 2642427"/>
                <a:gd name="connsiteY24" fmla="*/ 8322 h 1199771"/>
                <a:gd name="connsiteX25" fmla="*/ 1190272 w 2642427"/>
                <a:gd name="connsiteY25" fmla="*/ 7428 h 1199771"/>
                <a:gd name="connsiteX26" fmla="*/ 1190591 w 2642427"/>
                <a:gd name="connsiteY26" fmla="*/ 7369 h 1199771"/>
                <a:gd name="connsiteX27" fmla="*/ 1207600 w 2642427"/>
                <a:gd name="connsiteY27" fmla="*/ 6622 h 1199771"/>
                <a:gd name="connsiteX28" fmla="*/ 1348976 w 2642427"/>
                <a:gd name="connsiteY28" fmla="*/ 49 h 1199771"/>
                <a:gd name="connsiteX29" fmla="*/ 1351511 w 2642427"/>
                <a:gd name="connsiteY29" fmla="*/ 306 h 1199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642427" h="1199771">
                  <a:moveTo>
                    <a:pt x="1358477" y="0"/>
                  </a:moveTo>
                  <a:cubicBezTo>
                    <a:pt x="1414880" y="1486"/>
                    <a:pt x="1471597" y="6967"/>
                    <a:pt x="1528249" y="16598"/>
                  </a:cubicBezTo>
                  <a:cubicBezTo>
                    <a:pt x="1981463" y="93649"/>
                    <a:pt x="2350841" y="422821"/>
                    <a:pt x="2479380" y="864203"/>
                  </a:cubicBezTo>
                  <a:lnTo>
                    <a:pt x="2642427" y="864203"/>
                  </a:lnTo>
                  <a:lnTo>
                    <a:pt x="2355798" y="1199771"/>
                  </a:lnTo>
                  <a:lnTo>
                    <a:pt x="1956627" y="864203"/>
                  </a:lnTo>
                  <a:lnTo>
                    <a:pt x="2115940" y="864203"/>
                  </a:lnTo>
                  <a:lnTo>
                    <a:pt x="2065934" y="765589"/>
                  </a:lnTo>
                  <a:lnTo>
                    <a:pt x="2057379" y="770537"/>
                  </a:lnTo>
                  <a:cubicBezTo>
                    <a:pt x="1935405" y="559668"/>
                    <a:pt x="1731905" y="414084"/>
                    <a:pt x="1501006" y="362840"/>
                  </a:cubicBezTo>
                  <a:lnTo>
                    <a:pt x="1391392" y="346394"/>
                  </a:lnTo>
                  <a:lnTo>
                    <a:pt x="1357611" y="344978"/>
                  </a:lnTo>
                  <a:lnTo>
                    <a:pt x="1288264" y="344347"/>
                  </a:lnTo>
                  <a:lnTo>
                    <a:pt x="1199101" y="352553"/>
                  </a:lnTo>
                  <a:lnTo>
                    <a:pt x="1189149" y="353867"/>
                  </a:lnTo>
                  <a:lnTo>
                    <a:pt x="1082177" y="378245"/>
                  </a:lnTo>
                  <a:cubicBezTo>
                    <a:pt x="902488" y="431840"/>
                    <a:pt x="742121" y="543848"/>
                    <a:pt x="629491" y="701551"/>
                  </a:cubicBezTo>
                  <a:lnTo>
                    <a:pt x="623287" y="697120"/>
                  </a:lnTo>
                  <a:lnTo>
                    <a:pt x="581341" y="756852"/>
                  </a:lnTo>
                  <a:cubicBezTo>
                    <a:pt x="560742" y="791001"/>
                    <a:pt x="542380" y="826838"/>
                    <a:pt x="526487" y="864199"/>
                  </a:cubicBezTo>
                  <a:lnTo>
                    <a:pt x="685800" y="864199"/>
                  </a:lnTo>
                  <a:lnTo>
                    <a:pt x="286629" y="1199767"/>
                  </a:lnTo>
                  <a:lnTo>
                    <a:pt x="0" y="864199"/>
                  </a:lnTo>
                  <a:lnTo>
                    <a:pt x="163047" y="864199"/>
                  </a:lnTo>
                  <a:cubicBezTo>
                    <a:pt x="297405" y="402838"/>
                    <a:pt x="694000" y="66093"/>
                    <a:pt x="1171042" y="8322"/>
                  </a:cubicBezTo>
                  <a:lnTo>
                    <a:pt x="1190272" y="7428"/>
                  </a:lnTo>
                  <a:lnTo>
                    <a:pt x="1190591" y="7369"/>
                  </a:lnTo>
                  <a:lnTo>
                    <a:pt x="1207600" y="6622"/>
                  </a:lnTo>
                  <a:lnTo>
                    <a:pt x="1348976" y="49"/>
                  </a:lnTo>
                  <a:lnTo>
                    <a:pt x="1351511" y="306"/>
                  </a:lnTo>
                  <a:close/>
                </a:path>
              </a:pathLst>
            </a:custGeom>
            <a:solidFill>
              <a:srgbClr val="0070C0"/>
            </a:solidFill>
            <a:ln w="25400">
              <a:solidFill>
                <a:schemeClr val="tx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449" name="TextBox 448"/>
            <p:cNvSpPr txBox="1"/>
            <p:nvPr/>
          </p:nvSpPr>
          <p:spPr>
            <a:xfrm rot="16200000">
              <a:off x="8047963" y="2799180"/>
              <a:ext cx="1193275" cy="549702"/>
            </a:xfrm>
            <a:prstGeom prst="rect">
              <a:avLst/>
            </a:prstGeom>
            <a:noFill/>
          </p:spPr>
          <p:txBody>
            <a:bodyPr wrap="none" lIns="182807" tIns="146246" rIns="182807" bIns="146246" rtlCol="0">
              <a:spAutoFit/>
            </a:bodyPr>
            <a:lstStyle/>
            <a:p>
              <a:pPr>
                <a:lnSpc>
                  <a:spcPct val="90000"/>
                </a:lnSpc>
                <a:spcAft>
                  <a:spcPts val="600"/>
                </a:spcAft>
              </a:pPr>
              <a:r>
                <a:rPr lang="en-US" sz="1799" dirty="0">
                  <a:solidFill>
                    <a:schemeClr val="bg1"/>
                  </a:solidFill>
                </a:rPr>
                <a:t>Office.js</a:t>
              </a:r>
            </a:p>
          </p:txBody>
        </p:sp>
      </p:grpSp>
      <p:grpSp>
        <p:nvGrpSpPr>
          <p:cNvPr id="20" name="Centralized"/>
          <p:cNvGrpSpPr/>
          <p:nvPr/>
        </p:nvGrpSpPr>
        <p:grpSpPr>
          <a:xfrm>
            <a:off x="3152307" y="3610709"/>
            <a:ext cx="6187154" cy="1788452"/>
            <a:chOff x="3152711" y="3103268"/>
            <a:chExt cx="6189643" cy="1789171"/>
          </a:xfrm>
        </p:grpSpPr>
        <p:sp>
          <p:nvSpPr>
            <p:cNvPr id="9" name="Cloud 8"/>
            <p:cNvSpPr/>
            <p:nvPr/>
          </p:nvSpPr>
          <p:spPr bwMode="auto">
            <a:xfrm>
              <a:off x="3152711" y="3103268"/>
              <a:ext cx="2773680" cy="1789171"/>
            </a:xfrm>
            <a:prstGeom prst="cloud">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ctr" anchorCtr="0"/>
            <a:lstStyle/>
            <a:p>
              <a:pPr algn="ctr" defTabSz="932037"/>
              <a:r>
                <a:rPr lang="en-US" sz="2399" dirty="0">
                  <a:solidFill>
                    <a:schemeClr val="tx1"/>
                  </a:solidFill>
                  <a:ea typeface="Segoe UI" pitchFamily="34" charset="0"/>
                  <a:cs typeface="Segoe UI" pitchFamily="34" charset="0"/>
                </a:rPr>
                <a:t>Web Server</a:t>
              </a:r>
            </a:p>
          </p:txBody>
        </p:sp>
        <p:sp>
          <p:nvSpPr>
            <p:cNvPr id="10" name="Left-Right Arrow 9"/>
            <p:cNvSpPr/>
            <p:nvPr/>
          </p:nvSpPr>
          <p:spPr bwMode="auto">
            <a:xfrm>
              <a:off x="5979394" y="3510293"/>
              <a:ext cx="3362960" cy="975123"/>
            </a:xfrm>
            <a:prstGeom prst="leftRightArrow">
              <a:avLst/>
            </a:prstGeom>
            <a:solidFill>
              <a:srgbClr val="0070C0"/>
            </a:solidFill>
            <a:ln w="25400">
              <a:solidFill>
                <a:schemeClr val="tx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22" name="Client"/>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813041" y="1561475"/>
            <a:ext cx="5156936" cy="4318308"/>
          </a:xfrm>
          <a:prstGeom prst="rect">
            <a:avLst/>
          </a:prstGeom>
        </p:spPr>
      </p:pic>
      <p:pic>
        <p:nvPicPr>
          <p:cNvPr id="23" name="Mobile"/>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62296" y="1709783"/>
            <a:ext cx="2177745" cy="4552801"/>
          </a:xfrm>
          <a:prstGeom prst="rect">
            <a:avLst/>
          </a:prstGeom>
        </p:spPr>
      </p:pic>
      <p:pic>
        <p:nvPicPr>
          <p:cNvPr id="24" name="Store"/>
          <p:cNvPicPr>
            <a:picLocks noChangeAspect="1"/>
          </p:cNvPicPr>
          <p:nvPr/>
        </p:nvPicPr>
        <p:blipFill>
          <a:blip r:embed="rId6"/>
          <a:stretch>
            <a:fillRect/>
          </a:stretch>
        </p:blipFill>
        <p:spPr>
          <a:xfrm>
            <a:off x="6754385" y="1570551"/>
            <a:ext cx="5274248" cy="3828754"/>
          </a:xfrm>
          <a:prstGeom prst="rect">
            <a:avLst/>
          </a:prstGeom>
        </p:spPr>
      </p:pic>
    </p:spTree>
    <p:extLst>
      <p:ext uri="{BB962C8B-B14F-4D97-AF65-F5344CB8AC3E}">
        <p14:creationId xmlns:p14="http://schemas.microsoft.com/office/powerpoint/2010/main" val="32497623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1.875E-6 3.33333E-6 L 0.24232 -0.00162 " pathEditMode="relative" rAng="0" ptsTypes="AA">
                                      <p:cBhvr>
                                        <p:cTn id="6" dur="1000" fill="hold"/>
                                        <p:tgtEl>
                                          <p:spTgt spid="3"/>
                                        </p:tgtEl>
                                        <p:attrNameLst>
                                          <p:attrName>ppt_x</p:attrName>
                                          <p:attrName>ppt_y</p:attrName>
                                        </p:attrNameLst>
                                      </p:cBhvr>
                                      <p:rCtr x="12109" y="-93"/>
                                    </p:animMotion>
                                  </p:childTnLst>
                                </p:cTn>
                              </p:par>
                            </p:childTnLst>
                          </p:cTn>
                        </p:par>
                        <p:par>
                          <p:cTn id="7" fill="hold">
                            <p:stCondLst>
                              <p:cond delay="1000"/>
                            </p:stCondLst>
                            <p:childTnLst>
                              <p:par>
                                <p:cTn id="8" presetID="1" presetClass="entr" presetSubtype="0" fill="hold" nodeType="afterEffect">
                                  <p:stCondLst>
                                    <p:cond delay="0"/>
                                  </p:stCondLst>
                                  <p:childTnLst>
                                    <p:set>
                                      <p:cBhvr>
                                        <p:cTn id="9" dur="1" fill="hold">
                                          <p:stCondLst>
                                            <p:cond delay="0"/>
                                          </p:stCondLst>
                                        </p:cTn>
                                        <p:tgtEl>
                                          <p:spTgt spid="4">
                                            <p:txEl>
                                              <p:pRg st="0" end="0"/>
                                            </p:txEl>
                                          </p:spTgt>
                                        </p:tgtEl>
                                        <p:attrNameLst>
                                          <p:attrName>style.visibility</p:attrName>
                                        </p:attrNameLst>
                                      </p:cBhvr>
                                      <p:to>
                                        <p:strVal val="visible"/>
                                      </p:to>
                                    </p:set>
                                  </p:childTnLst>
                                </p:cTn>
                              </p:par>
                              <p:par>
                                <p:cTn id="10" presetID="1" presetClass="entr" presetSubtype="0" fill="hold" nodeType="withEffect">
                                  <p:stCondLst>
                                    <p:cond delay="0"/>
                                  </p:stCondLst>
                                  <p:childTnLst>
                                    <p:set>
                                      <p:cBhvr>
                                        <p:cTn id="11" dur="1" fill="hold">
                                          <p:stCondLst>
                                            <p:cond delay="0"/>
                                          </p:stCondLst>
                                        </p:cTn>
                                        <p:tgtEl>
                                          <p:spTgt spid="11"/>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450"/>
                                        </p:tgtEl>
                                        <p:attrNameLst>
                                          <p:attrName>style.visibility</p:attrName>
                                        </p:attrNameLst>
                                      </p:cBhvr>
                                      <p:to>
                                        <p:strVal val="visible"/>
                                      </p:to>
                                    </p:set>
                                  </p:childTnLst>
                                </p:cTn>
                              </p:par>
                            </p:childTnLst>
                          </p:cTn>
                        </p:par>
                        <p:par>
                          <p:cTn id="16" fill="hold">
                            <p:stCondLst>
                              <p:cond delay="0"/>
                            </p:stCondLst>
                            <p:childTnLst>
                              <p:par>
                                <p:cTn id="17" presetID="1" presetClass="entr" presetSubtype="0" fill="hold" nodeType="afterEffect">
                                  <p:stCondLst>
                                    <p:cond delay="0"/>
                                  </p:stCondLst>
                                  <p:childTnLst>
                                    <p:set>
                                      <p:cBhvr>
                                        <p:cTn id="1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2" end="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xit" presetSubtype="0" fill="hold" nodeType="withEffect">
                                  <p:stCondLst>
                                    <p:cond delay="0"/>
                                  </p:stCondLst>
                                  <p:childTnLst>
                                    <p:set>
                                      <p:cBhvr>
                                        <p:cTn id="26" dur="1" fill="hold">
                                          <p:stCondLst>
                                            <p:cond delay="0"/>
                                          </p:stCondLst>
                                        </p:cTn>
                                        <p:tgtEl>
                                          <p:spTgt spid="11"/>
                                        </p:tgtEl>
                                        <p:attrNameLst>
                                          <p:attrName>style.visibility</p:attrName>
                                        </p:attrNameLst>
                                      </p:cBhvr>
                                      <p:to>
                                        <p:strVal val="hidden"/>
                                      </p:to>
                                    </p:set>
                                  </p:childTnLst>
                                </p:cTn>
                              </p:par>
                              <p:par>
                                <p:cTn id="27" presetID="1" presetClass="exit" presetSubtype="0" fill="hold" nodeType="withEffect">
                                  <p:stCondLst>
                                    <p:cond delay="0"/>
                                  </p:stCondLst>
                                  <p:childTnLst>
                                    <p:set>
                                      <p:cBhvr>
                                        <p:cTn id="28" dur="1" fill="hold">
                                          <p:stCondLst>
                                            <p:cond delay="0"/>
                                          </p:stCondLst>
                                        </p:cTn>
                                        <p:tgtEl>
                                          <p:spTgt spid="450"/>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
                                            <p:txEl>
                                              <p:pRg st="3" end="3"/>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par>
                                <p:cTn id="35" presetID="1" presetClass="exit" presetSubtype="0" fill="hold" nodeType="withEffect">
                                  <p:stCondLst>
                                    <p:cond delay="0"/>
                                  </p:stCondLst>
                                  <p:childTnLst>
                                    <p:set>
                                      <p:cBhvr>
                                        <p:cTn id="36" dur="1" fill="hold">
                                          <p:stCondLst>
                                            <p:cond delay="0"/>
                                          </p:stCondLst>
                                        </p:cTn>
                                        <p:tgtEl>
                                          <p:spTgt spid="20"/>
                                        </p:tgtEl>
                                        <p:attrNameLst>
                                          <p:attrName>style.visibility</p:attrName>
                                        </p:attrNameLst>
                                      </p:cBhvr>
                                      <p:to>
                                        <p:strVal val="hidden"/>
                                      </p:to>
                                    </p:set>
                                  </p:childTnLst>
                                </p:cTn>
                              </p:par>
                              <p:par>
                                <p:cTn id="37" presetID="1" presetClass="exit" presetSubtype="0" fill="hold" nodeType="withEffect">
                                  <p:stCondLst>
                                    <p:cond delay="0"/>
                                  </p:stCondLst>
                                  <p:childTnLst>
                                    <p:set>
                                      <p:cBhvr>
                                        <p:cTn id="38" dur="1" fill="hold">
                                          <p:stCondLst>
                                            <p:cond delay="0"/>
                                          </p:stCondLst>
                                        </p:cTn>
                                        <p:tgtEl>
                                          <p:spTgt spid="3"/>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4" end="4"/>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2"/>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3"/>
                                        </p:tgtEl>
                                        <p:attrNameLst>
                                          <p:attrName>style.visibility</p:attrName>
                                        </p:attrNameLst>
                                      </p:cBhvr>
                                      <p:to>
                                        <p:strVal val="visible"/>
                                      </p:to>
                                    </p:set>
                                  </p:childTnLst>
                                </p:cTn>
                              </p:par>
                              <p:par>
                                <p:cTn id="47" presetID="1" presetClass="exit" presetSubtype="0" fill="hold" nodeType="withEffect">
                                  <p:stCondLst>
                                    <p:cond delay="0"/>
                                  </p:stCondLst>
                                  <p:childTnLst>
                                    <p:set>
                                      <p:cBhvr>
                                        <p:cTn id="48" dur="1" fill="hold">
                                          <p:stCondLst>
                                            <p:cond delay="0"/>
                                          </p:stCondLst>
                                        </p:cTn>
                                        <p:tgtEl>
                                          <p:spTgt spid="18"/>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4">
                                            <p:txEl>
                                              <p:pRg st="5" end="5"/>
                                            </p:txEl>
                                          </p:spTgt>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4"/>
                                        </p:tgtEl>
                                        <p:attrNameLst>
                                          <p:attrName>style.visibility</p:attrName>
                                        </p:attrNameLst>
                                      </p:cBhvr>
                                      <p:to>
                                        <p:strVal val="visible"/>
                                      </p:to>
                                    </p:set>
                                  </p:childTnLst>
                                </p:cTn>
                              </p:par>
                              <p:par>
                                <p:cTn id="55" presetID="1" presetClass="exit" presetSubtype="0" fill="hold" nodeType="withEffect">
                                  <p:stCondLst>
                                    <p:cond delay="0"/>
                                  </p:stCondLst>
                                  <p:childTnLst>
                                    <p:set>
                                      <p:cBhvr>
                                        <p:cTn id="56" dur="1" fill="hold">
                                          <p:stCondLst>
                                            <p:cond delay="0"/>
                                          </p:stCondLst>
                                        </p:cTn>
                                        <p:tgtEl>
                                          <p:spTgt spid="22"/>
                                        </p:tgtEl>
                                        <p:attrNameLst>
                                          <p:attrName>style.visibility</p:attrName>
                                        </p:attrNameLst>
                                      </p:cBhvr>
                                      <p:to>
                                        <p:strVal val="hidden"/>
                                      </p:to>
                                    </p:set>
                                  </p:childTnLst>
                                </p:cTn>
                              </p:par>
                              <p:par>
                                <p:cTn id="57" presetID="1" presetClass="exit" presetSubtype="0" fill="hold" nodeType="withEffect">
                                  <p:stCondLst>
                                    <p:cond delay="0"/>
                                  </p:stCondLst>
                                  <p:childTnLst>
                                    <p:set>
                                      <p:cBhvr>
                                        <p:cTn id="58" dur="1" fill="hold">
                                          <p:stCondLst>
                                            <p:cond delay="0"/>
                                          </p:stCondLst>
                                        </p:cTn>
                                        <p:tgtEl>
                                          <p:spTgt spid="2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Office Add-ins</a:t>
            </a:r>
            <a:br>
              <a:rPr lang="en-US" dirty="0"/>
            </a:br>
            <a:r>
              <a:rPr lang="en-US" sz="3136" dirty="0">
                <a:solidFill>
                  <a:schemeClr val="tx1"/>
                </a:solidFill>
              </a:rPr>
              <a:t>A new way to build extensions for Office</a:t>
            </a:r>
            <a:endParaRPr lang="en-US" dirty="0">
              <a:solidFill>
                <a:schemeClr val="tx1"/>
              </a:solidFill>
            </a:endParaRPr>
          </a:p>
        </p:txBody>
      </p:sp>
      <p:grpSp>
        <p:nvGrpSpPr>
          <p:cNvPr id="4" name="Group 3"/>
          <p:cNvGrpSpPr/>
          <p:nvPr/>
        </p:nvGrpSpPr>
        <p:grpSpPr>
          <a:xfrm>
            <a:off x="449538" y="4225660"/>
            <a:ext cx="7916304" cy="1116544"/>
            <a:chOff x="458672" y="4310108"/>
            <a:chExt cx="8077146" cy="1139230"/>
          </a:xfrm>
        </p:grpSpPr>
        <p:grpSp>
          <p:nvGrpSpPr>
            <p:cNvPr id="5" name="Group 4"/>
            <p:cNvGrpSpPr/>
            <p:nvPr/>
          </p:nvGrpSpPr>
          <p:grpSpPr>
            <a:xfrm>
              <a:off x="458672" y="4310108"/>
              <a:ext cx="8077146" cy="1139230"/>
              <a:chOff x="467869" y="5289610"/>
              <a:chExt cx="8239110" cy="1162074"/>
            </a:xfrm>
          </p:grpSpPr>
          <p:sp>
            <p:nvSpPr>
              <p:cNvPr id="13" name="Rectangle 12"/>
              <p:cNvSpPr/>
              <p:nvPr/>
            </p:nvSpPr>
            <p:spPr>
              <a:xfrm>
                <a:off x="467869" y="5302601"/>
                <a:ext cx="1574889" cy="1081586"/>
              </a:xfrm>
              <a:prstGeom prst="rect">
                <a:avLst/>
              </a:prstGeom>
              <a:solidFill>
                <a:schemeClr val="tx1"/>
              </a:solidFill>
              <a:ln>
                <a:noFill/>
              </a:ln>
            </p:spPr>
            <p:style>
              <a:lnRef idx="2">
                <a:schemeClr val="accent3">
                  <a:shade val="50000"/>
                </a:schemeClr>
              </a:lnRef>
              <a:fillRef idx="1">
                <a:schemeClr val="accent3"/>
              </a:fillRef>
              <a:effectRef idx="0">
                <a:schemeClr val="accent3"/>
              </a:effectRef>
              <a:fontRef idx="minor">
                <a:schemeClr val="lt1"/>
              </a:fontRef>
            </p:style>
            <p:txBody>
              <a:bodyPr vert="horz" lIns="89599" tIns="44800" rIns="89599" bIns="44800" rtlCol="0" anchor="t"/>
              <a:lstStyle/>
              <a:p>
                <a:pPr defTabSz="896171"/>
                <a:endParaRPr lang="en-US" sz="1274" dirty="0">
                  <a:solidFill>
                    <a:srgbClr val="FFFFFF">
                      <a:alpha val="99000"/>
                    </a:srgbClr>
                  </a:solidFill>
                </a:endParaRPr>
              </a:p>
            </p:txBody>
          </p:sp>
          <p:sp>
            <p:nvSpPr>
              <p:cNvPr id="14" name="Text Placeholder 2"/>
              <p:cNvSpPr txBox="1">
                <a:spLocks/>
              </p:cNvSpPr>
              <p:nvPr/>
            </p:nvSpPr>
            <p:spPr>
              <a:xfrm>
                <a:off x="2114776" y="5289610"/>
                <a:ext cx="6592203" cy="1162074"/>
              </a:xfrm>
              <a:prstGeom prst="rect">
                <a:avLst/>
              </a:prstGeom>
            </p:spPr>
            <p:txBody>
              <a:bodyPr lIns="91381" tIns="45692" rIns="91381" bIns="45692"/>
              <a:lstStyle>
                <a:lvl1pPr marL="345796" indent="-345796" algn="l" defTabSz="913637" rtl="0" eaLnBrk="1" latinLnBrk="0" hangingPunct="1">
                  <a:lnSpc>
                    <a:spcPct val="90000"/>
                  </a:lnSpc>
                  <a:spcBef>
                    <a:spcPct val="20000"/>
                  </a:spcBef>
                  <a:buSzPct val="90000"/>
                  <a:buFont typeface="Arial" pitchFamily="34" charset="0"/>
                  <a:buChar char="•"/>
                  <a:defRPr sz="32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629739" indent="-283935" algn="l" defTabSz="913637" rtl="0" eaLnBrk="1" latinLnBrk="0" hangingPunct="1">
                  <a:lnSpc>
                    <a:spcPct val="90000"/>
                  </a:lnSpc>
                  <a:spcBef>
                    <a:spcPct val="20000"/>
                  </a:spcBef>
                  <a:buSzPct val="90000"/>
                  <a:buFont typeface="Arial" pitchFamily="34" charset="0"/>
                  <a:buChar char="•"/>
                  <a:tabLst>
                    <a:tab pos="629739" algn="l"/>
                  </a:tabLst>
                  <a:defRPr sz="2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3673" indent="-283935" algn="l" defTabSz="913637"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1549" indent="-223661" algn="l" defTabSz="913637" rtl="0" eaLnBrk="1" latinLnBrk="0" hangingPunct="1">
                  <a:lnSpc>
                    <a:spcPct val="90000"/>
                  </a:lnSpc>
                  <a:spcBef>
                    <a:spcPct val="20000"/>
                  </a:spcBef>
                  <a:buSzPct val="90000"/>
                  <a:buFont typeface="Arial" pitchFamily="34" charset="0"/>
                  <a:buChar char="•"/>
                  <a:tabLst>
                    <a:tab pos="913673"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1555" indent="-230006" algn="l" defTabSz="913637" rtl="0" eaLnBrk="1" latinLnBrk="0" hangingPunct="1">
                  <a:lnSpc>
                    <a:spcPct val="90000"/>
                  </a:lnSpc>
                  <a:spcBef>
                    <a:spcPct val="20000"/>
                  </a:spcBef>
                  <a:buSzPct val="90000"/>
                  <a:buFont typeface="Arial" pitchFamily="34" charset="0"/>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2504"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932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6141"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296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spcBef>
                    <a:spcPts val="0"/>
                  </a:spcBef>
                  <a:spcAft>
                    <a:spcPts val="600"/>
                  </a:spcAft>
                  <a:buNone/>
                </a:pPr>
                <a:r>
                  <a:rPr lang="en-US" sz="2352" dirty="0">
                    <a:solidFill>
                      <a:schemeClr val="tx1"/>
                    </a:solidFill>
                    <a:latin typeface="Segoe UI Light"/>
                  </a:rPr>
                  <a:t>Content Add-in</a:t>
                </a:r>
              </a:p>
              <a:p>
                <a:pPr marL="0" indent="0">
                  <a:lnSpc>
                    <a:spcPct val="100000"/>
                  </a:lnSpc>
                  <a:spcBef>
                    <a:spcPts val="0"/>
                  </a:spcBef>
                  <a:spcAft>
                    <a:spcPts val="600"/>
                  </a:spcAft>
                  <a:buNone/>
                </a:pPr>
                <a:r>
                  <a:rPr lang="en-US" sz="1568" dirty="0">
                    <a:solidFill>
                      <a:schemeClr val="tx1"/>
                    </a:solidFill>
                  </a:rPr>
                  <a:t>Add-in that runs within a document content with read/write access</a:t>
                </a:r>
              </a:p>
              <a:p>
                <a:pPr marL="0" indent="0">
                  <a:lnSpc>
                    <a:spcPct val="100000"/>
                  </a:lnSpc>
                  <a:spcBef>
                    <a:spcPts val="0"/>
                  </a:spcBef>
                  <a:spcAft>
                    <a:spcPts val="600"/>
                  </a:spcAft>
                  <a:buNone/>
                </a:pPr>
                <a:r>
                  <a:rPr lang="en-US" sz="1568" dirty="0">
                    <a:solidFill>
                      <a:schemeClr val="tx1"/>
                    </a:solidFill>
                  </a:rPr>
                  <a:t>Excel, PowerPoint, Access</a:t>
                </a:r>
              </a:p>
            </p:txBody>
          </p:sp>
        </p:grpSp>
        <p:sp>
          <p:nvSpPr>
            <p:cNvPr id="6" name="Rectangle 5"/>
            <p:cNvSpPr/>
            <p:nvPr/>
          </p:nvSpPr>
          <p:spPr>
            <a:xfrm>
              <a:off x="757112" y="4450449"/>
              <a:ext cx="970950" cy="805113"/>
            </a:xfrm>
            <a:prstGeom prst="rect">
              <a:avLst/>
            </a:prstGeom>
            <a:solidFill>
              <a:schemeClr val="bg1">
                <a:lumMod val="95000"/>
              </a:schemeClr>
            </a:solidFill>
            <a:ln w="19050">
              <a:noFill/>
            </a:ln>
          </p:spPr>
          <p:style>
            <a:lnRef idx="1">
              <a:schemeClr val="dk1"/>
            </a:lnRef>
            <a:fillRef idx="2">
              <a:schemeClr val="dk1"/>
            </a:fillRef>
            <a:effectRef idx="1">
              <a:schemeClr val="dk1"/>
            </a:effectRef>
            <a:fontRef idx="minor">
              <a:schemeClr val="dk1"/>
            </a:fontRef>
          </p:style>
          <p:txBody>
            <a:bodyPr lIns="89602" tIns="44802" rIns="89602" bIns="44802" rtlCol="0" anchor="ctr"/>
            <a:lstStyle/>
            <a:p>
              <a:pPr algn="ctr" defTabSz="896171"/>
              <a:endParaRPr lang="en-US" sz="1764" dirty="0">
                <a:solidFill>
                  <a:srgbClr val="000000"/>
                </a:solidFill>
              </a:endParaRPr>
            </a:p>
          </p:txBody>
        </p:sp>
        <p:cxnSp>
          <p:nvCxnSpPr>
            <p:cNvPr id="7" name="Straight Connector 6"/>
            <p:cNvCxnSpPr/>
            <p:nvPr/>
          </p:nvCxnSpPr>
          <p:spPr>
            <a:xfrm>
              <a:off x="865631" y="4744294"/>
              <a:ext cx="728048" cy="0"/>
            </a:xfrm>
            <a:prstGeom prst="line">
              <a:avLst/>
            </a:prstGeom>
            <a:ln w="19050">
              <a:solidFill>
                <a:schemeClr val="tx1"/>
              </a:solidFill>
            </a:ln>
          </p:spPr>
          <p:style>
            <a:lnRef idx="1">
              <a:schemeClr val="dk1"/>
            </a:lnRef>
            <a:fillRef idx="2">
              <a:schemeClr val="dk1"/>
            </a:fillRef>
            <a:effectRef idx="1">
              <a:schemeClr val="dk1"/>
            </a:effectRef>
            <a:fontRef idx="minor">
              <a:schemeClr val="dk1"/>
            </a:fontRef>
          </p:style>
        </p:cxnSp>
        <p:cxnSp>
          <p:nvCxnSpPr>
            <p:cNvPr id="8" name="Straight Connector 7"/>
            <p:cNvCxnSpPr/>
            <p:nvPr/>
          </p:nvCxnSpPr>
          <p:spPr>
            <a:xfrm>
              <a:off x="865631" y="4922717"/>
              <a:ext cx="728048" cy="0"/>
            </a:xfrm>
            <a:prstGeom prst="line">
              <a:avLst/>
            </a:prstGeom>
            <a:ln w="19050">
              <a:solidFill>
                <a:schemeClr val="tx1"/>
              </a:solidFill>
            </a:ln>
          </p:spPr>
          <p:style>
            <a:lnRef idx="1">
              <a:schemeClr val="dk1"/>
            </a:lnRef>
            <a:fillRef idx="2">
              <a:schemeClr val="dk1"/>
            </a:fillRef>
            <a:effectRef idx="1">
              <a:schemeClr val="dk1"/>
            </a:effectRef>
            <a:fontRef idx="minor">
              <a:schemeClr val="dk1"/>
            </a:fontRef>
          </p:style>
        </p:cxnSp>
        <p:cxnSp>
          <p:nvCxnSpPr>
            <p:cNvPr id="9" name="Straight Connector 8"/>
            <p:cNvCxnSpPr/>
            <p:nvPr/>
          </p:nvCxnSpPr>
          <p:spPr>
            <a:xfrm>
              <a:off x="865631" y="5101140"/>
              <a:ext cx="728048" cy="0"/>
            </a:xfrm>
            <a:prstGeom prst="line">
              <a:avLst/>
            </a:prstGeom>
            <a:ln w="19050">
              <a:solidFill>
                <a:schemeClr val="tx1"/>
              </a:solidFill>
            </a:ln>
          </p:spPr>
          <p:style>
            <a:lnRef idx="1">
              <a:schemeClr val="dk1"/>
            </a:lnRef>
            <a:fillRef idx="2">
              <a:schemeClr val="dk1"/>
            </a:fillRef>
            <a:effectRef idx="1">
              <a:schemeClr val="dk1"/>
            </a:effectRef>
            <a:fontRef idx="minor">
              <a:schemeClr val="dk1"/>
            </a:fontRef>
          </p:style>
        </p:cxnSp>
        <p:cxnSp>
          <p:nvCxnSpPr>
            <p:cNvPr id="10" name="Straight Connector 9"/>
            <p:cNvCxnSpPr/>
            <p:nvPr/>
          </p:nvCxnSpPr>
          <p:spPr>
            <a:xfrm>
              <a:off x="856802" y="4581150"/>
              <a:ext cx="736877" cy="0"/>
            </a:xfrm>
            <a:prstGeom prst="line">
              <a:avLst/>
            </a:prstGeom>
            <a:ln w="19050">
              <a:solidFill>
                <a:schemeClr val="tx1"/>
              </a:solidFill>
            </a:ln>
          </p:spPr>
          <p:style>
            <a:lnRef idx="1">
              <a:schemeClr val="dk1"/>
            </a:lnRef>
            <a:fillRef idx="2">
              <a:schemeClr val="dk1"/>
            </a:fillRef>
            <a:effectRef idx="1">
              <a:schemeClr val="dk1"/>
            </a:effectRef>
            <a:fontRef idx="minor">
              <a:schemeClr val="dk1"/>
            </a:fontRef>
          </p:style>
        </p:cxnSp>
        <p:sp>
          <p:nvSpPr>
            <p:cNvPr id="11" name="Rectangle 10"/>
            <p:cNvSpPr/>
            <p:nvPr/>
          </p:nvSpPr>
          <p:spPr>
            <a:xfrm>
              <a:off x="1007710" y="4598294"/>
              <a:ext cx="437275" cy="442762"/>
            </a:xfrm>
            <a:prstGeom prst="rect">
              <a:avLst/>
            </a:prstGeom>
            <a:solidFill>
              <a:schemeClr val="bg1">
                <a:lumMod val="95000"/>
              </a:schemeClr>
            </a:solidFill>
            <a:ln w="19050">
              <a:noFill/>
            </a:ln>
          </p:spPr>
          <p:style>
            <a:lnRef idx="1">
              <a:schemeClr val="dk1"/>
            </a:lnRef>
            <a:fillRef idx="2">
              <a:schemeClr val="dk1"/>
            </a:fillRef>
            <a:effectRef idx="1">
              <a:schemeClr val="dk1"/>
            </a:effectRef>
            <a:fontRef idx="minor">
              <a:schemeClr val="dk1"/>
            </a:fontRef>
          </p:style>
          <p:txBody>
            <a:bodyPr lIns="89602" tIns="44802" rIns="89602" bIns="44802" rtlCol="0" anchor="ctr"/>
            <a:lstStyle/>
            <a:p>
              <a:pPr algn="ctr" defTabSz="896171"/>
              <a:endParaRPr lang="en-US" sz="1764" dirty="0">
                <a:solidFill>
                  <a:srgbClr val="000000"/>
                </a:solidFill>
              </a:endParaRPr>
            </a:p>
          </p:txBody>
        </p:sp>
        <p:sp>
          <p:nvSpPr>
            <p:cNvPr id="12" name="Rectangle 11"/>
            <p:cNvSpPr/>
            <p:nvPr/>
          </p:nvSpPr>
          <p:spPr>
            <a:xfrm>
              <a:off x="1055421" y="4665051"/>
              <a:ext cx="344183" cy="349723"/>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lIns="89602" tIns="44802" rIns="89602" bIns="44802" rtlCol="0" anchor="ctr"/>
            <a:lstStyle/>
            <a:p>
              <a:pPr algn="ctr" defTabSz="896171"/>
              <a:endParaRPr lang="en-US" sz="1764" dirty="0">
                <a:solidFill>
                  <a:srgbClr val="000000"/>
                </a:solidFill>
              </a:endParaRPr>
            </a:p>
          </p:txBody>
        </p:sp>
      </p:grpSp>
      <p:grpSp>
        <p:nvGrpSpPr>
          <p:cNvPr id="15" name="Group 14"/>
          <p:cNvGrpSpPr/>
          <p:nvPr/>
        </p:nvGrpSpPr>
        <p:grpSpPr>
          <a:xfrm>
            <a:off x="449538" y="1915667"/>
            <a:ext cx="10357228" cy="1116545"/>
            <a:chOff x="458672" y="1953181"/>
            <a:chExt cx="10567664" cy="1139231"/>
          </a:xfrm>
        </p:grpSpPr>
        <p:sp>
          <p:nvSpPr>
            <p:cNvPr id="16" name="Text Placeholder 2"/>
            <p:cNvSpPr txBox="1">
              <a:spLocks/>
            </p:cNvSpPr>
            <p:nvPr/>
          </p:nvSpPr>
          <p:spPr>
            <a:xfrm>
              <a:off x="2092656" y="1953181"/>
              <a:ext cx="8933680" cy="1139231"/>
            </a:xfrm>
            <a:prstGeom prst="rect">
              <a:avLst/>
            </a:prstGeom>
          </p:spPr>
          <p:txBody>
            <a:bodyPr lIns="91381" tIns="45692" rIns="91381" bIns="45692"/>
            <a:lstStyle>
              <a:lvl1pPr marL="345796" indent="-345796" algn="l" defTabSz="913637" rtl="0" eaLnBrk="1" latinLnBrk="0" hangingPunct="1">
                <a:lnSpc>
                  <a:spcPct val="90000"/>
                </a:lnSpc>
                <a:spcBef>
                  <a:spcPct val="20000"/>
                </a:spcBef>
                <a:buSzPct val="90000"/>
                <a:buFont typeface="Arial" pitchFamily="34" charset="0"/>
                <a:buChar char="•"/>
                <a:defRPr sz="32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629739" indent="-283935" algn="l" defTabSz="913637" rtl="0" eaLnBrk="1" latinLnBrk="0" hangingPunct="1">
                <a:lnSpc>
                  <a:spcPct val="90000"/>
                </a:lnSpc>
                <a:spcBef>
                  <a:spcPct val="20000"/>
                </a:spcBef>
                <a:buSzPct val="90000"/>
                <a:buFont typeface="Arial" pitchFamily="34" charset="0"/>
                <a:buChar char="•"/>
                <a:tabLst>
                  <a:tab pos="629739" algn="l"/>
                </a:tabLst>
                <a:defRPr sz="2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3673" indent="-283935" algn="l" defTabSz="913637"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1549" indent="-223661" algn="l" defTabSz="913637" rtl="0" eaLnBrk="1" latinLnBrk="0" hangingPunct="1">
                <a:lnSpc>
                  <a:spcPct val="90000"/>
                </a:lnSpc>
                <a:spcBef>
                  <a:spcPct val="20000"/>
                </a:spcBef>
                <a:buSzPct val="90000"/>
                <a:buFont typeface="Arial" pitchFamily="34" charset="0"/>
                <a:buChar char="•"/>
                <a:tabLst>
                  <a:tab pos="913673"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1555" indent="-230006" algn="l" defTabSz="913637" rtl="0" eaLnBrk="1" latinLnBrk="0" hangingPunct="1">
                <a:lnSpc>
                  <a:spcPct val="90000"/>
                </a:lnSpc>
                <a:spcBef>
                  <a:spcPct val="20000"/>
                </a:spcBef>
                <a:buSzPct val="90000"/>
                <a:buFont typeface="Arial" pitchFamily="34" charset="0"/>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2504"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932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6141"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296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spcBef>
                  <a:spcPts val="0"/>
                </a:spcBef>
                <a:spcAft>
                  <a:spcPts val="600"/>
                </a:spcAft>
                <a:buNone/>
              </a:pPr>
              <a:r>
                <a:rPr lang="en-US" sz="2352" dirty="0">
                  <a:solidFill>
                    <a:schemeClr val="tx1"/>
                  </a:solidFill>
                  <a:latin typeface="Segoe UI Light"/>
                </a:rPr>
                <a:t>Contextual Mail Add-in</a:t>
              </a:r>
            </a:p>
            <a:p>
              <a:pPr marL="0" indent="0">
                <a:lnSpc>
                  <a:spcPct val="100000"/>
                </a:lnSpc>
                <a:spcBef>
                  <a:spcPts val="0"/>
                </a:spcBef>
                <a:spcAft>
                  <a:spcPts val="600"/>
                </a:spcAft>
                <a:buNone/>
              </a:pPr>
              <a:r>
                <a:rPr lang="en-US" sz="1568" dirty="0">
                  <a:solidFill>
                    <a:schemeClr val="tx1"/>
                  </a:solidFill>
                </a:rPr>
                <a:t>Add-in launched contextually from a mail message or appointment</a:t>
              </a:r>
            </a:p>
            <a:p>
              <a:pPr marL="0" indent="0">
                <a:lnSpc>
                  <a:spcPct val="100000"/>
                </a:lnSpc>
                <a:spcBef>
                  <a:spcPts val="0"/>
                </a:spcBef>
                <a:spcAft>
                  <a:spcPts val="600"/>
                </a:spcAft>
                <a:buNone/>
              </a:pPr>
              <a:r>
                <a:rPr lang="en-US" sz="1568" dirty="0">
                  <a:solidFill>
                    <a:schemeClr val="tx1"/>
                  </a:solidFill>
                </a:rPr>
                <a:t>Outlook and Outlook Web Access (OWA)</a:t>
              </a:r>
            </a:p>
          </p:txBody>
        </p:sp>
        <p:sp>
          <p:nvSpPr>
            <p:cNvPr id="17" name="Rectangle 16"/>
            <p:cNvSpPr/>
            <p:nvPr/>
          </p:nvSpPr>
          <p:spPr>
            <a:xfrm>
              <a:off x="458672" y="1963366"/>
              <a:ext cx="1543930" cy="1060324"/>
            </a:xfrm>
            <a:prstGeom prst="rect">
              <a:avLst/>
            </a:prstGeom>
            <a:solidFill>
              <a:schemeClr val="tx1"/>
            </a:solidFill>
            <a:ln>
              <a:noFill/>
            </a:ln>
          </p:spPr>
          <p:style>
            <a:lnRef idx="2">
              <a:schemeClr val="accent3">
                <a:shade val="50000"/>
              </a:schemeClr>
            </a:lnRef>
            <a:fillRef idx="1">
              <a:schemeClr val="accent3"/>
            </a:fillRef>
            <a:effectRef idx="0">
              <a:schemeClr val="accent3"/>
            </a:effectRef>
            <a:fontRef idx="minor">
              <a:schemeClr val="lt1"/>
            </a:fontRef>
          </p:style>
          <p:txBody>
            <a:bodyPr vert="horz" lIns="89599" tIns="44800" rIns="89599" bIns="44800" rtlCol="0" anchor="t"/>
            <a:lstStyle/>
            <a:p>
              <a:pPr defTabSz="896171"/>
              <a:endParaRPr lang="en-US" sz="1274" dirty="0">
                <a:solidFill>
                  <a:srgbClr val="FFFFFF">
                    <a:alpha val="99000"/>
                  </a:srgbClr>
                </a:solidFill>
              </a:endParaRPr>
            </a:p>
          </p:txBody>
        </p:sp>
        <p:sp>
          <p:nvSpPr>
            <p:cNvPr id="18" name="Rectangle 17"/>
            <p:cNvSpPr/>
            <p:nvPr/>
          </p:nvSpPr>
          <p:spPr>
            <a:xfrm>
              <a:off x="929319" y="2139233"/>
              <a:ext cx="940569" cy="713692"/>
            </a:xfrm>
            <a:prstGeom prst="rect">
              <a:avLst/>
            </a:prstGeom>
            <a:solidFill>
              <a:schemeClr val="bg1">
                <a:lumMod val="95000"/>
              </a:schemeClr>
            </a:solidFill>
            <a:ln w="19050">
              <a:noFill/>
            </a:ln>
          </p:spPr>
          <p:style>
            <a:lnRef idx="1">
              <a:schemeClr val="dk1"/>
            </a:lnRef>
            <a:fillRef idx="2">
              <a:schemeClr val="dk1"/>
            </a:fillRef>
            <a:effectRef idx="1">
              <a:schemeClr val="dk1"/>
            </a:effectRef>
            <a:fontRef idx="minor">
              <a:schemeClr val="dk1"/>
            </a:fontRef>
          </p:style>
          <p:txBody>
            <a:bodyPr lIns="89602" tIns="44802" rIns="89602" bIns="44802" rtlCol="0" anchor="ctr"/>
            <a:lstStyle/>
            <a:p>
              <a:pPr algn="ctr" defTabSz="896171"/>
              <a:endParaRPr lang="en-US" sz="1764" dirty="0">
                <a:solidFill>
                  <a:srgbClr val="000000"/>
                </a:solidFill>
              </a:endParaRPr>
            </a:p>
          </p:txBody>
        </p:sp>
        <p:grpSp>
          <p:nvGrpSpPr>
            <p:cNvPr id="19" name="Group 18"/>
            <p:cNvGrpSpPr/>
            <p:nvPr/>
          </p:nvGrpSpPr>
          <p:grpSpPr>
            <a:xfrm>
              <a:off x="565679" y="2136682"/>
              <a:ext cx="1267366" cy="713692"/>
              <a:chOff x="218356" y="1701569"/>
              <a:chExt cx="1990533" cy="609600"/>
            </a:xfrm>
            <a:effectLst/>
          </p:grpSpPr>
          <p:sp>
            <p:nvSpPr>
              <p:cNvPr id="20" name="Rectangle 19"/>
              <p:cNvSpPr/>
              <p:nvPr/>
            </p:nvSpPr>
            <p:spPr>
              <a:xfrm>
                <a:off x="235465" y="1701569"/>
                <a:ext cx="490761" cy="609600"/>
              </a:xfrm>
              <a:prstGeom prst="rect">
                <a:avLst/>
              </a:prstGeom>
              <a:solidFill>
                <a:schemeClr val="bg1">
                  <a:lumMod val="95000"/>
                </a:schemeClr>
              </a:solidFill>
              <a:ln w="19050">
                <a:noFill/>
              </a:ln>
            </p:spPr>
            <p:style>
              <a:lnRef idx="1">
                <a:schemeClr val="dk1"/>
              </a:lnRef>
              <a:fillRef idx="2">
                <a:schemeClr val="dk1"/>
              </a:fillRef>
              <a:effectRef idx="1">
                <a:schemeClr val="dk1"/>
              </a:effectRef>
              <a:fontRef idx="minor">
                <a:schemeClr val="dk1"/>
              </a:fontRef>
            </p:style>
            <p:txBody>
              <a:bodyPr lIns="89602" tIns="44802" rIns="89602" bIns="44802" rtlCol="0" anchor="ctr"/>
              <a:lstStyle/>
              <a:p>
                <a:pPr algn="ctr" defTabSz="896171"/>
                <a:endParaRPr lang="en-US" sz="1764" dirty="0">
                  <a:solidFill>
                    <a:srgbClr val="000000"/>
                  </a:solidFill>
                </a:endParaRPr>
              </a:p>
            </p:txBody>
          </p:sp>
          <p:cxnSp>
            <p:nvCxnSpPr>
              <p:cNvPr id="21" name="Straight Connector 20"/>
              <p:cNvCxnSpPr/>
              <p:nvPr/>
            </p:nvCxnSpPr>
            <p:spPr>
              <a:xfrm>
                <a:off x="218358" y="1857432"/>
                <a:ext cx="507868" cy="0"/>
              </a:xfrm>
              <a:prstGeom prst="line">
                <a:avLst/>
              </a:prstGeom>
              <a:ln w="19050">
                <a:solidFill>
                  <a:schemeClr val="tx1"/>
                </a:solidFill>
              </a:ln>
            </p:spPr>
            <p:style>
              <a:lnRef idx="1">
                <a:schemeClr val="dk1"/>
              </a:lnRef>
              <a:fillRef idx="2">
                <a:schemeClr val="dk1"/>
              </a:fillRef>
              <a:effectRef idx="1">
                <a:schemeClr val="dk1"/>
              </a:effectRef>
              <a:fontRef idx="minor">
                <a:schemeClr val="dk1"/>
              </a:fontRef>
            </p:style>
          </p:cxnSp>
          <p:cxnSp>
            <p:nvCxnSpPr>
              <p:cNvPr id="22" name="Straight Connector 21"/>
              <p:cNvCxnSpPr/>
              <p:nvPr/>
            </p:nvCxnSpPr>
            <p:spPr>
              <a:xfrm>
                <a:off x="218356" y="2009832"/>
                <a:ext cx="507869" cy="0"/>
              </a:xfrm>
              <a:prstGeom prst="line">
                <a:avLst/>
              </a:prstGeom>
              <a:ln w="19050">
                <a:solidFill>
                  <a:schemeClr val="tx1"/>
                </a:solidFill>
              </a:ln>
            </p:spPr>
            <p:style>
              <a:lnRef idx="1">
                <a:schemeClr val="dk1"/>
              </a:lnRef>
              <a:fillRef idx="2">
                <a:schemeClr val="dk1"/>
              </a:fillRef>
              <a:effectRef idx="1">
                <a:schemeClr val="dk1"/>
              </a:effectRef>
              <a:fontRef idx="minor">
                <a:schemeClr val="dk1"/>
              </a:fontRef>
            </p:style>
          </p:cxnSp>
          <p:cxnSp>
            <p:nvCxnSpPr>
              <p:cNvPr id="23" name="Straight Connector 22"/>
              <p:cNvCxnSpPr/>
              <p:nvPr/>
            </p:nvCxnSpPr>
            <p:spPr>
              <a:xfrm>
                <a:off x="218358" y="2162232"/>
                <a:ext cx="507868" cy="0"/>
              </a:xfrm>
              <a:prstGeom prst="line">
                <a:avLst/>
              </a:prstGeom>
              <a:ln w="19050">
                <a:solidFill>
                  <a:schemeClr val="tx1"/>
                </a:solidFill>
              </a:ln>
            </p:spPr>
            <p:style>
              <a:lnRef idx="1">
                <a:schemeClr val="dk1"/>
              </a:lnRef>
              <a:fillRef idx="2">
                <a:schemeClr val="dk1"/>
              </a:fillRef>
              <a:effectRef idx="1">
                <a:schemeClr val="dk1"/>
              </a:effectRef>
              <a:fontRef idx="minor">
                <a:schemeClr val="dk1"/>
              </a:fontRef>
            </p:style>
          </p:cxnSp>
          <p:sp>
            <p:nvSpPr>
              <p:cNvPr id="24" name="Rectangle 23"/>
              <p:cNvSpPr/>
              <p:nvPr/>
            </p:nvSpPr>
            <p:spPr>
              <a:xfrm>
                <a:off x="831942" y="1804151"/>
                <a:ext cx="1376947" cy="246769"/>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lIns="89602" tIns="44802" rIns="89602" bIns="44802" rtlCol="0" anchor="ctr"/>
              <a:lstStyle/>
              <a:p>
                <a:pPr algn="ctr" defTabSz="896171"/>
                <a:endParaRPr lang="en-US" sz="1764" dirty="0">
                  <a:solidFill>
                    <a:srgbClr val="000000"/>
                  </a:solidFill>
                </a:endParaRPr>
              </a:p>
            </p:txBody>
          </p:sp>
        </p:grpSp>
      </p:grpSp>
      <p:grpSp>
        <p:nvGrpSpPr>
          <p:cNvPr id="25" name="Group 24"/>
          <p:cNvGrpSpPr/>
          <p:nvPr/>
        </p:nvGrpSpPr>
        <p:grpSpPr>
          <a:xfrm>
            <a:off x="449539" y="5391867"/>
            <a:ext cx="8837412" cy="1116544"/>
            <a:chOff x="458672" y="5500010"/>
            <a:chExt cx="9016969" cy="1139230"/>
          </a:xfrm>
        </p:grpSpPr>
        <p:sp>
          <p:nvSpPr>
            <p:cNvPr id="26" name="Rectangle 25"/>
            <p:cNvSpPr/>
            <p:nvPr/>
          </p:nvSpPr>
          <p:spPr>
            <a:xfrm>
              <a:off x="458672" y="5510773"/>
              <a:ext cx="1543930" cy="1060324"/>
            </a:xfrm>
            <a:prstGeom prst="rect">
              <a:avLst/>
            </a:prstGeom>
            <a:solidFill>
              <a:schemeClr val="tx1"/>
            </a:solidFill>
            <a:ln>
              <a:noFill/>
            </a:ln>
          </p:spPr>
          <p:style>
            <a:lnRef idx="2">
              <a:schemeClr val="accent3">
                <a:shade val="50000"/>
              </a:schemeClr>
            </a:lnRef>
            <a:fillRef idx="1">
              <a:schemeClr val="accent3"/>
            </a:fillRef>
            <a:effectRef idx="0">
              <a:schemeClr val="accent3"/>
            </a:effectRef>
            <a:fontRef idx="minor">
              <a:schemeClr val="lt1"/>
            </a:fontRef>
          </p:style>
          <p:txBody>
            <a:bodyPr vert="horz" lIns="89599" tIns="44800" rIns="89599" bIns="44800" rtlCol="0" anchor="t"/>
            <a:lstStyle/>
            <a:p>
              <a:pPr defTabSz="896171"/>
              <a:endParaRPr lang="en-US" sz="1274" dirty="0">
                <a:solidFill>
                  <a:srgbClr val="FFFFFF">
                    <a:alpha val="99000"/>
                  </a:srgbClr>
                </a:solidFill>
              </a:endParaRPr>
            </a:p>
          </p:txBody>
        </p:sp>
        <p:sp>
          <p:nvSpPr>
            <p:cNvPr id="27" name="Rectangle 26"/>
            <p:cNvSpPr/>
            <p:nvPr/>
          </p:nvSpPr>
          <p:spPr>
            <a:xfrm>
              <a:off x="606500" y="5963730"/>
              <a:ext cx="1256472" cy="485813"/>
            </a:xfrm>
            <a:prstGeom prst="rect">
              <a:avLst/>
            </a:prstGeom>
            <a:solidFill>
              <a:schemeClr val="bg1">
                <a:lumMod val="95000"/>
              </a:schemeClr>
            </a:solidFill>
            <a:ln w="19050">
              <a:noFill/>
            </a:ln>
          </p:spPr>
          <p:style>
            <a:lnRef idx="1">
              <a:schemeClr val="dk1"/>
            </a:lnRef>
            <a:fillRef idx="2">
              <a:schemeClr val="dk1"/>
            </a:fillRef>
            <a:effectRef idx="1">
              <a:schemeClr val="dk1"/>
            </a:effectRef>
            <a:fontRef idx="minor">
              <a:schemeClr val="dk1"/>
            </a:fontRef>
          </p:style>
          <p:txBody>
            <a:bodyPr lIns="89602" tIns="44802" rIns="89602" bIns="44802" rtlCol="0" anchor="ctr"/>
            <a:lstStyle/>
            <a:p>
              <a:pPr algn="ctr" defTabSz="896171"/>
              <a:endParaRPr lang="en-US" sz="1764" dirty="0">
                <a:solidFill>
                  <a:srgbClr val="000000"/>
                </a:solidFill>
              </a:endParaRPr>
            </a:p>
          </p:txBody>
        </p:sp>
        <p:sp>
          <p:nvSpPr>
            <p:cNvPr id="28" name="Rectangle 27"/>
            <p:cNvSpPr/>
            <p:nvPr/>
          </p:nvSpPr>
          <p:spPr>
            <a:xfrm>
              <a:off x="604085" y="5649043"/>
              <a:ext cx="1258887" cy="280022"/>
            </a:xfrm>
            <a:prstGeom prst="rect">
              <a:avLst/>
            </a:prstGeom>
            <a:solidFill>
              <a:schemeClr val="bg1">
                <a:lumMod val="95000"/>
              </a:schemeClr>
            </a:solidFill>
            <a:ln w="19050">
              <a:noFill/>
            </a:ln>
          </p:spPr>
          <p:style>
            <a:lnRef idx="1">
              <a:schemeClr val="dk1"/>
            </a:lnRef>
            <a:fillRef idx="2">
              <a:schemeClr val="dk1"/>
            </a:fillRef>
            <a:effectRef idx="1">
              <a:schemeClr val="dk1"/>
            </a:effectRef>
            <a:fontRef idx="minor">
              <a:schemeClr val="dk1"/>
            </a:fontRef>
          </p:style>
          <p:txBody>
            <a:bodyPr lIns="89602" tIns="44802" rIns="89602" bIns="44802" rtlCol="0" anchor="ctr"/>
            <a:lstStyle/>
            <a:p>
              <a:pPr algn="ctr" defTabSz="896171"/>
              <a:endParaRPr lang="en-US" sz="1764" dirty="0">
                <a:solidFill>
                  <a:srgbClr val="000000"/>
                </a:solidFill>
              </a:endParaRPr>
            </a:p>
          </p:txBody>
        </p:sp>
        <p:sp>
          <p:nvSpPr>
            <p:cNvPr id="29" name="Text Placeholder 2"/>
            <p:cNvSpPr txBox="1">
              <a:spLocks/>
            </p:cNvSpPr>
            <p:nvPr/>
          </p:nvSpPr>
          <p:spPr>
            <a:xfrm>
              <a:off x="2073204" y="5500010"/>
              <a:ext cx="7402437" cy="1139230"/>
            </a:xfrm>
            <a:prstGeom prst="rect">
              <a:avLst/>
            </a:prstGeom>
          </p:spPr>
          <p:txBody>
            <a:bodyPr lIns="91381" tIns="45692" rIns="91381" bIns="45692"/>
            <a:lstStyle>
              <a:lvl1pPr marL="345796" indent="-345796" algn="l" defTabSz="913637" rtl="0" eaLnBrk="1" latinLnBrk="0" hangingPunct="1">
                <a:lnSpc>
                  <a:spcPct val="90000"/>
                </a:lnSpc>
                <a:spcBef>
                  <a:spcPct val="20000"/>
                </a:spcBef>
                <a:buSzPct val="90000"/>
                <a:buFont typeface="Arial" pitchFamily="34" charset="0"/>
                <a:buChar char="•"/>
                <a:defRPr sz="32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629739" indent="-283935" algn="l" defTabSz="913637" rtl="0" eaLnBrk="1" latinLnBrk="0" hangingPunct="1">
                <a:lnSpc>
                  <a:spcPct val="90000"/>
                </a:lnSpc>
                <a:spcBef>
                  <a:spcPct val="20000"/>
                </a:spcBef>
                <a:buSzPct val="90000"/>
                <a:buFont typeface="Arial" pitchFamily="34" charset="0"/>
                <a:buChar char="•"/>
                <a:tabLst>
                  <a:tab pos="629739" algn="l"/>
                </a:tabLst>
                <a:defRPr sz="2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3673" indent="-283935" algn="l" defTabSz="913637"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1549" indent="-223661" algn="l" defTabSz="913637" rtl="0" eaLnBrk="1" latinLnBrk="0" hangingPunct="1">
                <a:lnSpc>
                  <a:spcPct val="90000"/>
                </a:lnSpc>
                <a:spcBef>
                  <a:spcPct val="20000"/>
                </a:spcBef>
                <a:buSzPct val="90000"/>
                <a:buFont typeface="Arial" pitchFamily="34" charset="0"/>
                <a:buChar char="•"/>
                <a:tabLst>
                  <a:tab pos="913673"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1555" indent="-230006" algn="l" defTabSz="913637" rtl="0" eaLnBrk="1" latinLnBrk="0" hangingPunct="1">
                <a:lnSpc>
                  <a:spcPct val="90000"/>
                </a:lnSpc>
                <a:spcBef>
                  <a:spcPct val="20000"/>
                </a:spcBef>
                <a:buSzPct val="90000"/>
                <a:buFont typeface="Arial" pitchFamily="34" charset="0"/>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2504"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932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6141"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296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spcBef>
                  <a:spcPts val="0"/>
                </a:spcBef>
                <a:spcAft>
                  <a:spcPts val="600"/>
                </a:spcAft>
                <a:buNone/>
              </a:pPr>
              <a:r>
                <a:rPr lang="en-US" sz="2352" dirty="0">
                  <a:solidFill>
                    <a:schemeClr val="tx1"/>
                  </a:solidFill>
                  <a:latin typeface="Segoe UI Light"/>
                </a:rPr>
                <a:t>Add-in Command</a:t>
              </a:r>
            </a:p>
            <a:p>
              <a:pPr marL="0" indent="0">
                <a:lnSpc>
                  <a:spcPct val="100000"/>
                </a:lnSpc>
                <a:spcBef>
                  <a:spcPts val="0"/>
                </a:spcBef>
                <a:spcAft>
                  <a:spcPts val="600"/>
                </a:spcAft>
                <a:buNone/>
              </a:pPr>
              <a:r>
                <a:rPr lang="en-US" sz="1568" dirty="0">
                  <a:solidFill>
                    <a:schemeClr val="tx1"/>
                  </a:solidFill>
                </a:rPr>
                <a:t>Command in the Office UI to launch add-in or perform UI-less operation</a:t>
              </a:r>
            </a:p>
            <a:p>
              <a:pPr marL="0" indent="0">
                <a:lnSpc>
                  <a:spcPct val="100000"/>
                </a:lnSpc>
                <a:spcBef>
                  <a:spcPts val="0"/>
                </a:spcBef>
                <a:spcAft>
                  <a:spcPts val="600"/>
                </a:spcAft>
                <a:buNone/>
              </a:pPr>
              <a:r>
                <a:rPr lang="en-US" sz="1568" dirty="0">
                  <a:solidFill>
                    <a:schemeClr val="tx1"/>
                  </a:solidFill>
                </a:rPr>
                <a:t>Outlook, Outlook Web Access (OWA)</a:t>
              </a:r>
            </a:p>
          </p:txBody>
        </p:sp>
        <p:sp>
          <p:nvSpPr>
            <p:cNvPr id="30" name="Rectangle 29"/>
            <p:cNvSpPr/>
            <p:nvPr/>
          </p:nvSpPr>
          <p:spPr>
            <a:xfrm>
              <a:off x="673922" y="5693653"/>
              <a:ext cx="182880" cy="1828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89602" tIns="44802" rIns="89602" bIns="44802" rtlCol="0" anchor="ctr"/>
            <a:lstStyle/>
            <a:p>
              <a:pPr algn="ctr" defTabSz="896171"/>
              <a:endParaRPr lang="en-US" sz="1764" dirty="0">
                <a:solidFill>
                  <a:srgbClr val="000000"/>
                </a:solidFill>
              </a:endParaRPr>
            </a:p>
          </p:txBody>
        </p:sp>
        <p:sp>
          <p:nvSpPr>
            <p:cNvPr id="31" name="Rectangle 30"/>
            <p:cNvSpPr/>
            <p:nvPr/>
          </p:nvSpPr>
          <p:spPr>
            <a:xfrm>
              <a:off x="909428" y="5693653"/>
              <a:ext cx="182880" cy="182880"/>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lIns="89602" tIns="44802" rIns="89602" bIns="44802" rtlCol="0" anchor="ctr"/>
            <a:lstStyle/>
            <a:p>
              <a:pPr algn="ctr" defTabSz="896171"/>
              <a:endParaRPr lang="en-US" sz="1764" dirty="0">
                <a:solidFill>
                  <a:srgbClr val="000000"/>
                </a:solidFill>
              </a:endParaRPr>
            </a:p>
          </p:txBody>
        </p:sp>
        <p:sp>
          <p:nvSpPr>
            <p:cNvPr id="32" name="Rectangle 31"/>
            <p:cNvSpPr/>
            <p:nvPr/>
          </p:nvSpPr>
          <p:spPr>
            <a:xfrm>
              <a:off x="1142803" y="5693653"/>
              <a:ext cx="182880" cy="1828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89602" tIns="44802" rIns="89602" bIns="44802" rtlCol="0" anchor="ctr"/>
            <a:lstStyle/>
            <a:p>
              <a:pPr algn="ctr" defTabSz="896171"/>
              <a:endParaRPr lang="en-US" sz="1764" dirty="0">
                <a:solidFill>
                  <a:srgbClr val="000000"/>
                </a:solidFill>
              </a:endParaRPr>
            </a:p>
          </p:txBody>
        </p:sp>
        <p:sp>
          <p:nvSpPr>
            <p:cNvPr id="33" name="Rectangle 32"/>
            <p:cNvSpPr/>
            <p:nvPr/>
          </p:nvSpPr>
          <p:spPr>
            <a:xfrm>
              <a:off x="1376077" y="5693653"/>
              <a:ext cx="182880" cy="1828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89602" tIns="44802" rIns="89602" bIns="44802" rtlCol="0" anchor="ctr"/>
            <a:lstStyle/>
            <a:p>
              <a:pPr algn="ctr" defTabSz="896171"/>
              <a:endParaRPr lang="en-US" sz="1764" dirty="0">
                <a:solidFill>
                  <a:srgbClr val="000000"/>
                </a:solidFill>
              </a:endParaRPr>
            </a:p>
          </p:txBody>
        </p:sp>
        <p:sp>
          <p:nvSpPr>
            <p:cNvPr id="34" name="Rectangle 33"/>
            <p:cNvSpPr/>
            <p:nvPr/>
          </p:nvSpPr>
          <p:spPr>
            <a:xfrm>
              <a:off x="1607352" y="5693653"/>
              <a:ext cx="182880" cy="1828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89602" tIns="44802" rIns="89602" bIns="44802" rtlCol="0" anchor="ctr"/>
            <a:lstStyle/>
            <a:p>
              <a:pPr algn="ctr" defTabSz="896171"/>
              <a:endParaRPr lang="en-US" sz="1764" dirty="0">
                <a:solidFill>
                  <a:srgbClr val="000000"/>
                </a:solidFill>
              </a:endParaRPr>
            </a:p>
          </p:txBody>
        </p:sp>
      </p:grpSp>
      <p:grpSp>
        <p:nvGrpSpPr>
          <p:cNvPr id="35" name="Group 34"/>
          <p:cNvGrpSpPr/>
          <p:nvPr/>
        </p:nvGrpSpPr>
        <p:grpSpPr>
          <a:xfrm>
            <a:off x="449539" y="3077443"/>
            <a:ext cx="9234857" cy="1116545"/>
            <a:chOff x="458672" y="3138562"/>
            <a:chExt cx="9422489" cy="1139231"/>
          </a:xfrm>
        </p:grpSpPr>
        <p:grpSp>
          <p:nvGrpSpPr>
            <p:cNvPr id="36" name="Group 35"/>
            <p:cNvGrpSpPr/>
            <p:nvPr/>
          </p:nvGrpSpPr>
          <p:grpSpPr>
            <a:xfrm>
              <a:off x="458672" y="3138562"/>
              <a:ext cx="9422489" cy="1139231"/>
              <a:chOff x="458672" y="3138562"/>
              <a:chExt cx="9422489" cy="1139231"/>
            </a:xfrm>
          </p:grpSpPr>
          <p:grpSp>
            <p:nvGrpSpPr>
              <p:cNvPr id="39" name="Group 38"/>
              <p:cNvGrpSpPr/>
              <p:nvPr/>
            </p:nvGrpSpPr>
            <p:grpSpPr>
              <a:xfrm>
                <a:off x="458672" y="3138562"/>
                <a:ext cx="9422489" cy="1139231"/>
                <a:chOff x="467869" y="3720523"/>
                <a:chExt cx="9611430" cy="1162075"/>
              </a:xfrm>
            </p:grpSpPr>
            <p:sp>
              <p:nvSpPr>
                <p:cNvPr id="41" name="Rectangle 40"/>
                <p:cNvSpPr/>
                <p:nvPr/>
              </p:nvSpPr>
              <p:spPr>
                <a:xfrm>
                  <a:off x="467869" y="3725412"/>
                  <a:ext cx="1574889" cy="1081586"/>
                </a:xfrm>
                <a:prstGeom prst="rect">
                  <a:avLst/>
                </a:prstGeom>
                <a:solidFill>
                  <a:schemeClr val="tx1"/>
                </a:solidFill>
                <a:ln>
                  <a:noFill/>
                </a:ln>
              </p:spPr>
              <p:style>
                <a:lnRef idx="2">
                  <a:schemeClr val="accent3">
                    <a:shade val="50000"/>
                  </a:schemeClr>
                </a:lnRef>
                <a:fillRef idx="1">
                  <a:schemeClr val="accent3"/>
                </a:fillRef>
                <a:effectRef idx="0">
                  <a:schemeClr val="accent3"/>
                </a:effectRef>
                <a:fontRef idx="minor">
                  <a:schemeClr val="lt1"/>
                </a:fontRef>
              </p:style>
              <p:txBody>
                <a:bodyPr vert="horz" lIns="89599" tIns="44800" rIns="89599" bIns="44800" rtlCol="0" anchor="t"/>
                <a:lstStyle/>
                <a:p>
                  <a:pPr defTabSz="896171"/>
                  <a:endParaRPr lang="en-US" sz="1274" dirty="0">
                    <a:solidFill>
                      <a:srgbClr val="FFFFFF">
                        <a:alpha val="99000"/>
                      </a:srgbClr>
                    </a:solidFill>
                  </a:endParaRPr>
                </a:p>
              </p:txBody>
            </p:sp>
            <p:grpSp>
              <p:nvGrpSpPr>
                <p:cNvPr id="42" name="Group 41"/>
                <p:cNvGrpSpPr/>
                <p:nvPr/>
              </p:nvGrpSpPr>
              <p:grpSpPr>
                <a:xfrm>
                  <a:off x="760103" y="3855577"/>
                  <a:ext cx="990420" cy="821257"/>
                  <a:chOff x="745642" y="3225569"/>
                  <a:chExt cx="914162" cy="567437"/>
                </a:xfrm>
                <a:effectLst/>
              </p:grpSpPr>
              <p:sp>
                <p:nvSpPr>
                  <p:cNvPr id="44" name="Rectangle 43"/>
                  <p:cNvSpPr/>
                  <p:nvPr/>
                </p:nvSpPr>
                <p:spPr>
                  <a:xfrm>
                    <a:off x="745642" y="3225569"/>
                    <a:ext cx="914162" cy="567437"/>
                  </a:xfrm>
                  <a:prstGeom prst="rect">
                    <a:avLst/>
                  </a:prstGeom>
                  <a:solidFill>
                    <a:schemeClr val="bg1">
                      <a:lumMod val="95000"/>
                    </a:schemeClr>
                  </a:solidFill>
                  <a:ln w="19050">
                    <a:noFill/>
                  </a:ln>
                </p:spPr>
                <p:style>
                  <a:lnRef idx="1">
                    <a:schemeClr val="dk1"/>
                  </a:lnRef>
                  <a:fillRef idx="2">
                    <a:schemeClr val="dk1"/>
                  </a:fillRef>
                  <a:effectRef idx="1">
                    <a:schemeClr val="dk1"/>
                  </a:effectRef>
                  <a:fontRef idx="minor">
                    <a:schemeClr val="dk1"/>
                  </a:fontRef>
                </p:style>
                <p:txBody>
                  <a:bodyPr lIns="89602" tIns="44802" rIns="89602" bIns="44802" rtlCol="0" anchor="ctr"/>
                  <a:lstStyle/>
                  <a:p>
                    <a:pPr algn="ctr" defTabSz="896171"/>
                    <a:endParaRPr lang="en-US" sz="1764" dirty="0">
                      <a:solidFill>
                        <a:srgbClr val="000000"/>
                      </a:solidFill>
                    </a:endParaRPr>
                  </a:p>
                </p:txBody>
              </p:sp>
              <p:sp>
                <p:nvSpPr>
                  <p:cNvPr id="45" name="Rectangle 44"/>
                  <p:cNvSpPr/>
                  <p:nvPr/>
                </p:nvSpPr>
                <p:spPr>
                  <a:xfrm>
                    <a:off x="1287437" y="3260907"/>
                    <a:ext cx="324053" cy="494520"/>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lIns="89602" tIns="44802" rIns="89602" bIns="44802" rtlCol="0" anchor="ctr"/>
                  <a:lstStyle/>
                  <a:p>
                    <a:pPr algn="ctr" defTabSz="896171"/>
                    <a:endParaRPr lang="en-US" sz="1764" dirty="0">
                      <a:solidFill>
                        <a:srgbClr val="000000"/>
                      </a:solidFill>
                    </a:endParaRPr>
                  </a:p>
                </p:txBody>
              </p:sp>
            </p:grpSp>
            <p:sp>
              <p:nvSpPr>
                <p:cNvPr id="43" name="Text Placeholder 2"/>
                <p:cNvSpPr txBox="1">
                  <a:spLocks/>
                </p:cNvSpPr>
                <p:nvPr/>
              </p:nvSpPr>
              <p:spPr>
                <a:xfrm>
                  <a:off x="2134619" y="3720523"/>
                  <a:ext cx="7944680" cy="1162075"/>
                </a:xfrm>
                <a:prstGeom prst="rect">
                  <a:avLst/>
                </a:prstGeom>
              </p:spPr>
              <p:txBody>
                <a:bodyPr lIns="91381" tIns="45692" rIns="91381" bIns="45692"/>
                <a:lstStyle>
                  <a:lvl1pPr marL="345796" indent="-345796" algn="l" defTabSz="913637" rtl="0" eaLnBrk="1" latinLnBrk="0" hangingPunct="1">
                    <a:lnSpc>
                      <a:spcPct val="90000"/>
                    </a:lnSpc>
                    <a:spcBef>
                      <a:spcPct val="20000"/>
                    </a:spcBef>
                    <a:buSzPct val="90000"/>
                    <a:buFont typeface="Arial" pitchFamily="34" charset="0"/>
                    <a:buChar char="•"/>
                    <a:defRPr sz="32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629739" indent="-283935" algn="l" defTabSz="913637" rtl="0" eaLnBrk="1" latinLnBrk="0" hangingPunct="1">
                    <a:lnSpc>
                      <a:spcPct val="90000"/>
                    </a:lnSpc>
                    <a:spcBef>
                      <a:spcPct val="20000"/>
                    </a:spcBef>
                    <a:buSzPct val="90000"/>
                    <a:buFont typeface="Arial" pitchFamily="34" charset="0"/>
                    <a:buChar char="•"/>
                    <a:tabLst>
                      <a:tab pos="629739" algn="l"/>
                    </a:tabLst>
                    <a:defRPr sz="2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3673" indent="-283935" algn="l" defTabSz="913637"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1549" indent="-223661" algn="l" defTabSz="913637" rtl="0" eaLnBrk="1" latinLnBrk="0" hangingPunct="1">
                    <a:lnSpc>
                      <a:spcPct val="90000"/>
                    </a:lnSpc>
                    <a:spcBef>
                      <a:spcPct val="20000"/>
                    </a:spcBef>
                    <a:buSzPct val="90000"/>
                    <a:buFont typeface="Arial" pitchFamily="34" charset="0"/>
                    <a:buChar char="•"/>
                    <a:tabLst>
                      <a:tab pos="913673"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1555" indent="-230006" algn="l" defTabSz="913637" rtl="0" eaLnBrk="1" latinLnBrk="0" hangingPunct="1">
                    <a:lnSpc>
                      <a:spcPct val="90000"/>
                    </a:lnSpc>
                    <a:spcBef>
                      <a:spcPct val="20000"/>
                    </a:spcBef>
                    <a:buSzPct val="90000"/>
                    <a:buFont typeface="Arial" pitchFamily="34" charset="0"/>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2504"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932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6141"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296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spcBef>
                      <a:spcPts val="0"/>
                    </a:spcBef>
                    <a:spcAft>
                      <a:spcPts val="600"/>
                    </a:spcAft>
                    <a:buNone/>
                  </a:pPr>
                  <a:r>
                    <a:rPr lang="en-US" sz="2352" dirty="0">
                      <a:solidFill>
                        <a:schemeClr val="tx1"/>
                      </a:solidFill>
                      <a:latin typeface="Segoe UI Light"/>
                    </a:rPr>
                    <a:t>Task Pane Add-in</a:t>
                  </a:r>
                </a:p>
                <a:p>
                  <a:pPr marL="0" indent="0">
                    <a:lnSpc>
                      <a:spcPct val="100000"/>
                    </a:lnSpc>
                    <a:spcBef>
                      <a:spcPts val="0"/>
                    </a:spcBef>
                    <a:spcAft>
                      <a:spcPts val="600"/>
                    </a:spcAft>
                    <a:buNone/>
                  </a:pPr>
                  <a:r>
                    <a:rPr lang="en-US" sz="1568" dirty="0">
                      <a:solidFill>
                        <a:schemeClr val="tx1"/>
                      </a:solidFill>
                    </a:rPr>
                    <a:t>Add-in that runs beside a document/mail with read/write access</a:t>
                  </a:r>
                </a:p>
                <a:p>
                  <a:pPr marL="0" indent="0">
                    <a:lnSpc>
                      <a:spcPct val="100000"/>
                    </a:lnSpc>
                    <a:spcBef>
                      <a:spcPts val="0"/>
                    </a:spcBef>
                    <a:spcAft>
                      <a:spcPts val="600"/>
                    </a:spcAft>
                    <a:buNone/>
                  </a:pPr>
                  <a:r>
                    <a:rPr lang="en-US" sz="1568" dirty="0">
                      <a:solidFill>
                        <a:schemeClr val="tx1"/>
                      </a:solidFill>
                    </a:rPr>
                    <a:t>Word, Excel, PowerPoint, Project, Outlook </a:t>
                  </a:r>
                </a:p>
              </p:txBody>
            </p:sp>
          </p:grpSp>
          <p:cxnSp>
            <p:nvCxnSpPr>
              <p:cNvPr id="40" name="Straight Connector 39"/>
              <p:cNvCxnSpPr/>
              <p:nvPr/>
            </p:nvCxnSpPr>
            <p:spPr>
              <a:xfrm>
                <a:off x="858316" y="3813050"/>
                <a:ext cx="323358" cy="0"/>
              </a:xfrm>
              <a:prstGeom prst="line">
                <a:avLst/>
              </a:prstGeom>
              <a:ln w="19050">
                <a:solidFill>
                  <a:schemeClr val="tx1"/>
                </a:solidFill>
              </a:ln>
            </p:spPr>
            <p:style>
              <a:lnRef idx="1">
                <a:schemeClr val="dk1"/>
              </a:lnRef>
              <a:fillRef idx="2">
                <a:schemeClr val="dk1"/>
              </a:fillRef>
              <a:effectRef idx="1">
                <a:schemeClr val="dk1"/>
              </a:effectRef>
              <a:fontRef idx="minor">
                <a:schemeClr val="dk1"/>
              </a:fontRef>
            </p:style>
          </p:cxnSp>
        </p:grpSp>
        <p:cxnSp>
          <p:nvCxnSpPr>
            <p:cNvPr id="37" name="Straight Connector 36"/>
            <p:cNvCxnSpPr/>
            <p:nvPr/>
          </p:nvCxnSpPr>
          <p:spPr>
            <a:xfrm>
              <a:off x="856802" y="3957433"/>
              <a:ext cx="323358" cy="0"/>
            </a:xfrm>
            <a:prstGeom prst="line">
              <a:avLst/>
            </a:prstGeom>
            <a:ln w="19050">
              <a:solidFill>
                <a:schemeClr val="tx1"/>
              </a:solidFill>
            </a:ln>
          </p:spPr>
          <p:style>
            <a:lnRef idx="1">
              <a:schemeClr val="dk1"/>
            </a:lnRef>
            <a:fillRef idx="2">
              <a:schemeClr val="dk1"/>
            </a:fillRef>
            <a:effectRef idx="1">
              <a:schemeClr val="dk1"/>
            </a:effectRef>
            <a:fontRef idx="minor">
              <a:schemeClr val="dk1"/>
            </a:fontRef>
          </p:style>
        </p:cxnSp>
        <p:sp>
          <p:nvSpPr>
            <p:cNvPr id="38" name="Rectangle 37"/>
            <p:cNvSpPr/>
            <p:nvPr/>
          </p:nvSpPr>
          <p:spPr>
            <a:xfrm>
              <a:off x="856802" y="3324962"/>
              <a:ext cx="324872" cy="35585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89602" tIns="44802" rIns="89602" bIns="44802" rtlCol="0" anchor="ctr"/>
            <a:lstStyle/>
            <a:p>
              <a:pPr algn="ctr" defTabSz="896171"/>
              <a:endParaRPr lang="en-US" sz="1764" dirty="0">
                <a:solidFill>
                  <a:srgbClr val="000000"/>
                </a:solidFill>
              </a:endParaRPr>
            </a:p>
          </p:txBody>
        </p:sp>
      </p:grpSp>
    </p:spTree>
    <p:extLst>
      <p:ext uri="{BB962C8B-B14F-4D97-AF65-F5344CB8AC3E}">
        <p14:creationId xmlns:p14="http://schemas.microsoft.com/office/powerpoint/2010/main" val="2871080175"/>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Demo</a:t>
            </a:r>
            <a:endParaRPr lang="en-US" sz="4704" dirty="0"/>
          </a:p>
        </p:txBody>
      </p:sp>
    </p:spTree>
    <p:extLst>
      <p:ext uri="{BB962C8B-B14F-4D97-AF65-F5344CB8AC3E}">
        <p14:creationId xmlns:p14="http://schemas.microsoft.com/office/powerpoint/2010/main" val="8069416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5-30055_Office Template 2012 - 16x9 - White Background">
  <a:themeElements>
    <a:clrScheme name="Office light">
      <a:dk1>
        <a:srgbClr val="000000"/>
      </a:dk1>
      <a:lt1>
        <a:srgbClr val="FFFFFF"/>
      </a:lt1>
      <a:dk2>
        <a:srgbClr val="DC3C00"/>
      </a:dk2>
      <a:lt2>
        <a:srgbClr val="797A7D"/>
      </a:lt2>
      <a:accent1>
        <a:srgbClr val="DC3C00"/>
      </a:accent1>
      <a:accent2>
        <a:srgbClr val="FF8C00"/>
      </a:accent2>
      <a:accent3>
        <a:srgbClr val="FFB900"/>
      </a:accent3>
      <a:accent4>
        <a:srgbClr val="007233"/>
      </a:accent4>
      <a:accent5>
        <a:srgbClr val="00188F"/>
      </a:accent5>
      <a:accent6>
        <a:srgbClr val="68217A"/>
      </a:accent6>
      <a:hlink>
        <a:srgbClr val="FF8C00"/>
      </a:hlink>
      <a:folHlink>
        <a:srgbClr val="DC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0B6ECECE-D832-4A6D-9382-4D4E764C03DC}"/>
    </a:ext>
  </a:extLst>
</a:theme>
</file>

<file path=ppt/theme/theme10.xml><?xml version="1.0" encoding="utf-8"?>
<a:theme xmlns:a="http://schemas.openxmlformats.org/drawingml/2006/main" name="4_TEE14 Speaker PPT Template">
  <a:themeElements>
    <a:clrScheme name="Custom 1">
      <a:dk1>
        <a:srgbClr val="505050"/>
      </a:dk1>
      <a:lt1>
        <a:srgbClr val="FFFFFF"/>
      </a:lt1>
      <a:dk2>
        <a:srgbClr val="442359"/>
      </a:dk2>
      <a:lt2>
        <a:srgbClr val="68217A"/>
      </a:lt2>
      <a:accent1>
        <a:srgbClr val="7FBA00"/>
      </a:accent1>
      <a:accent2>
        <a:srgbClr val="DC3C00"/>
      </a:accent2>
      <a:accent3>
        <a:srgbClr val="002050"/>
      </a:accent3>
      <a:accent4>
        <a:srgbClr val="009E49"/>
      </a:accent4>
      <a:accent5>
        <a:srgbClr val="00B294"/>
      </a:accent5>
      <a:accent6>
        <a:srgbClr val="0072C6"/>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NA_Template_with_TechEd Europe_r03.potx" id="{D1757E1E-F62B-43A3-BA2B-231531828368}" vid="{DB3EECF5-125C-46BC-AC50-75EC4FF82334}"/>
    </a:ext>
  </a:extLst>
</a:theme>
</file>

<file path=ppt/theme/theme11.xml><?xml version="1.0" encoding="utf-8"?>
<a:theme xmlns:a="http://schemas.openxmlformats.org/drawingml/2006/main" name="3-30410_WPC_Breakout_Template_16x9">
  <a:themeElements>
    <a:clrScheme name="Custom 168">
      <a:dk1>
        <a:srgbClr val="505050"/>
      </a:dk1>
      <a:lt1>
        <a:srgbClr val="FFFFFF"/>
      </a:lt1>
      <a:dk2>
        <a:srgbClr val="68217A"/>
      </a:dk2>
      <a:lt2>
        <a:srgbClr val="D2D2D2"/>
      </a:lt2>
      <a:accent1>
        <a:srgbClr val="68217A"/>
      </a:accent1>
      <a:accent2>
        <a:srgbClr val="0072C6"/>
      </a:accent2>
      <a:accent3>
        <a:srgbClr val="008272"/>
      </a:accent3>
      <a:accent4>
        <a:srgbClr val="00BCF2"/>
      </a:accent4>
      <a:accent5>
        <a:srgbClr val="7FBA00"/>
      </a:accent5>
      <a:accent6>
        <a:srgbClr val="FF8C00"/>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2014_Breakout_Template.potx" id="{E19D56E8-C416-453B-B7B6-02715B48C872}" vid="{97F69465-83A4-4C5F-A9B2-4A503E466C78}"/>
    </a:ext>
  </a:extLst>
</a:theme>
</file>

<file path=ppt/theme/theme12.xml><?xml version="1.0" encoding="utf-8"?>
<a:theme xmlns:a="http://schemas.openxmlformats.org/drawingml/2006/main" name="1_3-30410_WPC_Breakout_Template_16x9">
  <a:themeElements>
    <a:clrScheme name="Custom 168">
      <a:dk1>
        <a:srgbClr val="505050"/>
      </a:dk1>
      <a:lt1>
        <a:srgbClr val="FFFFFF"/>
      </a:lt1>
      <a:dk2>
        <a:srgbClr val="68217A"/>
      </a:dk2>
      <a:lt2>
        <a:srgbClr val="D2D2D2"/>
      </a:lt2>
      <a:accent1>
        <a:srgbClr val="68217A"/>
      </a:accent1>
      <a:accent2>
        <a:srgbClr val="0072C6"/>
      </a:accent2>
      <a:accent3>
        <a:srgbClr val="008272"/>
      </a:accent3>
      <a:accent4>
        <a:srgbClr val="00BCF2"/>
      </a:accent4>
      <a:accent5>
        <a:srgbClr val="7FBA00"/>
      </a:accent5>
      <a:accent6>
        <a:srgbClr val="FF8C00"/>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2014_Breakout_Template.potx" id="{E19D56E8-C416-453B-B7B6-02715B48C872}" vid="{97F69465-83A4-4C5F-A9B2-4A503E466C78}"/>
    </a:ext>
  </a:extLst>
</a:theme>
</file>

<file path=ppt/theme/theme13.xml><?xml version="1.0" encoding="utf-8"?>
<a:theme xmlns:a="http://schemas.openxmlformats.org/drawingml/2006/main" name="2_3-30410_WPC_Breakout_Template_16x9">
  <a:themeElements>
    <a:clrScheme name="Custom 168">
      <a:dk1>
        <a:srgbClr val="505050"/>
      </a:dk1>
      <a:lt1>
        <a:srgbClr val="FFFFFF"/>
      </a:lt1>
      <a:dk2>
        <a:srgbClr val="68217A"/>
      </a:dk2>
      <a:lt2>
        <a:srgbClr val="D2D2D2"/>
      </a:lt2>
      <a:accent1>
        <a:srgbClr val="68217A"/>
      </a:accent1>
      <a:accent2>
        <a:srgbClr val="0072C6"/>
      </a:accent2>
      <a:accent3>
        <a:srgbClr val="008272"/>
      </a:accent3>
      <a:accent4>
        <a:srgbClr val="00BCF2"/>
      </a:accent4>
      <a:accent5>
        <a:srgbClr val="7FBA00"/>
      </a:accent5>
      <a:accent6>
        <a:srgbClr val="FF8C00"/>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2014_Breakout_Template.potx" id="{E19D56E8-C416-453B-B7B6-02715B48C872}" vid="{97F69465-83A4-4C5F-A9B2-4A503E466C78}"/>
    </a:ext>
  </a:extLst>
</a:theme>
</file>

<file path=ppt/theme/theme14.xml><?xml version="1.0" encoding="utf-8"?>
<a:theme xmlns:a="http://schemas.openxmlformats.org/drawingml/2006/main" name="1_5-30499_SPC_2014_Dev_Template_16x9">
  <a:themeElements>
    <a:clrScheme name="SPC 2014">
      <a:dk1>
        <a:srgbClr val="505050"/>
      </a:dk1>
      <a:lt1>
        <a:srgbClr val="FFFFFF"/>
      </a:lt1>
      <a:dk2>
        <a:srgbClr val="0072C6"/>
      </a:dk2>
      <a:lt2>
        <a:srgbClr val="E6E6E6"/>
      </a:lt2>
      <a:accent1>
        <a:srgbClr val="00188F"/>
      </a:accent1>
      <a:accent2>
        <a:srgbClr val="00BCF2"/>
      </a:accent2>
      <a:accent3>
        <a:srgbClr val="6DC2E9"/>
      </a:accent3>
      <a:accent4>
        <a:srgbClr val="DC3C00"/>
      </a:accent4>
      <a:accent5>
        <a:srgbClr val="007233"/>
      </a:accent5>
      <a:accent6>
        <a:srgbClr val="442359"/>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harePoint_Conference_2014_Dev_Template" id="{127A4FED-1025-4717-889F-5D34546262E5}" vid="{A48438B8-C300-4E76-B649-FC27DE7D7C28}"/>
    </a:ext>
  </a:extLst>
</a:theme>
</file>

<file path=ppt/theme/theme15.xml><?xml version="1.0" encoding="utf-8"?>
<a:theme xmlns:a="http://schemas.openxmlformats.org/drawingml/2006/main" name="5-30551_TR19_Generic_Template">
  <a:themeElements>
    <a:clrScheme name="TR19 - TV">
      <a:dk1>
        <a:srgbClr val="505050"/>
      </a:dk1>
      <a:lt1>
        <a:srgbClr val="FFFFFF"/>
      </a:lt1>
      <a:dk2>
        <a:srgbClr val="008A00"/>
      </a:dk2>
      <a:lt2>
        <a:srgbClr val="D2D2D2"/>
      </a:lt2>
      <a:accent1>
        <a:srgbClr val="0072C6"/>
      </a:accent1>
      <a:accent2>
        <a:srgbClr val="DC3C00"/>
      </a:accent2>
      <a:accent3>
        <a:srgbClr val="7FBA00"/>
      </a:accent3>
      <a:accent4>
        <a:srgbClr val="FCD116"/>
      </a:accent4>
      <a:accent5>
        <a:srgbClr val="68217A"/>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19_Generic_Template" id="{6CD382EE-15E2-4164-A98D-E559F715F782}" vid="{D32AB32B-F368-4B91-9072-43F8C9438577}"/>
    </a:ext>
  </a:extLst>
</a:theme>
</file>

<file path=ppt/theme/theme16.xml><?xml version="1.0" encoding="utf-8"?>
<a:theme xmlns:a="http://schemas.openxmlformats.org/drawingml/2006/main" name="1_5-30055_Office Template 2012 - 16x9 - White Background">
  <a:themeElements>
    <a:clrScheme name="Office light">
      <a:dk1>
        <a:srgbClr val="000000"/>
      </a:dk1>
      <a:lt1>
        <a:srgbClr val="FFFFFF"/>
      </a:lt1>
      <a:dk2>
        <a:srgbClr val="DC3C00"/>
      </a:dk2>
      <a:lt2>
        <a:srgbClr val="797A7D"/>
      </a:lt2>
      <a:accent1>
        <a:srgbClr val="DC3C00"/>
      </a:accent1>
      <a:accent2>
        <a:srgbClr val="FF8C00"/>
      </a:accent2>
      <a:accent3>
        <a:srgbClr val="FFB900"/>
      </a:accent3>
      <a:accent4>
        <a:srgbClr val="007233"/>
      </a:accent4>
      <a:accent5>
        <a:srgbClr val="00188F"/>
      </a:accent5>
      <a:accent6>
        <a:srgbClr val="68217A"/>
      </a:accent6>
      <a:hlink>
        <a:srgbClr val="FF8C00"/>
      </a:hlink>
      <a:folHlink>
        <a:srgbClr val="DC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0B6ECECE-D832-4A6D-9382-4D4E764C03DC}"/>
    </a:ext>
  </a:extLst>
</a:theme>
</file>

<file path=ppt/theme/theme17.xml><?xml version="1.0" encoding="utf-8"?>
<a:theme xmlns:a="http://schemas.openxmlformats.org/drawingml/2006/main" name="5_TEE14 Speaker PPT Template">
  <a:themeElements>
    <a:clrScheme name="Custom 1">
      <a:dk1>
        <a:srgbClr val="505050"/>
      </a:dk1>
      <a:lt1>
        <a:srgbClr val="FFFFFF"/>
      </a:lt1>
      <a:dk2>
        <a:srgbClr val="442359"/>
      </a:dk2>
      <a:lt2>
        <a:srgbClr val="68217A"/>
      </a:lt2>
      <a:accent1>
        <a:srgbClr val="7FBA00"/>
      </a:accent1>
      <a:accent2>
        <a:srgbClr val="DC3C00"/>
      </a:accent2>
      <a:accent3>
        <a:srgbClr val="002050"/>
      </a:accent3>
      <a:accent4>
        <a:srgbClr val="009E49"/>
      </a:accent4>
      <a:accent5>
        <a:srgbClr val="00B294"/>
      </a:accent5>
      <a:accent6>
        <a:srgbClr val="0072C6"/>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NA_Template_with_TechEd Europe_r03.potx" id="{D1757E1E-F62B-43A3-BA2B-231531828368}" vid="{DB3EECF5-125C-46BC-AC50-75EC4FF82334}"/>
    </a:ext>
  </a:extLst>
</a:theme>
</file>

<file path=ppt/theme/theme1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5-30055_Office Template 2012 - 16x9 - Colored Accent Slides">
  <a:themeElements>
    <a:clrScheme name="Office dark 2">
      <a:dk1>
        <a:srgbClr val="000000"/>
      </a:dk1>
      <a:lt1>
        <a:srgbClr val="FFFFFF"/>
      </a:lt1>
      <a:dk2>
        <a:srgbClr val="000000"/>
      </a:dk2>
      <a:lt2>
        <a:srgbClr val="FFFFFF"/>
      </a:lt2>
      <a:accent1>
        <a:srgbClr val="0072C6"/>
      </a:accent1>
      <a:accent2>
        <a:srgbClr val="DC3C00"/>
      </a:accent2>
      <a:accent3>
        <a:srgbClr val="007233"/>
      </a:accent3>
      <a:accent4>
        <a:srgbClr val="00188F"/>
      </a:accent4>
      <a:accent5>
        <a:srgbClr val="68217A"/>
      </a:accent5>
      <a:accent6>
        <a:srgbClr val="505050"/>
      </a:accent6>
      <a:hlink>
        <a:srgbClr val="82CAFF"/>
      </a:hlink>
      <a:folHlink>
        <a:srgbClr val="C0E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A93E73D1-45C6-4FF9-A009-9C9E7F69F4DC}"/>
    </a:ext>
  </a:extLst>
</a:theme>
</file>

<file path=ppt/theme/theme3.xml><?xml version="1.0" encoding="utf-8"?>
<a:theme xmlns:a="http://schemas.openxmlformats.org/drawingml/2006/main" name="2_TEE14 Speaker PPT Template">
  <a:themeElements>
    <a:clrScheme name="Custom 1">
      <a:dk1>
        <a:srgbClr val="505050"/>
      </a:dk1>
      <a:lt1>
        <a:srgbClr val="FFFFFF"/>
      </a:lt1>
      <a:dk2>
        <a:srgbClr val="442359"/>
      </a:dk2>
      <a:lt2>
        <a:srgbClr val="68217A"/>
      </a:lt2>
      <a:accent1>
        <a:srgbClr val="7FBA00"/>
      </a:accent1>
      <a:accent2>
        <a:srgbClr val="DC3C00"/>
      </a:accent2>
      <a:accent3>
        <a:srgbClr val="002050"/>
      </a:accent3>
      <a:accent4>
        <a:srgbClr val="009E49"/>
      </a:accent4>
      <a:accent5>
        <a:srgbClr val="00B294"/>
      </a:accent5>
      <a:accent6>
        <a:srgbClr val="0072C6"/>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NA_Template_with_TechEd Europe_r03.potx" id="{D1757E1E-F62B-43A3-BA2B-231531828368}" vid="{DB3EECF5-125C-46BC-AC50-75EC4FF82334}"/>
    </a:ext>
  </a:extLst>
</a:theme>
</file>

<file path=ppt/theme/theme4.xml><?xml version="1.0" encoding="utf-8"?>
<a:theme xmlns:a="http://schemas.openxmlformats.org/drawingml/2006/main" name="3_5-30550_MGX_FY15_Breakout_LIGHT_Template">
  <a:themeElements>
    <a:clrScheme name="MGX FY15">
      <a:dk1>
        <a:srgbClr val="505050"/>
      </a:dk1>
      <a:lt1>
        <a:srgbClr val="FFFFFF"/>
      </a:lt1>
      <a:dk2>
        <a:srgbClr val="002050"/>
      </a:dk2>
      <a:lt2>
        <a:srgbClr val="D2D2D2"/>
      </a:lt2>
      <a:accent1>
        <a:srgbClr val="0072C6"/>
      </a:accent1>
      <a:accent2>
        <a:srgbClr val="FFB900"/>
      </a:accent2>
      <a:accent3>
        <a:srgbClr val="002050"/>
      </a:accent3>
      <a:accent4>
        <a:srgbClr val="008272"/>
      </a:accent4>
      <a:accent5>
        <a:srgbClr val="68217A"/>
      </a:accent5>
      <a:accent6>
        <a:srgbClr val="00188F"/>
      </a:accent6>
      <a:hlink>
        <a:srgbClr val="008272"/>
      </a:hlink>
      <a:folHlink>
        <a:srgbClr val="00827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GXFY15_Breakout_LIGHT_Template [Read-Only]" id="{3100E759-D626-4097-8EC7-30C1778BC86A}" vid="{0026B36F-FD63-475A-9DC7-F4828CB28387}"/>
    </a:ext>
  </a:extLst>
</a:theme>
</file>

<file path=ppt/theme/theme5.xml><?xml version="1.0" encoding="utf-8"?>
<a:theme xmlns:a="http://schemas.openxmlformats.org/drawingml/2006/main" name="4_5-30550_MGX_FY15_Breakout_LIGHT_Template">
  <a:themeElements>
    <a:clrScheme name="MGX FY15">
      <a:dk1>
        <a:srgbClr val="505050"/>
      </a:dk1>
      <a:lt1>
        <a:srgbClr val="FFFFFF"/>
      </a:lt1>
      <a:dk2>
        <a:srgbClr val="002050"/>
      </a:dk2>
      <a:lt2>
        <a:srgbClr val="D2D2D2"/>
      </a:lt2>
      <a:accent1>
        <a:srgbClr val="0072C6"/>
      </a:accent1>
      <a:accent2>
        <a:srgbClr val="FFB900"/>
      </a:accent2>
      <a:accent3>
        <a:srgbClr val="002050"/>
      </a:accent3>
      <a:accent4>
        <a:srgbClr val="008272"/>
      </a:accent4>
      <a:accent5>
        <a:srgbClr val="68217A"/>
      </a:accent5>
      <a:accent6>
        <a:srgbClr val="00188F"/>
      </a:accent6>
      <a:hlink>
        <a:srgbClr val="008272"/>
      </a:hlink>
      <a:folHlink>
        <a:srgbClr val="00827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GXFY15_Breakout_LIGHT_Template [Read-Only]" id="{3100E759-D626-4097-8EC7-30C1778BC86A}" vid="{0026B36F-FD63-475A-9DC7-F4828CB28387}"/>
    </a:ext>
  </a:extLst>
</a:theme>
</file>

<file path=ppt/theme/theme6.xml><?xml version="1.0" encoding="utf-8"?>
<a:theme xmlns:a="http://schemas.openxmlformats.org/drawingml/2006/main" name="TEE14 Speaker PPT Template">
  <a:themeElements>
    <a:clrScheme name="Custom 1">
      <a:dk1>
        <a:srgbClr val="505050"/>
      </a:dk1>
      <a:lt1>
        <a:srgbClr val="FFFFFF"/>
      </a:lt1>
      <a:dk2>
        <a:srgbClr val="442359"/>
      </a:dk2>
      <a:lt2>
        <a:srgbClr val="68217A"/>
      </a:lt2>
      <a:accent1>
        <a:srgbClr val="7FBA00"/>
      </a:accent1>
      <a:accent2>
        <a:srgbClr val="DC3C00"/>
      </a:accent2>
      <a:accent3>
        <a:srgbClr val="002050"/>
      </a:accent3>
      <a:accent4>
        <a:srgbClr val="009E49"/>
      </a:accent4>
      <a:accent5>
        <a:srgbClr val="00B294"/>
      </a:accent5>
      <a:accent6>
        <a:srgbClr val="0072C6"/>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NA_Template_with_TechEd Europe_r03.potx" id="{D1757E1E-F62B-43A3-BA2B-231531828368}" vid="{DB3EECF5-125C-46BC-AC50-75EC4FF82334}"/>
    </a:ext>
  </a:extLst>
</a:theme>
</file>

<file path=ppt/theme/theme7.xml><?xml version="1.0" encoding="utf-8"?>
<a:theme xmlns:a="http://schemas.openxmlformats.org/drawingml/2006/main" name="5-30499_SPC_2014_Dev_Template_16x9">
  <a:themeElements>
    <a:clrScheme name="SPC 2014">
      <a:dk1>
        <a:srgbClr val="505050"/>
      </a:dk1>
      <a:lt1>
        <a:srgbClr val="FFFFFF"/>
      </a:lt1>
      <a:dk2>
        <a:srgbClr val="0072C6"/>
      </a:dk2>
      <a:lt2>
        <a:srgbClr val="E6E6E6"/>
      </a:lt2>
      <a:accent1>
        <a:srgbClr val="00188F"/>
      </a:accent1>
      <a:accent2>
        <a:srgbClr val="00BCF2"/>
      </a:accent2>
      <a:accent3>
        <a:srgbClr val="6DC2E9"/>
      </a:accent3>
      <a:accent4>
        <a:srgbClr val="DC3C00"/>
      </a:accent4>
      <a:accent5>
        <a:srgbClr val="007233"/>
      </a:accent5>
      <a:accent6>
        <a:srgbClr val="442359"/>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harePoint_Conference_2014_Dev_Template" id="{127A4FED-1025-4717-889F-5D34546262E5}" vid="{A48438B8-C300-4E76-B649-FC27DE7D7C28}"/>
    </a:ext>
  </a:extLst>
</a:theme>
</file>

<file path=ppt/theme/theme8.xml><?xml version="1.0" encoding="utf-8"?>
<a:theme xmlns:a="http://schemas.openxmlformats.org/drawingml/2006/main" name="1_TEE14 Speaker PPT Template">
  <a:themeElements>
    <a:clrScheme name="Custom 1">
      <a:dk1>
        <a:srgbClr val="505050"/>
      </a:dk1>
      <a:lt1>
        <a:srgbClr val="FFFFFF"/>
      </a:lt1>
      <a:dk2>
        <a:srgbClr val="442359"/>
      </a:dk2>
      <a:lt2>
        <a:srgbClr val="68217A"/>
      </a:lt2>
      <a:accent1>
        <a:srgbClr val="7FBA00"/>
      </a:accent1>
      <a:accent2>
        <a:srgbClr val="DC3C00"/>
      </a:accent2>
      <a:accent3>
        <a:srgbClr val="002050"/>
      </a:accent3>
      <a:accent4>
        <a:srgbClr val="009E49"/>
      </a:accent4>
      <a:accent5>
        <a:srgbClr val="00B294"/>
      </a:accent5>
      <a:accent6>
        <a:srgbClr val="0072C6"/>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NA_Template_with_TechEd Europe_r03.potx" id="{D1757E1E-F62B-43A3-BA2B-231531828368}" vid="{DB3EECF5-125C-46BC-AC50-75EC4FF82334}"/>
    </a:ext>
  </a:extLst>
</a:theme>
</file>

<file path=ppt/theme/theme9.xml><?xml version="1.0" encoding="utf-8"?>
<a:theme xmlns:a="http://schemas.openxmlformats.org/drawingml/2006/main" name="3_TEE14 Speaker PPT Template">
  <a:themeElements>
    <a:clrScheme name="Custom 1">
      <a:dk1>
        <a:srgbClr val="505050"/>
      </a:dk1>
      <a:lt1>
        <a:srgbClr val="FFFFFF"/>
      </a:lt1>
      <a:dk2>
        <a:srgbClr val="442359"/>
      </a:dk2>
      <a:lt2>
        <a:srgbClr val="68217A"/>
      </a:lt2>
      <a:accent1>
        <a:srgbClr val="7FBA00"/>
      </a:accent1>
      <a:accent2>
        <a:srgbClr val="DC3C00"/>
      </a:accent2>
      <a:accent3>
        <a:srgbClr val="002050"/>
      </a:accent3>
      <a:accent4>
        <a:srgbClr val="009E49"/>
      </a:accent4>
      <a:accent5>
        <a:srgbClr val="00B294"/>
      </a:accent5>
      <a:accent6>
        <a:srgbClr val="0072C6"/>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NA_Template_with_TechEd Europe_r03.potx" id="{D1757E1E-F62B-43A3-BA2B-231531828368}" vid="{DB3EECF5-125C-46BC-AC50-75EC4FF82334}"/>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129ea19f-d41c-490c-b792-d75d4c5bb285">
      <UserInfo>
        <DisplayName>Sine Rix</DisplayName>
        <AccountId>305</AccountId>
        <AccountType/>
      </UserInfo>
    </SharedWithUser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8933C8E54A4E6B45BAD31F8AF78EFE6B" ma:contentTypeVersion="1" ma:contentTypeDescription="Create a new document." ma:contentTypeScope="" ma:versionID="15b7bb53edad1133bed35b1d428482ef">
  <xsd:schema xmlns:xsd="http://www.w3.org/2001/XMLSchema" xmlns:xs="http://www.w3.org/2001/XMLSchema" xmlns:p="http://schemas.microsoft.com/office/2006/metadata/properties" xmlns:ns3="129ea19f-d41c-490c-b792-d75d4c5bb285" targetNamespace="http://schemas.microsoft.com/office/2006/metadata/properties" ma:root="true" ma:fieldsID="3a4140641906b6a3a3f92bda476ab356" ns3:_="">
    <xsd:import namespace="129ea19f-d41c-490c-b792-d75d4c5bb285"/>
    <xsd:element name="properties">
      <xsd:complexType>
        <xsd:sequence>
          <xsd:element name="documentManagement">
            <xsd:complexType>
              <xsd:all>
                <xsd:element ref="ns3: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29ea19f-d41c-490c-b792-d75d4c5bb285"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A593625-DB14-4FB0-B5A9-3269FA9C120B}">
  <ds:schemaRefs>
    <ds:schemaRef ds:uri="http://schemas.microsoft.com/office/2006/documentManagement/types"/>
    <ds:schemaRef ds:uri="http://purl.org/dc/terms/"/>
    <ds:schemaRef ds:uri="http://purl.org/dc/dcmitype/"/>
    <ds:schemaRef ds:uri="129ea19f-d41c-490c-b792-d75d4c5bb285"/>
    <ds:schemaRef ds:uri="http://schemas.microsoft.com/office/2006/metadata/properties"/>
    <ds:schemaRef ds:uri="http://www.w3.org/XML/1998/namespace"/>
    <ds:schemaRef ds:uri="http://schemas.microsoft.com/office/infopath/2007/PartnerControls"/>
    <ds:schemaRef ds:uri="http://schemas.openxmlformats.org/package/2006/metadata/core-properties"/>
    <ds:schemaRef ds:uri="http://purl.org/dc/elements/1.1/"/>
  </ds:schemaRefs>
</ds:datastoreItem>
</file>

<file path=customXml/itemProps2.xml><?xml version="1.0" encoding="utf-8"?>
<ds:datastoreItem xmlns:ds="http://schemas.openxmlformats.org/officeDocument/2006/customXml" ds:itemID="{AC84DE61-AAFA-4CA5-B126-12CE50188C6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29ea19f-d41c-490c-b792-d75d4c5bb28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E1E0CE18-CA03-4891-9CD8-3448778E3D53}">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Office_Template_16x9_WHITE</Template>
  <TotalTime>0</TotalTime>
  <Words>2775</Words>
  <Application>Microsoft Office PowerPoint</Application>
  <PresentationFormat>Custom</PresentationFormat>
  <Paragraphs>325</Paragraphs>
  <Slides>28</Slides>
  <Notes>20</Notes>
  <HiddenSlides>0</HiddenSlides>
  <MMClips>0</MMClips>
  <ScaleCrop>false</ScaleCrop>
  <HeadingPairs>
    <vt:vector size="6" baseType="variant">
      <vt:variant>
        <vt:lpstr>Fonts Used</vt:lpstr>
      </vt:variant>
      <vt:variant>
        <vt:i4>11</vt:i4>
      </vt:variant>
      <vt:variant>
        <vt:lpstr>Theme</vt:lpstr>
      </vt:variant>
      <vt:variant>
        <vt:i4>17</vt:i4>
      </vt:variant>
      <vt:variant>
        <vt:lpstr>Slide Titles</vt:lpstr>
      </vt:variant>
      <vt:variant>
        <vt:i4>28</vt:i4>
      </vt:variant>
    </vt:vector>
  </HeadingPairs>
  <TitlesOfParts>
    <vt:vector size="56" baseType="lpstr">
      <vt:lpstr>Arial</vt:lpstr>
      <vt:lpstr>Calibri</vt:lpstr>
      <vt:lpstr>Consolas</vt:lpstr>
      <vt:lpstr>Courier New</vt:lpstr>
      <vt:lpstr>Segoe Pro Light</vt:lpstr>
      <vt:lpstr>Segoe Semibold</vt:lpstr>
      <vt:lpstr>Segoe UI</vt:lpstr>
      <vt:lpstr>Segoe UI Light</vt:lpstr>
      <vt:lpstr>Segoe UI Semibold</vt:lpstr>
      <vt:lpstr>Segoe UI Semilight</vt:lpstr>
      <vt:lpstr>Wingdings</vt:lpstr>
      <vt:lpstr>5-30055_Office Template 2012 - 16x9 - White Background</vt:lpstr>
      <vt:lpstr>5-30055_Office Template 2012 - 16x9 - Colored Accent Slides</vt:lpstr>
      <vt:lpstr>2_TEE14 Speaker PPT Template</vt:lpstr>
      <vt:lpstr>3_5-30550_MGX_FY15_Breakout_LIGHT_Template</vt:lpstr>
      <vt:lpstr>4_5-30550_MGX_FY15_Breakout_LIGHT_Template</vt:lpstr>
      <vt:lpstr>TEE14 Speaker PPT Template</vt:lpstr>
      <vt:lpstr>5-30499_SPC_2014_Dev_Template_16x9</vt:lpstr>
      <vt:lpstr>1_TEE14 Speaker PPT Template</vt:lpstr>
      <vt:lpstr>3_TEE14 Speaker PPT Template</vt:lpstr>
      <vt:lpstr>4_TEE14 Speaker PPT Template</vt:lpstr>
      <vt:lpstr>3-30410_WPC_Breakout_Template_16x9</vt:lpstr>
      <vt:lpstr>1_3-30410_WPC_Breakout_Template_16x9</vt:lpstr>
      <vt:lpstr>2_3-30410_WPC_Breakout_Template_16x9</vt:lpstr>
      <vt:lpstr>1_5-30499_SPC_2014_Dev_Template_16x9</vt:lpstr>
      <vt:lpstr>5-30551_TR19_Generic_Template</vt:lpstr>
      <vt:lpstr>1_5-30055_Office Template 2012 - 16x9 - White Background</vt:lpstr>
      <vt:lpstr>5_TEE14 Speaker PPT Template</vt:lpstr>
      <vt:lpstr>Office 365 Development</vt:lpstr>
      <vt:lpstr>Agenda</vt:lpstr>
      <vt:lpstr>"The most strategic developer surface area for us is Office 365“  - Satya Nadella </vt:lpstr>
      <vt:lpstr>Opportunity</vt:lpstr>
      <vt:lpstr>Vision</vt:lpstr>
      <vt:lpstr>PowerPoint Presentation</vt:lpstr>
      <vt:lpstr>Office Add-ins</vt:lpstr>
      <vt:lpstr>Office Add-ins A new way to build extensions for Office</vt:lpstr>
      <vt:lpstr>Demo</vt:lpstr>
      <vt:lpstr>SharePoint Add-ins</vt:lpstr>
      <vt:lpstr>SharePoint Add-ins A new way to build extensions for SharePoint</vt:lpstr>
      <vt:lpstr>Demo</vt:lpstr>
      <vt:lpstr>Connect to Office 365 services</vt:lpstr>
      <vt:lpstr>Robust Office 365 APIs</vt:lpstr>
      <vt:lpstr>Azure Active Directory</vt:lpstr>
      <vt:lpstr>Azure AD Applications</vt:lpstr>
      <vt:lpstr>Demo</vt:lpstr>
      <vt:lpstr>Open Platform</vt:lpstr>
      <vt:lpstr>Distribution choices</vt:lpstr>
      <vt:lpstr>Corporate Add-in Catalog</vt:lpstr>
      <vt:lpstr>Resources</vt:lpstr>
      <vt:lpstr>http://dev.office.com</vt:lpstr>
      <vt:lpstr>Virtual Academy Courses</vt:lpstr>
      <vt:lpstr>http://blogs.office.com</vt:lpstr>
      <vt:lpstr>http://www.office.com/roadmap</vt:lpstr>
      <vt:lpstr>Engage</vt:lpstr>
      <vt:lpstr>PowerPoint Presentation</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2014-07-11T16:37:45Z</dcterms:created>
  <dcterms:modified xsi:type="dcterms:W3CDTF">2015-10-05T22:51:03Z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MyDocuments">
    <vt:bool>true</vt:bool>
  </property>
  <property fmtid="{D5CDD505-2E9C-101B-9397-08002B2CF9AE}" pid="3" name="ContentTypeId">
    <vt:lpwstr>0x0101008933C8E54A4E6B45BAD31F8AF78EFE6B</vt:lpwstr>
  </property>
  <property fmtid="{D5CDD505-2E9C-101B-9397-08002B2CF9AE}" pid="4" name="DocVizMetadataToken">
    <vt:lpwstr>300x187x1</vt:lpwstr>
  </property>
</Properties>
</file>